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64" r:id="rId3"/>
    <p:sldId id="273" r:id="rId4"/>
    <p:sldId id="330" r:id="rId5"/>
    <p:sldId id="331" r:id="rId6"/>
    <p:sldId id="267" r:id="rId7"/>
    <p:sldId id="268" r:id="rId8"/>
    <p:sldId id="269" r:id="rId9"/>
    <p:sldId id="332" r:id="rId10"/>
    <p:sldId id="272" r:id="rId11"/>
    <p:sldId id="259" r:id="rId12"/>
    <p:sldId id="321" r:id="rId13"/>
    <p:sldId id="320" r:id="rId14"/>
    <p:sldId id="319" r:id="rId15"/>
    <p:sldId id="262" r:id="rId16"/>
    <p:sldId id="327" r:id="rId17"/>
    <p:sldId id="261" r:id="rId18"/>
    <p:sldId id="260" r:id="rId19"/>
    <p:sldId id="328" r:id="rId20"/>
    <p:sldId id="263" r:id="rId21"/>
    <p:sldId id="265" r:id="rId22"/>
    <p:sldId id="329" r:id="rId23"/>
    <p:sldId id="266" r:id="rId24"/>
    <p:sldId id="323" r:id="rId25"/>
    <p:sldId id="322" r:id="rId26"/>
    <p:sldId id="324" r:id="rId27"/>
    <p:sldId id="325" r:id="rId28"/>
    <p:sldId id="326" r:id="rId29"/>
    <p:sldId id="27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57678" autoAdjust="0"/>
  </p:normalViewPr>
  <p:slideViewPr>
    <p:cSldViewPr snapToGrid="0">
      <p:cViewPr varScale="1">
        <p:scale>
          <a:sx n="50" d="100"/>
          <a:sy n="50" d="100"/>
        </p:scale>
        <p:origin x="1934" y="29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994B1-3074-4ED3-BBD7-854157E9AE0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E170C-4E48-487C-97B8-270C41208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9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10d8a4e308e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10d8a4e308e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g10d8cb0fe01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1" name="Google Shape;1341;g10d8cb0fe01_2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ayt Görüntüsü Yer Tutucusu 1">
            <a:extLst>
              <a:ext uri="{FF2B5EF4-FFF2-40B4-BE49-F238E27FC236}">
                <a16:creationId xmlns:a16="http://schemas.microsoft.com/office/drawing/2014/main" id="{5329C053-4FE6-F9C6-C666-78C7041ED1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 Yer Tutucusu 2">
            <a:extLst>
              <a:ext uri="{FF2B5EF4-FFF2-40B4-BE49-F238E27FC236}">
                <a16:creationId xmlns:a16="http://schemas.microsoft.com/office/drawing/2014/main" id="{73FBE134-388A-7D3A-E210-DABC02BCB5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  <p:sp>
        <p:nvSpPr>
          <p:cNvPr id="15364" name="Slayt Numarası Yer Tutucusu 3">
            <a:extLst>
              <a:ext uri="{FF2B5EF4-FFF2-40B4-BE49-F238E27FC236}">
                <a16:creationId xmlns:a16="http://schemas.microsoft.com/office/drawing/2014/main" id="{2BD7FE6E-E61C-CA53-656B-40223EE19C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F661B-3091-4BED-8758-9CDC43852DCF}" type="slidenum">
              <a:rPr lang="tr-TR" altLang="en-US"/>
              <a:pPr>
                <a:spcBef>
                  <a:spcPct val="0"/>
                </a:spcBef>
              </a:pPr>
              <a:t>3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550896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ayt Görüntüsü Yer Tutucusu 1">
            <a:extLst>
              <a:ext uri="{FF2B5EF4-FFF2-40B4-BE49-F238E27FC236}">
                <a16:creationId xmlns:a16="http://schemas.microsoft.com/office/drawing/2014/main" id="{C7C76D2D-07F3-9712-A9E2-A6FA4A1586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 Yer Tutucusu 2">
            <a:extLst>
              <a:ext uri="{FF2B5EF4-FFF2-40B4-BE49-F238E27FC236}">
                <a16:creationId xmlns:a16="http://schemas.microsoft.com/office/drawing/2014/main" id="{164073CE-5165-FAC7-8857-062F921AC6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7412" name="Slayt Numarası Yer Tutucusu 3">
            <a:extLst>
              <a:ext uri="{FF2B5EF4-FFF2-40B4-BE49-F238E27FC236}">
                <a16:creationId xmlns:a16="http://schemas.microsoft.com/office/drawing/2014/main" id="{3D6FB5CA-1DD5-E062-2444-86B36A3C8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1C3D80-0A0B-4DDB-9B61-0474DE9CF476}" type="slidenum">
              <a:rPr lang="tr-TR" altLang="en-US"/>
              <a:pPr>
                <a:spcBef>
                  <a:spcPct val="0"/>
                </a:spcBef>
              </a:pPr>
              <a:t>4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994932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ayt Görüntüsü Yer Tutucusu 1">
            <a:extLst>
              <a:ext uri="{FF2B5EF4-FFF2-40B4-BE49-F238E27FC236}">
                <a16:creationId xmlns:a16="http://schemas.microsoft.com/office/drawing/2014/main" id="{00BD5841-1264-9045-6FC3-098184C787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 Yer Tutucusu 2">
            <a:extLst>
              <a:ext uri="{FF2B5EF4-FFF2-40B4-BE49-F238E27FC236}">
                <a16:creationId xmlns:a16="http://schemas.microsoft.com/office/drawing/2014/main" id="{C3FB1D1B-8EF7-255A-96D9-CBCD8CC9D7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460" name="Slayt Numarası Yer Tutucusu 3">
            <a:extLst>
              <a:ext uri="{FF2B5EF4-FFF2-40B4-BE49-F238E27FC236}">
                <a16:creationId xmlns:a16="http://schemas.microsoft.com/office/drawing/2014/main" id="{A8C986C2-6C23-EC8F-9DFA-FD4814E19B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771FD9-355A-4C3C-BE4A-1952472584CA}" type="slidenum">
              <a:rPr lang="tr-TR" altLang="en-US"/>
              <a:pPr>
                <a:spcBef>
                  <a:spcPct val="0"/>
                </a:spcBef>
              </a:pPr>
              <a:t>5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75184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ayt Görüntüsü Yer Tutucusu 1">
            <a:extLst>
              <a:ext uri="{FF2B5EF4-FFF2-40B4-BE49-F238E27FC236}">
                <a16:creationId xmlns:a16="http://schemas.microsoft.com/office/drawing/2014/main" id="{7C4C5B41-964E-4AE2-CEF2-F34C774988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 Yer Tutucusu 2">
            <a:extLst>
              <a:ext uri="{FF2B5EF4-FFF2-40B4-BE49-F238E27FC236}">
                <a16:creationId xmlns:a16="http://schemas.microsoft.com/office/drawing/2014/main" id="{87FDD59D-B6F7-15A7-16C5-C357AF2B18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1508" name="Slayt Numarası Yer Tutucusu 3">
            <a:extLst>
              <a:ext uri="{FF2B5EF4-FFF2-40B4-BE49-F238E27FC236}">
                <a16:creationId xmlns:a16="http://schemas.microsoft.com/office/drawing/2014/main" id="{F48EF0B2-F5EA-D569-FB8F-74C12637A3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9DBCB6-439E-40D9-8B90-D768F36955CC}" type="slidenum">
              <a:rPr lang="tr-TR" altLang="en-US"/>
              <a:pPr>
                <a:spcBef>
                  <a:spcPct val="0"/>
                </a:spcBef>
              </a:pPr>
              <a:t>6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993154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ayt Görüntüsü Yer Tutucusu 1">
            <a:extLst>
              <a:ext uri="{FF2B5EF4-FFF2-40B4-BE49-F238E27FC236}">
                <a16:creationId xmlns:a16="http://schemas.microsoft.com/office/drawing/2014/main" id="{5280E704-6F6A-3CD6-1627-F7595912C82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 Yer Tutucusu 2">
            <a:extLst>
              <a:ext uri="{FF2B5EF4-FFF2-40B4-BE49-F238E27FC236}">
                <a16:creationId xmlns:a16="http://schemas.microsoft.com/office/drawing/2014/main" id="{5324A65A-F153-BEB5-C4EA-9FB14A7E3A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3556" name="Slayt Numarası Yer Tutucusu 3">
            <a:extLst>
              <a:ext uri="{FF2B5EF4-FFF2-40B4-BE49-F238E27FC236}">
                <a16:creationId xmlns:a16="http://schemas.microsoft.com/office/drawing/2014/main" id="{B470FB42-6857-AFB0-9BBB-F4C7796AD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A83594-6776-47F0-B29B-6583AFE35F9B}" type="slidenum">
              <a:rPr lang="tr-TR" altLang="en-US"/>
              <a:pPr>
                <a:spcBef>
                  <a:spcPct val="0"/>
                </a:spcBef>
              </a:pPr>
              <a:t>7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647858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ayt Görüntüsü Yer Tutucusu 1">
            <a:extLst>
              <a:ext uri="{FF2B5EF4-FFF2-40B4-BE49-F238E27FC236}">
                <a16:creationId xmlns:a16="http://schemas.microsoft.com/office/drawing/2014/main" id="{C07548FA-5F6E-B071-64B9-2B4D068247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 Yer Tutucusu 2">
            <a:extLst>
              <a:ext uri="{FF2B5EF4-FFF2-40B4-BE49-F238E27FC236}">
                <a16:creationId xmlns:a16="http://schemas.microsoft.com/office/drawing/2014/main" id="{5D3E4CAF-C4E3-C2E6-4656-5E21CDDEC6D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5604" name="Slayt Numarası Yer Tutucusu 3">
            <a:extLst>
              <a:ext uri="{FF2B5EF4-FFF2-40B4-BE49-F238E27FC236}">
                <a16:creationId xmlns:a16="http://schemas.microsoft.com/office/drawing/2014/main" id="{01633AB2-991C-6EC2-AC14-02FA2C194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03C554-8C14-4033-A524-90EC5244A4AF}" type="slidenum">
              <a:rPr lang="tr-TR" altLang="en-US"/>
              <a:pPr>
                <a:spcBef>
                  <a:spcPct val="0"/>
                </a:spcBef>
              </a:pPr>
              <a:t>8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34623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ayt Görüntüsü Yer Tutucusu 1">
            <a:extLst>
              <a:ext uri="{FF2B5EF4-FFF2-40B4-BE49-F238E27FC236}">
                <a16:creationId xmlns:a16="http://schemas.microsoft.com/office/drawing/2014/main" id="{10033908-ABF5-2ACC-6E7E-4687C34FD6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 Yer Tutucusu 2">
            <a:extLst>
              <a:ext uri="{FF2B5EF4-FFF2-40B4-BE49-F238E27FC236}">
                <a16:creationId xmlns:a16="http://schemas.microsoft.com/office/drawing/2014/main" id="{AA2F73EF-A674-D338-284C-0D0EC67C3C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7652" name="Slayt Numarası Yer Tutucusu 3">
            <a:extLst>
              <a:ext uri="{FF2B5EF4-FFF2-40B4-BE49-F238E27FC236}">
                <a16:creationId xmlns:a16="http://schemas.microsoft.com/office/drawing/2014/main" id="{23B0D12D-0D89-2A1E-0D46-B0A690CEBD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55A4AB-AC09-483E-A135-DDC60ECE9CC7}" type="slidenum">
              <a:rPr lang="tr-TR" altLang="en-US"/>
              <a:pPr>
                <a:spcBef>
                  <a:spcPct val="0"/>
                </a:spcBef>
              </a:pPr>
              <a:t>9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28696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ayt Görüntüsü Yer Tutucusu 1">
            <a:extLst>
              <a:ext uri="{FF2B5EF4-FFF2-40B4-BE49-F238E27FC236}">
                <a16:creationId xmlns:a16="http://schemas.microsoft.com/office/drawing/2014/main" id="{0C3D7909-90C5-AF23-A223-DFB50E3634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 Yer Tutucusu 2">
            <a:extLst>
              <a:ext uri="{FF2B5EF4-FFF2-40B4-BE49-F238E27FC236}">
                <a16:creationId xmlns:a16="http://schemas.microsoft.com/office/drawing/2014/main" id="{AB90FB9B-89E0-269A-3E83-9CA38C540A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  <p:sp>
        <p:nvSpPr>
          <p:cNvPr id="29700" name="Slayt Numarası Yer Tutucusu 3">
            <a:extLst>
              <a:ext uri="{FF2B5EF4-FFF2-40B4-BE49-F238E27FC236}">
                <a16:creationId xmlns:a16="http://schemas.microsoft.com/office/drawing/2014/main" id="{E49118EA-143A-E0C0-28EF-9B6E2FAEAC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EB6E1E-623E-4052-9789-CA23F551F299}" type="slidenum">
              <a:rPr lang="tr-TR" altLang="en-US"/>
              <a:pPr>
                <a:spcBef>
                  <a:spcPct val="0"/>
                </a:spcBef>
              </a:pPr>
              <a:t>10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397583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d49886441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d49886441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d49886441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d49886441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853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10d8cb0fe01_2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10d8cb0fe01_2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9660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2839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5174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5425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996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6181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5778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5247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d49886441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d49886441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82821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d49886441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d49886441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40201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g10d8cb0fe01_2_4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1" name="Google Shape;1601;g10d8cb0fe01_2_4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7E382-CE45-C244-4B9B-4E99B7B8B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50E7B0-C5B4-386F-DD5F-B6D3FD731B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0123-F92C-07C2-5C31-B4648D0B0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6FC41-25BC-770C-CBD7-6CA442714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7CA85-9938-4032-63C5-B72387764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96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5C650-451B-0B3F-1067-09B9AE580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C9C87-E130-6F76-2D01-9501F25E0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AE4B9-0EE4-FE0B-9CA0-AE52C756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6C237-A548-1119-CD03-3248A022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481A3-51BD-84A1-BEE8-AEBFCA34B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7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216AA-1665-6403-94B2-2458CCAEB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898ED-2047-A82A-3746-09A3256FC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2E0E-DD88-98EF-8289-2E5D4D54E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6B4D3-559B-F601-F8F1-933BE8331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353B9-23FD-ECD7-B1B5-93D8C7AFB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4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3B462-6698-3F1B-0EE7-35E03505E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705A9-6B08-6578-9478-0CFB6F701E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88BFD-9561-D138-A4D8-519CE3B71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76649A-0698-65E4-87EB-D8D28812A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EBEB0-A013-9B98-D532-BFE45FEEB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EB2F1-010A-7D32-2EA6-242D0AF46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47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D445-D32F-38C0-788F-F50080E11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94FB4-5287-7FB5-83CD-AB4751766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D4AAFE-859B-B44C-256A-ABA95079A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77876D-83A2-87EA-3768-CE0C22E3C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852175-F8B6-C7F1-E8C5-324032DE2D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567C09-9645-0832-578C-8AD1BB248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75BF48-4A00-D3D1-FDD4-F4F835994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3E143-E3F2-F3A2-46CD-E8315550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50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99727-828D-C467-ECE8-3C67A21B9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C96A6C-84B3-0BAA-8565-51B93D12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257C3A-7003-486C-A26A-F975DBC2E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AC95A-F2E1-DC11-0FD6-59C606E6E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2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673CAC-430B-B12B-BB0E-DB007B99E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A35D12-B112-6B90-97C4-88A553D26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6C428-984D-9383-1C3C-C086DC6B0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35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E12AD-0950-E747-5F99-C9A1311EA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E0F46-A43B-449B-B21A-479B97CC6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75816-F195-B0A8-6136-FA3B9505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656311-5EB5-2254-0637-E17548AFF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CEAB35-5293-FB56-A7C3-04429973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CFC1C-E828-AAB4-143F-6F3F389AD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04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A55F5-98DC-EB6F-EE97-AF510E322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E81BC-932E-9397-B3E1-00494632FC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82F9D-8316-A177-A851-B42FCC70F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4AE289-1E43-AFF3-778E-0A80D9D76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C0FA9-B9C8-4933-325F-9857CF08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419049-5423-9C55-A2BD-A0702FD25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08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CDDC8-FE5E-BC9E-DB78-2700D8A8F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9E44D1-13E5-59F0-D50F-DD97DE963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B0AE1-5038-DF09-D3B3-74143845F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E58A8-66F3-5EA4-A6E7-392F1F82A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33E32-5457-CC59-211C-D6E67DA80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74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A7E407-7E3C-6F36-6B4C-0477CE71B5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A329E3-E70E-91A6-BD34-4DD1E6BB6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C170B-82ED-D457-4663-D5881FDB2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9D4CD-4321-E5B6-F57A-AB82F076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30821-9A92-0487-C42F-45A995D7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097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/>
          <p:nvPr/>
        </p:nvSpPr>
        <p:spPr>
          <a:xfrm flipH="1">
            <a:off x="8725255" y="4622034"/>
            <a:ext cx="870543" cy="1385873"/>
          </a:xfrm>
          <a:custGeom>
            <a:avLst/>
            <a:gdLst/>
            <a:ahLst/>
            <a:cxnLst/>
            <a:rect l="l" t="t" r="r" b="b"/>
            <a:pathLst>
              <a:path w="25331" h="33486" extrusionOk="0">
                <a:moveTo>
                  <a:pt x="18785" y="0"/>
                </a:moveTo>
                <a:lnTo>
                  <a:pt x="9360" y="9962"/>
                </a:lnTo>
                <a:lnTo>
                  <a:pt x="8692" y="22999"/>
                </a:lnTo>
                <a:lnTo>
                  <a:pt x="1" y="23732"/>
                </a:lnTo>
                <a:lnTo>
                  <a:pt x="603" y="32687"/>
                </a:lnTo>
                <a:lnTo>
                  <a:pt x="20723" y="33485"/>
                </a:lnTo>
                <a:lnTo>
                  <a:pt x="25331" y="9261"/>
                </a:lnTo>
                <a:lnTo>
                  <a:pt x="1878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23" name="Google Shape;223;p8"/>
          <p:cNvGrpSpPr/>
          <p:nvPr/>
        </p:nvGrpSpPr>
        <p:grpSpPr>
          <a:xfrm>
            <a:off x="1123201" y="4322705"/>
            <a:ext cx="10167583" cy="1757360"/>
            <a:chOff x="842400" y="3160503"/>
            <a:chExt cx="7625687" cy="1318020"/>
          </a:xfrm>
        </p:grpSpPr>
        <p:sp>
          <p:nvSpPr>
            <p:cNvPr id="224" name="Google Shape;224;p8"/>
            <p:cNvSpPr/>
            <p:nvPr/>
          </p:nvSpPr>
          <p:spPr>
            <a:xfrm>
              <a:off x="842400" y="3657950"/>
              <a:ext cx="7625687" cy="820573"/>
            </a:xfrm>
            <a:custGeom>
              <a:avLst/>
              <a:gdLst/>
              <a:ahLst/>
              <a:cxnLst/>
              <a:rect l="l" t="t" r="r" b="b"/>
              <a:pathLst>
                <a:path w="81421" h="26436" extrusionOk="0">
                  <a:moveTo>
                    <a:pt x="80840" y="0"/>
                  </a:moveTo>
                  <a:lnTo>
                    <a:pt x="1" y="8670"/>
                  </a:lnTo>
                  <a:lnTo>
                    <a:pt x="427" y="26435"/>
                  </a:lnTo>
                  <a:lnTo>
                    <a:pt x="81420" y="25932"/>
                  </a:lnTo>
                  <a:lnTo>
                    <a:pt x="808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2068285" y="3160503"/>
              <a:ext cx="279329" cy="1303432"/>
            </a:xfrm>
            <a:custGeom>
              <a:avLst/>
              <a:gdLst/>
              <a:ahLst/>
              <a:cxnLst/>
              <a:rect l="l" t="t" r="r" b="b"/>
              <a:pathLst>
                <a:path w="8999" h="41992" extrusionOk="0">
                  <a:moveTo>
                    <a:pt x="5561" y="0"/>
                  </a:moveTo>
                  <a:lnTo>
                    <a:pt x="4718" y="8681"/>
                  </a:lnTo>
                  <a:lnTo>
                    <a:pt x="789" y="11407"/>
                  </a:lnTo>
                  <a:lnTo>
                    <a:pt x="0" y="41192"/>
                  </a:lnTo>
                  <a:lnTo>
                    <a:pt x="7805" y="41991"/>
                  </a:lnTo>
                  <a:lnTo>
                    <a:pt x="8998" y="11888"/>
                  </a:lnTo>
                  <a:lnTo>
                    <a:pt x="5561" y="8867"/>
                  </a:lnTo>
                  <a:lnTo>
                    <a:pt x="55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880454" y="3669489"/>
              <a:ext cx="1026834" cy="771654"/>
            </a:xfrm>
            <a:custGeom>
              <a:avLst/>
              <a:gdLst/>
              <a:ahLst/>
              <a:cxnLst/>
              <a:rect l="l" t="t" r="r" b="b"/>
              <a:pathLst>
                <a:path w="33081" h="24860" extrusionOk="0">
                  <a:moveTo>
                    <a:pt x="7948" y="0"/>
                  </a:moveTo>
                  <a:lnTo>
                    <a:pt x="1" y="9622"/>
                  </a:lnTo>
                  <a:lnTo>
                    <a:pt x="471" y="24859"/>
                  </a:lnTo>
                  <a:lnTo>
                    <a:pt x="33081" y="24520"/>
                  </a:lnTo>
                  <a:lnTo>
                    <a:pt x="32807" y="13628"/>
                  </a:lnTo>
                  <a:lnTo>
                    <a:pt x="15840" y="15971"/>
                  </a:lnTo>
                  <a:lnTo>
                    <a:pt x="15840" y="15971"/>
                  </a:lnTo>
                  <a:lnTo>
                    <a:pt x="16705" y="6021"/>
                  </a:lnTo>
                  <a:lnTo>
                    <a:pt x="79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3131888" y="3401742"/>
              <a:ext cx="786274" cy="1039405"/>
            </a:xfrm>
            <a:custGeom>
              <a:avLst/>
              <a:gdLst/>
              <a:ahLst/>
              <a:cxnLst/>
              <a:rect l="l" t="t" r="r" b="b"/>
              <a:pathLst>
                <a:path w="25331" h="33486" extrusionOk="0">
                  <a:moveTo>
                    <a:pt x="18785" y="0"/>
                  </a:moveTo>
                  <a:lnTo>
                    <a:pt x="9360" y="9962"/>
                  </a:lnTo>
                  <a:lnTo>
                    <a:pt x="8692" y="22999"/>
                  </a:lnTo>
                  <a:lnTo>
                    <a:pt x="1" y="23732"/>
                  </a:lnTo>
                  <a:lnTo>
                    <a:pt x="603" y="32687"/>
                  </a:lnTo>
                  <a:lnTo>
                    <a:pt x="20723" y="33485"/>
                  </a:lnTo>
                  <a:lnTo>
                    <a:pt x="25331" y="9261"/>
                  </a:lnTo>
                  <a:lnTo>
                    <a:pt x="187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3969598" y="3710927"/>
              <a:ext cx="338088" cy="730216"/>
            </a:xfrm>
            <a:custGeom>
              <a:avLst/>
              <a:gdLst/>
              <a:ahLst/>
              <a:cxnLst/>
              <a:rect l="l" t="t" r="r" b="b"/>
              <a:pathLst>
                <a:path w="10892" h="23525" extrusionOk="0">
                  <a:moveTo>
                    <a:pt x="4948" y="1"/>
                  </a:moveTo>
                  <a:lnTo>
                    <a:pt x="0" y="5419"/>
                  </a:lnTo>
                  <a:lnTo>
                    <a:pt x="1062" y="22726"/>
                  </a:lnTo>
                  <a:lnTo>
                    <a:pt x="9884" y="23524"/>
                  </a:lnTo>
                  <a:lnTo>
                    <a:pt x="10891" y="5550"/>
                  </a:lnTo>
                  <a:lnTo>
                    <a:pt x="49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2887031" y="3688003"/>
              <a:ext cx="491674" cy="466873"/>
            </a:xfrm>
            <a:custGeom>
              <a:avLst/>
              <a:gdLst/>
              <a:ahLst/>
              <a:cxnLst/>
              <a:rect l="l" t="t" r="r" b="b"/>
              <a:pathLst>
                <a:path w="15840" h="15041" extrusionOk="0">
                  <a:moveTo>
                    <a:pt x="531" y="14512"/>
                  </a:moveTo>
                  <a:cubicBezTo>
                    <a:pt x="526" y="14513"/>
                    <a:pt x="524" y="14514"/>
                    <a:pt x="526" y="14515"/>
                  </a:cubicBezTo>
                  <a:cubicBezTo>
                    <a:pt x="526" y="14516"/>
                    <a:pt x="527" y="14516"/>
                    <a:pt x="527" y="14516"/>
                  </a:cubicBezTo>
                  <a:cubicBezTo>
                    <a:pt x="529" y="14516"/>
                    <a:pt x="530" y="14514"/>
                    <a:pt x="531" y="14512"/>
                  </a:cubicBezTo>
                  <a:close/>
                  <a:moveTo>
                    <a:pt x="14910" y="0"/>
                  </a:moveTo>
                  <a:lnTo>
                    <a:pt x="0" y="5681"/>
                  </a:lnTo>
                  <a:cubicBezTo>
                    <a:pt x="0" y="5681"/>
                    <a:pt x="625" y="14298"/>
                    <a:pt x="531" y="14512"/>
                  </a:cubicBezTo>
                  <a:lnTo>
                    <a:pt x="531" y="14512"/>
                  </a:lnTo>
                  <a:cubicBezTo>
                    <a:pt x="549" y="14508"/>
                    <a:pt x="607" y="14507"/>
                    <a:pt x="700" y="14507"/>
                  </a:cubicBezTo>
                  <a:cubicBezTo>
                    <a:pt x="2394" y="14507"/>
                    <a:pt x="15840" y="15041"/>
                    <a:pt x="15840" y="15041"/>
                  </a:cubicBezTo>
                  <a:lnTo>
                    <a:pt x="149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2401456" y="3731450"/>
              <a:ext cx="521596" cy="379992"/>
            </a:xfrm>
            <a:custGeom>
              <a:avLst/>
              <a:gdLst/>
              <a:ahLst/>
              <a:cxnLst/>
              <a:rect l="l" t="t" r="r" b="b"/>
              <a:pathLst>
                <a:path w="16804" h="12242" extrusionOk="0">
                  <a:moveTo>
                    <a:pt x="10168" y="1"/>
                  </a:moveTo>
                  <a:cubicBezTo>
                    <a:pt x="10163" y="1"/>
                    <a:pt x="10160" y="2"/>
                    <a:pt x="10159" y="3"/>
                  </a:cubicBezTo>
                  <a:cubicBezTo>
                    <a:pt x="10060" y="113"/>
                    <a:pt x="1" y="4404"/>
                    <a:pt x="1" y="4404"/>
                  </a:cubicBezTo>
                  <a:lnTo>
                    <a:pt x="865" y="11497"/>
                  </a:lnTo>
                  <a:lnTo>
                    <a:pt x="16803" y="12241"/>
                  </a:lnTo>
                  <a:lnTo>
                    <a:pt x="16661" y="3014"/>
                  </a:lnTo>
                  <a:cubicBezTo>
                    <a:pt x="16661" y="3014"/>
                    <a:pt x="10444" y="1"/>
                    <a:pt x="101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4570029" y="3498064"/>
              <a:ext cx="1026834" cy="771654"/>
            </a:xfrm>
            <a:custGeom>
              <a:avLst/>
              <a:gdLst/>
              <a:ahLst/>
              <a:cxnLst/>
              <a:rect l="l" t="t" r="r" b="b"/>
              <a:pathLst>
                <a:path w="33081" h="24860" extrusionOk="0">
                  <a:moveTo>
                    <a:pt x="7948" y="0"/>
                  </a:moveTo>
                  <a:lnTo>
                    <a:pt x="1" y="9622"/>
                  </a:lnTo>
                  <a:lnTo>
                    <a:pt x="471" y="24859"/>
                  </a:lnTo>
                  <a:lnTo>
                    <a:pt x="33081" y="24520"/>
                  </a:lnTo>
                  <a:lnTo>
                    <a:pt x="32807" y="13628"/>
                  </a:lnTo>
                  <a:lnTo>
                    <a:pt x="15840" y="15971"/>
                  </a:lnTo>
                  <a:lnTo>
                    <a:pt x="15840" y="15971"/>
                  </a:lnTo>
                  <a:lnTo>
                    <a:pt x="16705" y="6021"/>
                  </a:lnTo>
                  <a:lnTo>
                    <a:pt x="79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1514981" y="3693900"/>
              <a:ext cx="521596" cy="379992"/>
            </a:xfrm>
            <a:custGeom>
              <a:avLst/>
              <a:gdLst/>
              <a:ahLst/>
              <a:cxnLst/>
              <a:rect l="l" t="t" r="r" b="b"/>
              <a:pathLst>
                <a:path w="16804" h="12242" extrusionOk="0">
                  <a:moveTo>
                    <a:pt x="10168" y="1"/>
                  </a:moveTo>
                  <a:cubicBezTo>
                    <a:pt x="10163" y="1"/>
                    <a:pt x="10160" y="2"/>
                    <a:pt x="10159" y="3"/>
                  </a:cubicBezTo>
                  <a:cubicBezTo>
                    <a:pt x="10060" y="113"/>
                    <a:pt x="1" y="4404"/>
                    <a:pt x="1" y="4404"/>
                  </a:cubicBezTo>
                  <a:lnTo>
                    <a:pt x="865" y="11497"/>
                  </a:lnTo>
                  <a:lnTo>
                    <a:pt x="16803" y="12241"/>
                  </a:lnTo>
                  <a:lnTo>
                    <a:pt x="16661" y="3014"/>
                  </a:lnTo>
                  <a:cubicBezTo>
                    <a:pt x="16661" y="3014"/>
                    <a:pt x="10444" y="1"/>
                    <a:pt x="101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5875156" y="3515540"/>
              <a:ext cx="491674" cy="466873"/>
            </a:xfrm>
            <a:custGeom>
              <a:avLst/>
              <a:gdLst/>
              <a:ahLst/>
              <a:cxnLst/>
              <a:rect l="l" t="t" r="r" b="b"/>
              <a:pathLst>
                <a:path w="15840" h="15041" extrusionOk="0">
                  <a:moveTo>
                    <a:pt x="531" y="14512"/>
                  </a:moveTo>
                  <a:cubicBezTo>
                    <a:pt x="526" y="14513"/>
                    <a:pt x="524" y="14514"/>
                    <a:pt x="526" y="14515"/>
                  </a:cubicBezTo>
                  <a:cubicBezTo>
                    <a:pt x="526" y="14516"/>
                    <a:pt x="527" y="14516"/>
                    <a:pt x="527" y="14516"/>
                  </a:cubicBezTo>
                  <a:cubicBezTo>
                    <a:pt x="529" y="14516"/>
                    <a:pt x="530" y="14514"/>
                    <a:pt x="531" y="14512"/>
                  </a:cubicBezTo>
                  <a:close/>
                  <a:moveTo>
                    <a:pt x="14910" y="0"/>
                  </a:moveTo>
                  <a:lnTo>
                    <a:pt x="0" y="5681"/>
                  </a:lnTo>
                  <a:cubicBezTo>
                    <a:pt x="0" y="5681"/>
                    <a:pt x="625" y="14298"/>
                    <a:pt x="531" y="14512"/>
                  </a:cubicBezTo>
                  <a:lnTo>
                    <a:pt x="531" y="14512"/>
                  </a:lnTo>
                  <a:cubicBezTo>
                    <a:pt x="549" y="14508"/>
                    <a:pt x="607" y="14507"/>
                    <a:pt x="700" y="14507"/>
                  </a:cubicBezTo>
                  <a:cubicBezTo>
                    <a:pt x="2394" y="14507"/>
                    <a:pt x="15840" y="15041"/>
                    <a:pt x="15840" y="15041"/>
                  </a:cubicBezTo>
                  <a:lnTo>
                    <a:pt x="149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5389923" y="3556327"/>
              <a:ext cx="338088" cy="730216"/>
            </a:xfrm>
            <a:custGeom>
              <a:avLst/>
              <a:gdLst/>
              <a:ahLst/>
              <a:cxnLst/>
              <a:rect l="l" t="t" r="r" b="b"/>
              <a:pathLst>
                <a:path w="10892" h="23525" extrusionOk="0">
                  <a:moveTo>
                    <a:pt x="4948" y="1"/>
                  </a:moveTo>
                  <a:lnTo>
                    <a:pt x="0" y="5419"/>
                  </a:lnTo>
                  <a:lnTo>
                    <a:pt x="1062" y="22726"/>
                  </a:lnTo>
                  <a:lnTo>
                    <a:pt x="9884" y="23524"/>
                  </a:lnTo>
                  <a:lnTo>
                    <a:pt x="10891" y="5550"/>
                  </a:lnTo>
                  <a:lnTo>
                    <a:pt x="49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6788206" y="3650465"/>
              <a:ext cx="491674" cy="466873"/>
            </a:xfrm>
            <a:custGeom>
              <a:avLst/>
              <a:gdLst/>
              <a:ahLst/>
              <a:cxnLst/>
              <a:rect l="l" t="t" r="r" b="b"/>
              <a:pathLst>
                <a:path w="15840" h="15041" extrusionOk="0">
                  <a:moveTo>
                    <a:pt x="531" y="14512"/>
                  </a:moveTo>
                  <a:cubicBezTo>
                    <a:pt x="526" y="14513"/>
                    <a:pt x="524" y="14514"/>
                    <a:pt x="526" y="14515"/>
                  </a:cubicBezTo>
                  <a:cubicBezTo>
                    <a:pt x="526" y="14516"/>
                    <a:pt x="527" y="14516"/>
                    <a:pt x="527" y="14516"/>
                  </a:cubicBezTo>
                  <a:cubicBezTo>
                    <a:pt x="529" y="14516"/>
                    <a:pt x="530" y="14514"/>
                    <a:pt x="531" y="14512"/>
                  </a:cubicBezTo>
                  <a:close/>
                  <a:moveTo>
                    <a:pt x="14910" y="0"/>
                  </a:moveTo>
                  <a:lnTo>
                    <a:pt x="0" y="5681"/>
                  </a:lnTo>
                  <a:cubicBezTo>
                    <a:pt x="0" y="5681"/>
                    <a:pt x="625" y="14298"/>
                    <a:pt x="531" y="14512"/>
                  </a:cubicBezTo>
                  <a:lnTo>
                    <a:pt x="531" y="14512"/>
                  </a:lnTo>
                  <a:cubicBezTo>
                    <a:pt x="549" y="14508"/>
                    <a:pt x="607" y="14507"/>
                    <a:pt x="700" y="14507"/>
                  </a:cubicBezTo>
                  <a:cubicBezTo>
                    <a:pt x="2394" y="14507"/>
                    <a:pt x="15840" y="15041"/>
                    <a:pt x="15840" y="15041"/>
                  </a:cubicBezTo>
                  <a:lnTo>
                    <a:pt x="149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7631680" y="3292499"/>
              <a:ext cx="491675" cy="1039405"/>
            </a:xfrm>
            <a:custGeom>
              <a:avLst/>
              <a:gdLst/>
              <a:ahLst/>
              <a:cxnLst/>
              <a:rect l="l" t="t" r="r" b="b"/>
              <a:pathLst>
                <a:path w="25331" h="33486" extrusionOk="0">
                  <a:moveTo>
                    <a:pt x="18785" y="0"/>
                  </a:moveTo>
                  <a:lnTo>
                    <a:pt x="9360" y="9962"/>
                  </a:lnTo>
                  <a:lnTo>
                    <a:pt x="8692" y="22999"/>
                  </a:lnTo>
                  <a:lnTo>
                    <a:pt x="1" y="23732"/>
                  </a:lnTo>
                  <a:lnTo>
                    <a:pt x="603" y="32687"/>
                  </a:lnTo>
                  <a:lnTo>
                    <a:pt x="20723" y="33485"/>
                  </a:lnTo>
                  <a:lnTo>
                    <a:pt x="25331" y="9261"/>
                  </a:lnTo>
                  <a:lnTo>
                    <a:pt x="187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7" name="Google Shape;237;p8"/>
          <p:cNvGrpSpPr/>
          <p:nvPr/>
        </p:nvGrpSpPr>
        <p:grpSpPr>
          <a:xfrm>
            <a:off x="6515995" y="387016"/>
            <a:ext cx="1317544" cy="1390523"/>
            <a:chOff x="6208046" y="347037"/>
            <a:chExt cx="988158" cy="1042892"/>
          </a:xfrm>
        </p:grpSpPr>
        <p:sp>
          <p:nvSpPr>
            <p:cNvPr id="238" name="Google Shape;238;p8"/>
            <p:cNvSpPr/>
            <p:nvPr/>
          </p:nvSpPr>
          <p:spPr>
            <a:xfrm>
              <a:off x="6208046" y="884509"/>
              <a:ext cx="988158" cy="505421"/>
            </a:xfrm>
            <a:custGeom>
              <a:avLst/>
              <a:gdLst/>
              <a:ahLst/>
              <a:cxnLst/>
              <a:rect l="l" t="t" r="r" b="b"/>
              <a:pathLst>
                <a:path w="12302" h="6292" extrusionOk="0">
                  <a:moveTo>
                    <a:pt x="6467" y="1"/>
                  </a:moveTo>
                  <a:cubicBezTo>
                    <a:pt x="6353" y="1"/>
                    <a:pt x="6233" y="21"/>
                    <a:pt x="6106" y="63"/>
                  </a:cubicBezTo>
                  <a:cubicBezTo>
                    <a:pt x="4080" y="731"/>
                    <a:pt x="3774" y="3818"/>
                    <a:pt x="3774" y="3818"/>
                  </a:cubicBezTo>
                  <a:cubicBezTo>
                    <a:pt x="3774" y="3818"/>
                    <a:pt x="2739" y="1834"/>
                    <a:pt x="2037" y="1834"/>
                  </a:cubicBezTo>
                  <a:cubicBezTo>
                    <a:pt x="1945" y="1834"/>
                    <a:pt x="1859" y="1868"/>
                    <a:pt x="1781" y="1945"/>
                  </a:cubicBezTo>
                  <a:cubicBezTo>
                    <a:pt x="1114" y="2602"/>
                    <a:pt x="1781" y="3752"/>
                    <a:pt x="1781" y="3752"/>
                  </a:cubicBezTo>
                  <a:cubicBezTo>
                    <a:pt x="1781" y="3752"/>
                    <a:pt x="961" y="3148"/>
                    <a:pt x="498" y="3148"/>
                  </a:cubicBezTo>
                  <a:cubicBezTo>
                    <a:pt x="146" y="3148"/>
                    <a:pt x="0" y="3497"/>
                    <a:pt x="577" y="4726"/>
                  </a:cubicBezTo>
                  <a:lnTo>
                    <a:pt x="11097" y="6292"/>
                  </a:lnTo>
                  <a:cubicBezTo>
                    <a:pt x="11097" y="6292"/>
                    <a:pt x="12301" y="2602"/>
                    <a:pt x="11097" y="2427"/>
                  </a:cubicBezTo>
                  <a:cubicBezTo>
                    <a:pt x="11046" y="2419"/>
                    <a:pt x="10995" y="2416"/>
                    <a:pt x="10943" y="2416"/>
                  </a:cubicBezTo>
                  <a:cubicBezTo>
                    <a:pt x="9759" y="2416"/>
                    <a:pt x="8382" y="4365"/>
                    <a:pt x="8382" y="4365"/>
                  </a:cubicBezTo>
                  <a:cubicBezTo>
                    <a:pt x="8382" y="4365"/>
                    <a:pt x="8161" y="1"/>
                    <a:pt x="6467" y="1"/>
                  </a:cubicBezTo>
                  <a:close/>
                </a:path>
              </a:pathLst>
            </a:custGeom>
            <a:solidFill>
              <a:srgbClr val="FFCE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6370468" y="347037"/>
              <a:ext cx="29961" cy="790503"/>
            </a:xfrm>
            <a:custGeom>
              <a:avLst/>
              <a:gdLst/>
              <a:ahLst/>
              <a:cxnLst/>
              <a:rect l="l" t="t" r="r" b="b"/>
              <a:pathLst>
                <a:path w="373" h="9841" extrusionOk="0">
                  <a:moveTo>
                    <a:pt x="0" y="0"/>
                  </a:moveTo>
                  <a:lnTo>
                    <a:pt x="0" y="9841"/>
                  </a:lnTo>
                  <a:lnTo>
                    <a:pt x="372" y="9841"/>
                  </a:lnTo>
                  <a:lnTo>
                    <a:pt x="372" y="0"/>
                  </a:lnTo>
                  <a:close/>
                </a:path>
              </a:pathLst>
            </a:custGeom>
            <a:solidFill>
              <a:srgbClr val="FFCE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7055423" y="527212"/>
              <a:ext cx="101210" cy="670092"/>
            </a:xfrm>
            <a:custGeom>
              <a:avLst/>
              <a:gdLst/>
              <a:ahLst/>
              <a:cxnLst/>
              <a:rect l="l" t="t" r="r" b="b"/>
              <a:pathLst>
                <a:path w="1260" h="8342" extrusionOk="0">
                  <a:moveTo>
                    <a:pt x="898" y="1"/>
                  </a:moveTo>
                  <a:lnTo>
                    <a:pt x="1" y="8298"/>
                  </a:lnTo>
                  <a:lnTo>
                    <a:pt x="362" y="8342"/>
                  </a:lnTo>
                  <a:lnTo>
                    <a:pt x="1259" y="34"/>
                  </a:lnTo>
                  <a:lnTo>
                    <a:pt x="898" y="1"/>
                  </a:lnTo>
                  <a:close/>
                </a:path>
              </a:pathLst>
            </a:custGeom>
            <a:solidFill>
              <a:srgbClr val="FFCE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1" name="Google Shape;241;p8"/>
          <p:cNvGrpSpPr/>
          <p:nvPr/>
        </p:nvGrpSpPr>
        <p:grpSpPr>
          <a:xfrm>
            <a:off x="5476300" y="380497"/>
            <a:ext cx="870509" cy="1042331"/>
            <a:chOff x="1685513" y="570348"/>
            <a:chExt cx="652882" cy="781748"/>
          </a:xfrm>
        </p:grpSpPr>
        <p:sp>
          <p:nvSpPr>
            <p:cNvPr id="242" name="Google Shape;242;p8"/>
            <p:cNvSpPr/>
            <p:nvPr/>
          </p:nvSpPr>
          <p:spPr>
            <a:xfrm>
              <a:off x="1685513" y="923066"/>
              <a:ext cx="652882" cy="429029"/>
            </a:xfrm>
            <a:custGeom>
              <a:avLst/>
              <a:gdLst/>
              <a:ahLst/>
              <a:cxnLst/>
              <a:rect l="l" t="t" r="r" b="b"/>
              <a:pathLst>
                <a:path w="8128" h="5341" extrusionOk="0">
                  <a:moveTo>
                    <a:pt x="3855" y="1"/>
                  </a:moveTo>
                  <a:cubicBezTo>
                    <a:pt x="2739" y="1"/>
                    <a:pt x="2595" y="3699"/>
                    <a:pt x="2595" y="3699"/>
                  </a:cubicBezTo>
                  <a:cubicBezTo>
                    <a:pt x="2595" y="3699"/>
                    <a:pt x="1678" y="2047"/>
                    <a:pt x="899" y="2047"/>
                  </a:cubicBezTo>
                  <a:cubicBezTo>
                    <a:pt x="865" y="2047"/>
                    <a:pt x="832" y="2050"/>
                    <a:pt x="800" y="2057"/>
                  </a:cubicBezTo>
                  <a:cubicBezTo>
                    <a:pt x="0" y="2210"/>
                    <a:pt x="800" y="5340"/>
                    <a:pt x="800" y="5340"/>
                  </a:cubicBezTo>
                  <a:lnTo>
                    <a:pt x="7750" y="4005"/>
                  </a:lnTo>
                  <a:cubicBezTo>
                    <a:pt x="8128" y="2963"/>
                    <a:pt x="8032" y="2667"/>
                    <a:pt x="7800" y="2667"/>
                  </a:cubicBezTo>
                  <a:cubicBezTo>
                    <a:pt x="7494" y="2667"/>
                    <a:pt x="6952" y="3184"/>
                    <a:pt x="6952" y="3184"/>
                  </a:cubicBezTo>
                  <a:cubicBezTo>
                    <a:pt x="6952" y="3184"/>
                    <a:pt x="7389" y="2210"/>
                    <a:pt x="6952" y="1641"/>
                  </a:cubicBezTo>
                  <a:cubicBezTo>
                    <a:pt x="6900" y="1577"/>
                    <a:pt x="6843" y="1548"/>
                    <a:pt x="6782" y="1548"/>
                  </a:cubicBezTo>
                  <a:cubicBezTo>
                    <a:pt x="6313" y="1548"/>
                    <a:pt x="5627" y="3239"/>
                    <a:pt x="5627" y="3239"/>
                  </a:cubicBezTo>
                  <a:cubicBezTo>
                    <a:pt x="5627" y="3239"/>
                    <a:pt x="5430" y="612"/>
                    <a:pt x="4094" y="54"/>
                  </a:cubicBezTo>
                  <a:cubicBezTo>
                    <a:pt x="4010" y="18"/>
                    <a:pt x="3930" y="1"/>
                    <a:pt x="38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1721580" y="727710"/>
              <a:ext cx="80968" cy="469595"/>
            </a:xfrm>
            <a:custGeom>
              <a:avLst/>
              <a:gdLst/>
              <a:ahLst/>
              <a:cxnLst/>
              <a:rect l="l" t="t" r="r" b="b"/>
              <a:pathLst>
                <a:path w="1008" h="5846" extrusionOk="0">
                  <a:moveTo>
                    <a:pt x="361" y="0"/>
                  </a:moveTo>
                  <a:lnTo>
                    <a:pt x="0" y="44"/>
                  </a:lnTo>
                  <a:lnTo>
                    <a:pt x="646" y="5846"/>
                  </a:lnTo>
                  <a:lnTo>
                    <a:pt x="1007" y="5802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2225396" y="570348"/>
              <a:ext cx="29078" cy="550565"/>
            </a:xfrm>
            <a:custGeom>
              <a:avLst/>
              <a:gdLst/>
              <a:ahLst/>
              <a:cxnLst/>
              <a:rect l="l" t="t" r="r" b="b"/>
              <a:pathLst>
                <a:path w="362" h="6854" extrusionOk="0">
                  <a:moveTo>
                    <a:pt x="0" y="1"/>
                  </a:moveTo>
                  <a:lnTo>
                    <a:pt x="0" y="6853"/>
                  </a:lnTo>
                  <a:lnTo>
                    <a:pt x="362" y="6853"/>
                  </a:lnTo>
                  <a:lnTo>
                    <a:pt x="36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5" name="Google Shape;245;p8"/>
          <p:cNvSpPr txBox="1">
            <a:spLocks noGrp="1"/>
          </p:cNvSpPr>
          <p:nvPr>
            <p:ph type="title"/>
          </p:nvPr>
        </p:nvSpPr>
        <p:spPr>
          <a:xfrm>
            <a:off x="1815400" y="2607333"/>
            <a:ext cx="8561200" cy="13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9333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sp>
        <p:nvSpPr>
          <p:cNvPr id="246" name="Google Shape;246;p8"/>
          <p:cNvSpPr/>
          <p:nvPr/>
        </p:nvSpPr>
        <p:spPr>
          <a:xfrm>
            <a:off x="-425803" y="-290766"/>
            <a:ext cx="13043525" cy="7446940"/>
          </a:xfrm>
          <a:custGeom>
            <a:avLst/>
            <a:gdLst/>
            <a:ahLst/>
            <a:cxnLst/>
            <a:rect l="l" t="t" r="r" b="b"/>
            <a:pathLst>
              <a:path w="98902" h="67759" extrusionOk="0">
                <a:moveTo>
                  <a:pt x="50988" y="7949"/>
                </a:moveTo>
                <a:cubicBezTo>
                  <a:pt x="73085" y="7949"/>
                  <a:pt x="88404" y="14099"/>
                  <a:pt x="88404" y="14099"/>
                </a:cubicBezTo>
                <a:lnTo>
                  <a:pt x="85602" y="54810"/>
                </a:lnTo>
                <a:lnTo>
                  <a:pt x="13158" y="55061"/>
                </a:lnTo>
                <a:lnTo>
                  <a:pt x="10684" y="15238"/>
                </a:lnTo>
                <a:cubicBezTo>
                  <a:pt x="25196" y="9736"/>
                  <a:pt x="39077" y="7949"/>
                  <a:pt x="50988" y="7949"/>
                </a:cubicBezTo>
                <a:close/>
                <a:moveTo>
                  <a:pt x="0" y="0"/>
                </a:moveTo>
                <a:lnTo>
                  <a:pt x="0" y="67759"/>
                </a:lnTo>
                <a:lnTo>
                  <a:pt x="98902" y="67759"/>
                </a:lnTo>
                <a:lnTo>
                  <a:pt x="989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7" name="Google Shape;247;p8"/>
          <p:cNvSpPr/>
          <p:nvPr/>
        </p:nvSpPr>
        <p:spPr>
          <a:xfrm flipH="1">
            <a:off x="8580662" y="6240134"/>
            <a:ext cx="4322565" cy="966196"/>
          </a:xfrm>
          <a:custGeom>
            <a:avLst/>
            <a:gdLst/>
            <a:ahLst/>
            <a:cxnLst/>
            <a:rect l="l" t="t" r="r" b="b"/>
            <a:pathLst>
              <a:path w="28225" h="5893" extrusionOk="0">
                <a:moveTo>
                  <a:pt x="13502" y="1"/>
                </a:moveTo>
                <a:cubicBezTo>
                  <a:pt x="13470" y="1"/>
                  <a:pt x="13437" y="2"/>
                  <a:pt x="13403" y="4"/>
                </a:cubicBezTo>
                <a:cubicBezTo>
                  <a:pt x="11531" y="113"/>
                  <a:pt x="11772" y="2949"/>
                  <a:pt x="11772" y="2949"/>
                </a:cubicBezTo>
                <a:cubicBezTo>
                  <a:pt x="11772" y="2949"/>
                  <a:pt x="10191" y="1567"/>
                  <a:pt x="9082" y="1567"/>
                </a:cubicBezTo>
                <a:cubicBezTo>
                  <a:pt x="8527" y="1567"/>
                  <a:pt x="8090" y="1912"/>
                  <a:pt x="8028" y="2949"/>
                </a:cubicBezTo>
                <a:cubicBezTo>
                  <a:pt x="8028" y="2949"/>
                  <a:pt x="5283" y="1620"/>
                  <a:pt x="3114" y="1620"/>
                </a:cubicBezTo>
                <a:cubicBezTo>
                  <a:pt x="1371" y="1620"/>
                  <a:pt x="0" y="2478"/>
                  <a:pt x="727" y="5576"/>
                </a:cubicBezTo>
                <a:lnTo>
                  <a:pt x="27031" y="5893"/>
                </a:lnTo>
                <a:cubicBezTo>
                  <a:pt x="27031" y="5893"/>
                  <a:pt x="28225" y="1273"/>
                  <a:pt x="25729" y="956"/>
                </a:cubicBezTo>
                <a:cubicBezTo>
                  <a:pt x="25555" y="934"/>
                  <a:pt x="25369" y="924"/>
                  <a:pt x="25172" y="924"/>
                </a:cubicBezTo>
                <a:cubicBezTo>
                  <a:pt x="22543" y="924"/>
                  <a:pt x="18099" y="2762"/>
                  <a:pt x="18099" y="2762"/>
                </a:cubicBezTo>
                <a:cubicBezTo>
                  <a:pt x="18099" y="2762"/>
                  <a:pt x="18822" y="1000"/>
                  <a:pt x="18099" y="923"/>
                </a:cubicBezTo>
                <a:cubicBezTo>
                  <a:pt x="18088" y="922"/>
                  <a:pt x="18077" y="922"/>
                  <a:pt x="18066" y="922"/>
                </a:cubicBezTo>
                <a:cubicBezTo>
                  <a:pt x="17359" y="922"/>
                  <a:pt x="16468" y="2927"/>
                  <a:pt x="16468" y="2927"/>
                </a:cubicBezTo>
                <a:cubicBezTo>
                  <a:pt x="16468" y="2927"/>
                  <a:pt x="15317" y="1"/>
                  <a:pt x="13502" y="1"/>
                </a:cubicBez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8" name="Google Shape;248;p8"/>
          <p:cNvSpPr/>
          <p:nvPr/>
        </p:nvSpPr>
        <p:spPr>
          <a:xfrm flipH="1">
            <a:off x="-463093" y="5969137"/>
            <a:ext cx="4196880" cy="1194044"/>
          </a:xfrm>
          <a:custGeom>
            <a:avLst/>
            <a:gdLst/>
            <a:ahLst/>
            <a:cxnLst/>
            <a:rect l="l" t="t" r="r" b="b"/>
            <a:pathLst>
              <a:path w="33298" h="8406" extrusionOk="0">
                <a:moveTo>
                  <a:pt x="30658" y="1"/>
                </a:moveTo>
                <a:cubicBezTo>
                  <a:pt x="28652" y="1"/>
                  <a:pt x="25737" y="2681"/>
                  <a:pt x="25737" y="2681"/>
                </a:cubicBezTo>
                <a:cubicBezTo>
                  <a:pt x="23877" y="1020"/>
                  <a:pt x="22089" y="425"/>
                  <a:pt x="20482" y="425"/>
                </a:cubicBezTo>
                <a:cubicBezTo>
                  <a:pt x="16420" y="425"/>
                  <a:pt x="13509" y="4224"/>
                  <a:pt x="13509" y="4224"/>
                </a:cubicBezTo>
                <a:cubicBezTo>
                  <a:pt x="13509" y="4224"/>
                  <a:pt x="12276" y="1768"/>
                  <a:pt x="10654" y="1768"/>
                </a:cubicBezTo>
                <a:cubicBezTo>
                  <a:pt x="10581" y="1768"/>
                  <a:pt x="10508" y="1773"/>
                  <a:pt x="10433" y="1783"/>
                </a:cubicBezTo>
                <a:cubicBezTo>
                  <a:pt x="8692" y="2013"/>
                  <a:pt x="9558" y="5362"/>
                  <a:pt x="9558" y="5362"/>
                </a:cubicBezTo>
                <a:cubicBezTo>
                  <a:pt x="9558" y="5362"/>
                  <a:pt x="8428" y="3502"/>
                  <a:pt x="7573" y="3502"/>
                </a:cubicBezTo>
                <a:cubicBezTo>
                  <a:pt x="7522" y="3502"/>
                  <a:pt x="7472" y="3509"/>
                  <a:pt x="7423" y="3523"/>
                </a:cubicBezTo>
                <a:cubicBezTo>
                  <a:pt x="6558" y="3764"/>
                  <a:pt x="7488" y="5724"/>
                  <a:pt x="7488" y="5724"/>
                </a:cubicBezTo>
                <a:cubicBezTo>
                  <a:pt x="7488" y="5724"/>
                  <a:pt x="4142" y="3517"/>
                  <a:pt x="2238" y="3517"/>
                </a:cubicBezTo>
                <a:cubicBezTo>
                  <a:pt x="1796" y="3517"/>
                  <a:pt x="1432" y="3636"/>
                  <a:pt x="1205" y="3929"/>
                </a:cubicBezTo>
                <a:cubicBezTo>
                  <a:pt x="1" y="5483"/>
                  <a:pt x="3274" y="8406"/>
                  <a:pt x="3274" y="8406"/>
                </a:cubicBezTo>
                <a:lnTo>
                  <a:pt x="31746" y="7990"/>
                </a:lnTo>
                <a:cubicBezTo>
                  <a:pt x="33297" y="1734"/>
                  <a:pt x="32272" y="1"/>
                  <a:pt x="30658" y="1"/>
                </a:cubicBez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9" name="Google Shape;249;p8"/>
          <p:cNvSpPr/>
          <p:nvPr/>
        </p:nvSpPr>
        <p:spPr>
          <a:xfrm flipH="1">
            <a:off x="10294716" y="-482533"/>
            <a:ext cx="2379881" cy="2260060"/>
          </a:xfrm>
          <a:custGeom>
            <a:avLst/>
            <a:gdLst/>
            <a:ahLst/>
            <a:cxnLst/>
            <a:rect l="l" t="t" r="r" b="b"/>
            <a:pathLst>
              <a:path w="19543" h="18653" extrusionOk="0">
                <a:moveTo>
                  <a:pt x="8450" y="1"/>
                </a:moveTo>
                <a:cubicBezTo>
                  <a:pt x="4124" y="1"/>
                  <a:pt x="1" y="1374"/>
                  <a:pt x="1" y="1374"/>
                </a:cubicBezTo>
                <a:lnTo>
                  <a:pt x="537" y="17543"/>
                </a:lnTo>
                <a:cubicBezTo>
                  <a:pt x="537" y="17543"/>
                  <a:pt x="1816" y="18652"/>
                  <a:pt x="2969" y="18652"/>
                </a:cubicBezTo>
                <a:cubicBezTo>
                  <a:pt x="4007" y="18652"/>
                  <a:pt x="4943" y="17753"/>
                  <a:pt x="4752" y="14335"/>
                </a:cubicBezTo>
                <a:lnTo>
                  <a:pt x="4752" y="14335"/>
                </a:lnTo>
                <a:cubicBezTo>
                  <a:pt x="4752" y="14335"/>
                  <a:pt x="6111" y="15294"/>
                  <a:pt x="7004" y="15294"/>
                </a:cubicBezTo>
                <a:cubicBezTo>
                  <a:pt x="7263" y="15294"/>
                  <a:pt x="7484" y="15213"/>
                  <a:pt x="7620" y="15003"/>
                </a:cubicBezTo>
                <a:cubicBezTo>
                  <a:pt x="8221" y="14062"/>
                  <a:pt x="5550" y="10460"/>
                  <a:pt x="5550" y="10460"/>
                </a:cubicBezTo>
                <a:lnTo>
                  <a:pt x="5550" y="10460"/>
                </a:lnTo>
                <a:cubicBezTo>
                  <a:pt x="5550" y="10460"/>
                  <a:pt x="8479" y="11718"/>
                  <a:pt x="10894" y="11718"/>
                </a:cubicBezTo>
                <a:cubicBezTo>
                  <a:pt x="12609" y="11718"/>
                  <a:pt x="14066" y="11084"/>
                  <a:pt x="14034" y="8917"/>
                </a:cubicBezTo>
                <a:lnTo>
                  <a:pt x="14034" y="8917"/>
                </a:lnTo>
                <a:cubicBezTo>
                  <a:pt x="14034" y="8917"/>
                  <a:pt x="15162" y="9303"/>
                  <a:pt x="16270" y="9303"/>
                </a:cubicBezTo>
                <a:cubicBezTo>
                  <a:pt x="17929" y="9303"/>
                  <a:pt x="19543" y="8437"/>
                  <a:pt x="17252" y="4111"/>
                </a:cubicBezTo>
                <a:cubicBezTo>
                  <a:pt x="15553" y="892"/>
                  <a:pt x="11936" y="1"/>
                  <a:pt x="8450" y="1"/>
                </a:cubicBez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0" name="Google Shape;250;p8"/>
          <p:cNvSpPr/>
          <p:nvPr/>
        </p:nvSpPr>
        <p:spPr>
          <a:xfrm flipH="1">
            <a:off x="-457996" y="-290757"/>
            <a:ext cx="2726215" cy="1708281"/>
          </a:xfrm>
          <a:custGeom>
            <a:avLst/>
            <a:gdLst/>
            <a:ahLst/>
            <a:cxnLst/>
            <a:rect l="l" t="t" r="r" b="b"/>
            <a:pathLst>
              <a:path w="22387" h="14099" extrusionOk="0">
                <a:moveTo>
                  <a:pt x="8090" y="0"/>
                </a:moveTo>
                <a:cubicBezTo>
                  <a:pt x="8090" y="0"/>
                  <a:pt x="0" y="7050"/>
                  <a:pt x="1610" y="8593"/>
                </a:cubicBezTo>
                <a:cubicBezTo>
                  <a:pt x="1997" y="8965"/>
                  <a:pt x="2503" y="9105"/>
                  <a:pt x="3049" y="9105"/>
                </a:cubicBezTo>
                <a:cubicBezTo>
                  <a:pt x="4755" y="9105"/>
                  <a:pt x="6842" y="7728"/>
                  <a:pt x="6842" y="7728"/>
                </a:cubicBezTo>
                <a:lnTo>
                  <a:pt x="6842" y="7728"/>
                </a:lnTo>
                <a:cubicBezTo>
                  <a:pt x="6842" y="7728"/>
                  <a:pt x="5923" y="9326"/>
                  <a:pt x="6842" y="9589"/>
                </a:cubicBezTo>
                <a:cubicBezTo>
                  <a:pt x="6897" y="9606"/>
                  <a:pt x="6956" y="9613"/>
                  <a:pt x="7019" y="9613"/>
                </a:cubicBezTo>
                <a:cubicBezTo>
                  <a:pt x="8001" y="9613"/>
                  <a:pt x="9896" y="7729"/>
                  <a:pt x="9896" y="7728"/>
                </a:cubicBezTo>
                <a:lnTo>
                  <a:pt x="9896" y="7728"/>
                </a:lnTo>
                <a:cubicBezTo>
                  <a:pt x="9896" y="7729"/>
                  <a:pt x="8188" y="12469"/>
                  <a:pt x="10312" y="12939"/>
                </a:cubicBezTo>
                <a:cubicBezTo>
                  <a:pt x="10425" y="12963"/>
                  <a:pt x="10540" y="12975"/>
                  <a:pt x="10656" y="12975"/>
                </a:cubicBezTo>
                <a:cubicBezTo>
                  <a:pt x="12706" y="12975"/>
                  <a:pt x="15041" y="9327"/>
                  <a:pt x="15041" y="9326"/>
                </a:cubicBezTo>
                <a:lnTo>
                  <a:pt x="15041" y="9326"/>
                </a:lnTo>
                <a:cubicBezTo>
                  <a:pt x="15041" y="9327"/>
                  <a:pt x="15000" y="14098"/>
                  <a:pt x="18433" y="14098"/>
                </a:cubicBezTo>
                <a:cubicBezTo>
                  <a:pt x="19322" y="14098"/>
                  <a:pt x="20444" y="13778"/>
                  <a:pt x="21861" y="12972"/>
                </a:cubicBezTo>
                <a:lnTo>
                  <a:pt x="22386" y="0"/>
                </a:ln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1" name="Google Shape;251;p8"/>
          <p:cNvSpPr/>
          <p:nvPr/>
        </p:nvSpPr>
        <p:spPr>
          <a:xfrm flipH="1">
            <a:off x="10450479" y="-170891"/>
            <a:ext cx="1919323" cy="1324195"/>
          </a:xfrm>
          <a:custGeom>
            <a:avLst/>
            <a:gdLst/>
            <a:ahLst/>
            <a:cxnLst/>
            <a:rect l="l" t="t" r="r" b="b"/>
            <a:pathLst>
              <a:path w="15761" h="10929" extrusionOk="0">
                <a:moveTo>
                  <a:pt x="1" y="0"/>
                </a:moveTo>
                <a:lnTo>
                  <a:pt x="362" y="10367"/>
                </a:lnTo>
                <a:cubicBezTo>
                  <a:pt x="362" y="10367"/>
                  <a:pt x="1092" y="10929"/>
                  <a:pt x="1780" y="10929"/>
                </a:cubicBezTo>
                <a:cubicBezTo>
                  <a:pt x="2521" y="10929"/>
                  <a:pt x="3213" y="10280"/>
                  <a:pt x="2901" y="7587"/>
                </a:cubicBezTo>
                <a:lnTo>
                  <a:pt x="2901" y="7587"/>
                </a:lnTo>
                <a:cubicBezTo>
                  <a:pt x="2901" y="7587"/>
                  <a:pt x="3800" y="8930"/>
                  <a:pt x="4250" y="8930"/>
                </a:cubicBezTo>
                <a:cubicBezTo>
                  <a:pt x="4304" y="8930"/>
                  <a:pt x="4351" y="8910"/>
                  <a:pt x="4390" y="8867"/>
                </a:cubicBezTo>
                <a:cubicBezTo>
                  <a:pt x="4762" y="8473"/>
                  <a:pt x="3186" y="4598"/>
                  <a:pt x="3186" y="4598"/>
                </a:cubicBezTo>
                <a:lnTo>
                  <a:pt x="3186" y="4598"/>
                </a:lnTo>
                <a:cubicBezTo>
                  <a:pt x="3186" y="4598"/>
                  <a:pt x="6627" y="6453"/>
                  <a:pt x="7969" y="6453"/>
                </a:cubicBezTo>
                <a:cubicBezTo>
                  <a:pt x="8184" y="6453"/>
                  <a:pt x="8345" y="6405"/>
                  <a:pt x="8430" y="6295"/>
                </a:cubicBezTo>
                <a:cubicBezTo>
                  <a:pt x="9031" y="5485"/>
                  <a:pt x="7280" y="2890"/>
                  <a:pt x="7280" y="2890"/>
                </a:cubicBezTo>
                <a:lnTo>
                  <a:pt x="7280" y="2890"/>
                </a:lnTo>
                <a:cubicBezTo>
                  <a:pt x="7280" y="2890"/>
                  <a:pt x="9677" y="3474"/>
                  <a:pt x="11773" y="3474"/>
                </a:cubicBezTo>
                <a:cubicBezTo>
                  <a:pt x="13926" y="3474"/>
                  <a:pt x="15760" y="2858"/>
                  <a:pt x="14351" y="362"/>
                </a:cubicBezTo>
                <a:lnTo>
                  <a:pt x="1" y="0"/>
                </a:lnTo>
                <a:close/>
              </a:path>
            </a:pathLst>
          </a:custGeom>
          <a:solidFill>
            <a:srgbClr val="FCB07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2" name="Google Shape;252;p8"/>
          <p:cNvSpPr/>
          <p:nvPr/>
        </p:nvSpPr>
        <p:spPr>
          <a:xfrm flipH="1">
            <a:off x="-1174695" y="6202018"/>
            <a:ext cx="2658813" cy="1067055"/>
          </a:xfrm>
          <a:custGeom>
            <a:avLst/>
            <a:gdLst/>
            <a:ahLst/>
            <a:cxnLst/>
            <a:rect l="l" t="t" r="r" b="b"/>
            <a:pathLst>
              <a:path w="21095" h="7512" extrusionOk="0">
                <a:moveTo>
                  <a:pt x="14559" y="1"/>
                </a:moveTo>
                <a:cubicBezTo>
                  <a:pt x="12938" y="1"/>
                  <a:pt x="12173" y="2224"/>
                  <a:pt x="12173" y="2224"/>
                </a:cubicBezTo>
                <a:cubicBezTo>
                  <a:pt x="11257" y="1596"/>
                  <a:pt x="10388" y="1369"/>
                  <a:pt x="9611" y="1369"/>
                </a:cubicBezTo>
                <a:cubicBezTo>
                  <a:pt x="7582" y="1369"/>
                  <a:pt x="6174" y="2914"/>
                  <a:pt x="6174" y="2914"/>
                </a:cubicBezTo>
                <a:cubicBezTo>
                  <a:pt x="6174" y="2914"/>
                  <a:pt x="5042" y="1982"/>
                  <a:pt x="4619" y="1982"/>
                </a:cubicBezTo>
                <a:cubicBezTo>
                  <a:pt x="4612" y="1982"/>
                  <a:pt x="4605" y="1983"/>
                  <a:pt x="4598" y="1983"/>
                </a:cubicBezTo>
                <a:cubicBezTo>
                  <a:pt x="4204" y="2017"/>
                  <a:pt x="4598" y="3844"/>
                  <a:pt x="4598" y="3844"/>
                </a:cubicBezTo>
                <a:cubicBezTo>
                  <a:pt x="4598" y="3844"/>
                  <a:pt x="2244" y="2887"/>
                  <a:pt x="1080" y="2887"/>
                </a:cubicBezTo>
                <a:cubicBezTo>
                  <a:pt x="808" y="2887"/>
                  <a:pt x="601" y="2939"/>
                  <a:pt x="504" y="3067"/>
                </a:cubicBezTo>
                <a:cubicBezTo>
                  <a:pt x="1" y="3735"/>
                  <a:pt x="4116" y="7512"/>
                  <a:pt x="4116" y="7512"/>
                </a:cubicBezTo>
                <a:cubicBezTo>
                  <a:pt x="4116" y="7512"/>
                  <a:pt x="21095" y="6581"/>
                  <a:pt x="17461" y="1983"/>
                </a:cubicBezTo>
                <a:cubicBezTo>
                  <a:pt x="16293" y="502"/>
                  <a:pt x="15330" y="1"/>
                  <a:pt x="1455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3" name="Google Shape;253;p8"/>
          <p:cNvSpPr/>
          <p:nvPr/>
        </p:nvSpPr>
        <p:spPr>
          <a:xfrm flipH="1">
            <a:off x="1319284" y="6118602"/>
            <a:ext cx="244392" cy="283383"/>
          </a:xfrm>
          <a:custGeom>
            <a:avLst/>
            <a:gdLst/>
            <a:ahLst/>
            <a:cxnLst/>
            <a:rect l="l" t="t" r="r" b="b"/>
            <a:pathLst>
              <a:path w="1939" h="1995" extrusionOk="0">
                <a:moveTo>
                  <a:pt x="412" y="1"/>
                </a:moveTo>
                <a:cubicBezTo>
                  <a:pt x="341" y="1"/>
                  <a:pt x="280" y="19"/>
                  <a:pt x="231" y="59"/>
                </a:cubicBezTo>
                <a:cubicBezTo>
                  <a:pt x="1" y="234"/>
                  <a:pt x="143" y="803"/>
                  <a:pt x="548" y="1318"/>
                </a:cubicBezTo>
                <a:cubicBezTo>
                  <a:pt x="879" y="1736"/>
                  <a:pt x="1272" y="1995"/>
                  <a:pt x="1535" y="1995"/>
                </a:cubicBezTo>
                <a:cubicBezTo>
                  <a:pt x="1603" y="1995"/>
                  <a:pt x="1661" y="1977"/>
                  <a:pt x="1708" y="1942"/>
                </a:cubicBezTo>
                <a:cubicBezTo>
                  <a:pt x="1939" y="1756"/>
                  <a:pt x="1785" y="1197"/>
                  <a:pt x="1380" y="672"/>
                </a:cubicBezTo>
                <a:cubicBezTo>
                  <a:pt x="1061" y="258"/>
                  <a:pt x="674" y="1"/>
                  <a:pt x="4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4" name="Google Shape;254;p8"/>
          <p:cNvSpPr/>
          <p:nvPr/>
        </p:nvSpPr>
        <p:spPr>
          <a:xfrm flipH="1">
            <a:off x="1240637" y="5949567"/>
            <a:ext cx="106377" cy="233383"/>
          </a:xfrm>
          <a:custGeom>
            <a:avLst/>
            <a:gdLst/>
            <a:ahLst/>
            <a:cxnLst/>
            <a:rect l="l" t="t" r="r" b="b"/>
            <a:pathLst>
              <a:path w="844" h="1643" extrusionOk="0">
                <a:moveTo>
                  <a:pt x="417" y="1"/>
                </a:moveTo>
                <a:cubicBezTo>
                  <a:pt x="186" y="1"/>
                  <a:pt x="1" y="363"/>
                  <a:pt x="1" y="822"/>
                </a:cubicBezTo>
                <a:cubicBezTo>
                  <a:pt x="1" y="1271"/>
                  <a:pt x="186" y="1643"/>
                  <a:pt x="417" y="1643"/>
                </a:cubicBezTo>
                <a:cubicBezTo>
                  <a:pt x="657" y="1643"/>
                  <a:pt x="843" y="1271"/>
                  <a:pt x="843" y="822"/>
                </a:cubicBezTo>
                <a:cubicBezTo>
                  <a:pt x="843" y="363"/>
                  <a:pt x="657" y="1"/>
                  <a:pt x="41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5" name="Google Shape;255;p8"/>
          <p:cNvSpPr/>
          <p:nvPr/>
        </p:nvSpPr>
        <p:spPr>
          <a:xfrm flipH="1">
            <a:off x="7833544" y="6255527"/>
            <a:ext cx="1870993" cy="1036861"/>
          </a:xfrm>
          <a:custGeom>
            <a:avLst/>
            <a:gdLst/>
            <a:ahLst/>
            <a:cxnLst/>
            <a:rect l="l" t="t" r="r" b="b"/>
            <a:pathLst>
              <a:path w="12217" h="6324" extrusionOk="0">
                <a:moveTo>
                  <a:pt x="10973" y="0"/>
                </a:moveTo>
                <a:cubicBezTo>
                  <a:pt x="10091" y="0"/>
                  <a:pt x="9031" y="2163"/>
                  <a:pt x="9031" y="2163"/>
                </a:cubicBezTo>
                <a:cubicBezTo>
                  <a:pt x="8119" y="1321"/>
                  <a:pt x="7321" y="1034"/>
                  <a:pt x="6657" y="1034"/>
                </a:cubicBezTo>
                <a:cubicBezTo>
                  <a:pt x="5240" y="1034"/>
                  <a:pt x="4434" y="2339"/>
                  <a:pt x="4434" y="2339"/>
                </a:cubicBezTo>
                <a:cubicBezTo>
                  <a:pt x="4434" y="2339"/>
                  <a:pt x="3514" y="989"/>
                  <a:pt x="2869" y="989"/>
                </a:cubicBezTo>
                <a:cubicBezTo>
                  <a:pt x="2854" y="989"/>
                  <a:pt x="2839" y="990"/>
                  <a:pt x="2824" y="992"/>
                </a:cubicBezTo>
                <a:cubicBezTo>
                  <a:pt x="2179" y="1057"/>
                  <a:pt x="2737" y="2590"/>
                  <a:pt x="2737" y="2590"/>
                </a:cubicBezTo>
                <a:cubicBezTo>
                  <a:pt x="2737" y="2590"/>
                  <a:pt x="2019" y="2224"/>
                  <a:pt x="1339" y="2224"/>
                </a:cubicBezTo>
                <a:cubicBezTo>
                  <a:pt x="1138" y="2224"/>
                  <a:pt x="941" y="2256"/>
                  <a:pt x="766" y="2339"/>
                </a:cubicBezTo>
                <a:cubicBezTo>
                  <a:pt x="0" y="2699"/>
                  <a:pt x="2014" y="6323"/>
                  <a:pt x="2014" y="6323"/>
                </a:cubicBezTo>
                <a:lnTo>
                  <a:pt x="11286" y="5798"/>
                </a:lnTo>
                <a:lnTo>
                  <a:pt x="11286" y="5677"/>
                </a:lnTo>
                <a:cubicBezTo>
                  <a:pt x="11286" y="5677"/>
                  <a:pt x="12216" y="762"/>
                  <a:pt x="11286" y="105"/>
                </a:cubicBezTo>
                <a:cubicBezTo>
                  <a:pt x="11186" y="33"/>
                  <a:pt x="11081" y="0"/>
                  <a:pt x="1097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6" name="Google Shape;256;p8"/>
          <p:cNvGrpSpPr/>
          <p:nvPr/>
        </p:nvGrpSpPr>
        <p:grpSpPr>
          <a:xfrm>
            <a:off x="-15" y="3663784"/>
            <a:ext cx="1005991" cy="1646101"/>
            <a:chOff x="8390638" y="2717688"/>
            <a:chExt cx="754493" cy="1234576"/>
          </a:xfrm>
        </p:grpSpPr>
        <p:grpSp>
          <p:nvGrpSpPr>
            <p:cNvPr id="257" name="Google Shape;257;p8"/>
            <p:cNvGrpSpPr/>
            <p:nvPr/>
          </p:nvGrpSpPr>
          <p:grpSpPr>
            <a:xfrm>
              <a:off x="8390638" y="2717688"/>
              <a:ext cx="534241" cy="478083"/>
              <a:chOff x="5689188" y="-292637"/>
              <a:chExt cx="534241" cy="478083"/>
            </a:xfrm>
          </p:grpSpPr>
          <p:sp>
            <p:nvSpPr>
              <p:cNvPr id="258" name="Google Shape;258;p8"/>
              <p:cNvSpPr/>
              <p:nvPr/>
            </p:nvSpPr>
            <p:spPr>
              <a:xfrm>
                <a:off x="5689188" y="-292637"/>
                <a:ext cx="497436" cy="378120"/>
              </a:xfrm>
              <a:custGeom>
                <a:avLst/>
                <a:gdLst/>
                <a:ahLst/>
                <a:cxnLst/>
                <a:rect l="l" t="t" r="r" b="b"/>
                <a:pathLst>
                  <a:path w="5474" h="4161" extrusionOk="0">
                    <a:moveTo>
                      <a:pt x="3207" y="1"/>
                    </a:moveTo>
                    <a:cubicBezTo>
                      <a:pt x="2774" y="1"/>
                      <a:pt x="2313" y="105"/>
                      <a:pt x="1873" y="323"/>
                    </a:cubicBezTo>
                    <a:cubicBezTo>
                      <a:pt x="625" y="936"/>
                      <a:pt x="0" y="2228"/>
                      <a:pt x="482" y="3191"/>
                    </a:cubicBezTo>
                    <a:cubicBezTo>
                      <a:pt x="792" y="3819"/>
                      <a:pt x="1483" y="4160"/>
                      <a:pt x="2270" y="4160"/>
                    </a:cubicBezTo>
                    <a:cubicBezTo>
                      <a:pt x="2704" y="4160"/>
                      <a:pt x="3168" y="4056"/>
                      <a:pt x="3613" y="3838"/>
                    </a:cubicBezTo>
                    <a:cubicBezTo>
                      <a:pt x="4850" y="3225"/>
                      <a:pt x="5474" y="1933"/>
                      <a:pt x="4992" y="970"/>
                    </a:cubicBezTo>
                    <a:cubicBezTo>
                      <a:pt x="4682" y="342"/>
                      <a:pt x="3990" y="1"/>
                      <a:pt x="320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9" name="Google Shape;259;p8"/>
              <p:cNvSpPr/>
              <p:nvPr/>
            </p:nvSpPr>
            <p:spPr>
              <a:xfrm>
                <a:off x="5874205" y="121744"/>
                <a:ext cx="69699" cy="63702"/>
              </a:xfrm>
              <a:custGeom>
                <a:avLst/>
                <a:gdLst/>
                <a:ahLst/>
                <a:cxnLst/>
                <a:rect l="l" t="t" r="r" b="b"/>
                <a:pathLst>
                  <a:path w="767" h="701" extrusionOk="0">
                    <a:moveTo>
                      <a:pt x="767" y="0"/>
                    </a:moveTo>
                    <a:lnTo>
                      <a:pt x="0" y="54"/>
                    </a:lnTo>
                    <a:lnTo>
                      <a:pt x="493" y="701"/>
                    </a:lnTo>
                    <a:lnTo>
                      <a:pt x="76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0" name="Google Shape;260;p8"/>
              <p:cNvSpPr/>
              <p:nvPr/>
            </p:nvSpPr>
            <p:spPr>
              <a:xfrm>
                <a:off x="6008515" y="28236"/>
                <a:ext cx="92599" cy="91599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1008" extrusionOk="0">
                    <a:moveTo>
                      <a:pt x="1018" y="0"/>
                    </a:moveTo>
                    <a:lnTo>
                      <a:pt x="1" y="799"/>
                    </a:lnTo>
                    <a:lnTo>
                      <a:pt x="811" y="1007"/>
                    </a:lnTo>
                    <a:lnTo>
                      <a:pt x="101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1" name="Google Shape;261;p8"/>
              <p:cNvSpPr/>
              <p:nvPr/>
            </p:nvSpPr>
            <p:spPr>
              <a:xfrm>
                <a:off x="6142734" y="-79267"/>
                <a:ext cx="80695" cy="73788"/>
              </a:xfrm>
              <a:custGeom>
                <a:avLst/>
                <a:gdLst/>
                <a:ahLst/>
                <a:cxnLst/>
                <a:rect l="l" t="t" r="r" b="b"/>
                <a:pathLst>
                  <a:path w="888" h="812" extrusionOk="0">
                    <a:moveTo>
                      <a:pt x="351" y="1"/>
                    </a:moveTo>
                    <a:lnTo>
                      <a:pt x="1" y="800"/>
                    </a:lnTo>
                    <a:lnTo>
                      <a:pt x="888" y="811"/>
                    </a:lnTo>
                    <a:lnTo>
                      <a:pt x="35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62" name="Google Shape;262;p8"/>
            <p:cNvGrpSpPr/>
            <p:nvPr/>
          </p:nvGrpSpPr>
          <p:grpSpPr>
            <a:xfrm>
              <a:off x="8628793" y="3484541"/>
              <a:ext cx="516339" cy="467723"/>
              <a:chOff x="6627268" y="-76359"/>
              <a:chExt cx="516339" cy="467723"/>
            </a:xfrm>
          </p:grpSpPr>
          <p:sp>
            <p:nvSpPr>
              <p:cNvPr id="263" name="Google Shape;263;p8"/>
              <p:cNvSpPr/>
              <p:nvPr/>
            </p:nvSpPr>
            <p:spPr>
              <a:xfrm>
                <a:off x="6627268" y="-76359"/>
                <a:ext cx="495437" cy="367852"/>
              </a:xfrm>
              <a:custGeom>
                <a:avLst/>
                <a:gdLst/>
                <a:ahLst/>
                <a:cxnLst/>
                <a:rect l="l" t="t" r="r" b="b"/>
                <a:pathLst>
                  <a:path w="5452" h="4048" extrusionOk="0">
                    <a:moveTo>
                      <a:pt x="3078" y="1"/>
                    </a:moveTo>
                    <a:cubicBezTo>
                      <a:pt x="2768" y="1"/>
                      <a:pt x="2445" y="50"/>
                      <a:pt x="2124" y="155"/>
                    </a:cubicBezTo>
                    <a:cubicBezTo>
                      <a:pt x="799" y="593"/>
                      <a:pt x="0" y="1775"/>
                      <a:pt x="339" y="2804"/>
                    </a:cubicBezTo>
                    <a:cubicBezTo>
                      <a:pt x="586" y="3577"/>
                      <a:pt x="1408" y="4048"/>
                      <a:pt x="2364" y="4048"/>
                    </a:cubicBezTo>
                    <a:cubicBezTo>
                      <a:pt x="2680" y="4048"/>
                      <a:pt x="3010" y="3997"/>
                      <a:pt x="3338" y="3888"/>
                    </a:cubicBezTo>
                    <a:cubicBezTo>
                      <a:pt x="4652" y="3460"/>
                      <a:pt x="5452" y="2278"/>
                      <a:pt x="5112" y="1249"/>
                    </a:cubicBezTo>
                    <a:cubicBezTo>
                      <a:pt x="4864" y="472"/>
                      <a:pt x="4035" y="1"/>
                      <a:pt x="30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" name="Google Shape;264;p8"/>
              <p:cNvSpPr/>
              <p:nvPr/>
            </p:nvSpPr>
            <p:spPr>
              <a:xfrm>
                <a:off x="6779389" y="326663"/>
                <a:ext cx="68790" cy="64701"/>
              </a:xfrm>
              <a:custGeom>
                <a:avLst/>
                <a:gdLst/>
                <a:ahLst/>
                <a:cxnLst/>
                <a:rect l="l" t="t" r="r" b="b"/>
                <a:pathLst>
                  <a:path w="757" h="712" extrusionOk="0">
                    <a:moveTo>
                      <a:pt x="1" y="0"/>
                    </a:moveTo>
                    <a:lnTo>
                      <a:pt x="384" y="711"/>
                    </a:lnTo>
                    <a:lnTo>
                      <a:pt x="756" y="4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" name="Google Shape;265;p8"/>
              <p:cNvSpPr/>
              <p:nvPr/>
            </p:nvSpPr>
            <p:spPr>
              <a:xfrm>
                <a:off x="6915698" y="260962"/>
                <a:ext cx="102504" cy="88601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975" extrusionOk="0">
                    <a:moveTo>
                      <a:pt x="1128" y="1"/>
                    </a:moveTo>
                    <a:lnTo>
                      <a:pt x="1" y="646"/>
                    </a:lnTo>
                    <a:lnTo>
                      <a:pt x="777" y="974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" name="Google Shape;266;p8"/>
              <p:cNvSpPr/>
              <p:nvPr/>
            </p:nvSpPr>
            <p:spPr>
              <a:xfrm>
                <a:off x="7063911" y="166454"/>
                <a:ext cx="79695" cy="79695"/>
              </a:xfrm>
              <a:custGeom>
                <a:avLst/>
                <a:gdLst/>
                <a:ahLst/>
                <a:cxnLst/>
                <a:rect l="l" t="t" r="r" b="b"/>
                <a:pathLst>
                  <a:path w="877" h="877" extrusionOk="0">
                    <a:moveTo>
                      <a:pt x="460" y="0"/>
                    </a:moveTo>
                    <a:lnTo>
                      <a:pt x="0" y="734"/>
                    </a:lnTo>
                    <a:lnTo>
                      <a:pt x="876" y="876"/>
                    </a:lnTo>
                    <a:lnTo>
                      <a:pt x="46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267" name="Google Shape;267;p8"/>
          <p:cNvGrpSpPr/>
          <p:nvPr/>
        </p:nvGrpSpPr>
        <p:grpSpPr>
          <a:xfrm rot="5400000">
            <a:off x="10703987" y="3590112"/>
            <a:ext cx="1826420" cy="566440"/>
            <a:chOff x="938910" y="4718664"/>
            <a:chExt cx="1369815" cy="424830"/>
          </a:xfrm>
        </p:grpSpPr>
        <p:sp>
          <p:nvSpPr>
            <p:cNvPr id="268" name="Google Shape;268;p8"/>
            <p:cNvSpPr/>
            <p:nvPr/>
          </p:nvSpPr>
          <p:spPr>
            <a:xfrm>
              <a:off x="938910" y="4752469"/>
              <a:ext cx="390025" cy="235451"/>
            </a:xfrm>
            <a:custGeom>
              <a:avLst/>
              <a:gdLst/>
              <a:ahLst/>
              <a:cxnLst/>
              <a:rect l="l" t="t" r="r" b="b"/>
              <a:pathLst>
                <a:path w="4292" h="2591" extrusionOk="0">
                  <a:moveTo>
                    <a:pt x="2146" y="0"/>
                  </a:moveTo>
                  <a:lnTo>
                    <a:pt x="2146" y="0"/>
                  </a:lnTo>
                  <a:cubicBezTo>
                    <a:pt x="88" y="275"/>
                    <a:pt x="1" y="1949"/>
                    <a:pt x="1" y="1949"/>
                  </a:cubicBezTo>
                  <a:cubicBezTo>
                    <a:pt x="614" y="2440"/>
                    <a:pt x="1303" y="2591"/>
                    <a:pt x="1917" y="2591"/>
                  </a:cubicBezTo>
                  <a:cubicBezTo>
                    <a:pt x="2892" y="2591"/>
                    <a:pt x="3679" y="2212"/>
                    <a:pt x="3679" y="2212"/>
                  </a:cubicBezTo>
                  <a:lnTo>
                    <a:pt x="2299" y="1971"/>
                  </a:lnTo>
                  <a:lnTo>
                    <a:pt x="4292" y="679"/>
                  </a:lnTo>
                  <a:lnTo>
                    <a:pt x="1774" y="888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8"/>
            <p:cNvSpPr/>
            <p:nvPr/>
          </p:nvSpPr>
          <p:spPr>
            <a:xfrm>
              <a:off x="1918700" y="4718664"/>
              <a:ext cx="390025" cy="235905"/>
            </a:xfrm>
            <a:custGeom>
              <a:avLst/>
              <a:gdLst/>
              <a:ahLst/>
              <a:cxnLst/>
              <a:rect l="l" t="t" r="r" b="b"/>
              <a:pathLst>
                <a:path w="4292" h="2596" extrusionOk="0">
                  <a:moveTo>
                    <a:pt x="2146" y="0"/>
                  </a:moveTo>
                  <a:cubicBezTo>
                    <a:pt x="88" y="274"/>
                    <a:pt x="0" y="1949"/>
                    <a:pt x="0" y="1949"/>
                  </a:cubicBezTo>
                  <a:cubicBezTo>
                    <a:pt x="617" y="2443"/>
                    <a:pt x="1306" y="2595"/>
                    <a:pt x="1920" y="2595"/>
                  </a:cubicBezTo>
                  <a:cubicBezTo>
                    <a:pt x="2895" y="2595"/>
                    <a:pt x="3678" y="2212"/>
                    <a:pt x="3678" y="2212"/>
                  </a:cubicBezTo>
                  <a:lnTo>
                    <a:pt x="2299" y="1971"/>
                  </a:lnTo>
                  <a:lnTo>
                    <a:pt x="4291" y="679"/>
                  </a:lnTo>
                  <a:lnTo>
                    <a:pt x="1774" y="898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1423353" y="4875602"/>
              <a:ext cx="393932" cy="267892"/>
            </a:xfrm>
            <a:custGeom>
              <a:avLst/>
              <a:gdLst/>
              <a:ahLst/>
              <a:cxnLst/>
              <a:rect l="l" t="t" r="r" b="b"/>
              <a:pathLst>
                <a:path w="4335" h="2948" extrusionOk="0">
                  <a:moveTo>
                    <a:pt x="1683" y="0"/>
                  </a:moveTo>
                  <a:cubicBezTo>
                    <a:pt x="558" y="0"/>
                    <a:pt x="0" y="824"/>
                    <a:pt x="0" y="824"/>
                  </a:cubicBezTo>
                  <a:cubicBezTo>
                    <a:pt x="712" y="2739"/>
                    <a:pt x="3021" y="2948"/>
                    <a:pt x="3021" y="2948"/>
                  </a:cubicBezTo>
                  <a:lnTo>
                    <a:pt x="1960" y="2028"/>
                  </a:lnTo>
                  <a:lnTo>
                    <a:pt x="4335" y="1951"/>
                  </a:lnTo>
                  <a:lnTo>
                    <a:pt x="2069" y="835"/>
                  </a:lnTo>
                  <a:lnTo>
                    <a:pt x="2846" y="266"/>
                  </a:lnTo>
                  <a:cubicBezTo>
                    <a:pt x="2408" y="74"/>
                    <a:pt x="2020" y="0"/>
                    <a:pt x="16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1" name="Google Shape;271;p8"/>
          <p:cNvSpPr/>
          <p:nvPr/>
        </p:nvSpPr>
        <p:spPr>
          <a:xfrm flipH="1">
            <a:off x="11248609" y="6351554"/>
            <a:ext cx="1609724" cy="1082605"/>
          </a:xfrm>
          <a:custGeom>
            <a:avLst/>
            <a:gdLst/>
            <a:ahLst/>
            <a:cxnLst/>
            <a:rect l="l" t="t" r="r" b="b"/>
            <a:pathLst>
              <a:path w="10511" h="6603" extrusionOk="0">
                <a:moveTo>
                  <a:pt x="3157" y="1"/>
                </a:moveTo>
                <a:cubicBezTo>
                  <a:pt x="2867" y="1"/>
                  <a:pt x="2912" y="1126"/>
                  <a:pt x="2912" y="1126"/>
                </a:cubicBezTo>
                <a:cubicBezTo>
                  <a:pt x="2255" y="768"/>
                  <a:pt x="1713" y="649"/>
                  <a:pt x="1282" y="649"/>
                </a:cubicBezTo>
                <a:cubicBezTo>
                  <a:pt x="419" y="649"/>
                  <a:pt x="0" y="1126"/>
                  <a:pt x="0" y="1126"/>
                </a:cubicBezTo>
                <a:lnTo>
                  <a:pt x="351" y="4093"/>
                </a:lnTo>
                <a:cubicBezTo>
                  <a:pt x="351" y="4093"/>
                  <a:pt x="5066" y="6603"/>
                  <a:pt x="8051" y="6603"/>
                </a:cubicBezTo>
                <a:cubicBezTo>
                  <a:pt x="9478" y="6603"/>
                  <a:pt x="10510" y="6029"/>
                  <a:pt x="10443" y="4334"/>
                </a:cubicBezTo>
                <a:cubicBezTo>
                  <a:pt x="10342" y="1633"/>
                  <a:pt x="9056" y="979"/>
                  <a:pt x="7835" y="979"/>
                </a:cubicBezTo>
                <a:cubicBezTo>
                  <a:pt x="6691" y="979"/>
                  <a:pt x="5605" y="1553"/>
                  <a:pt x="5605" y="1553"/>
                </a:cubicBezTo>
                <a:cubicBezTo>
                  <a:pt x="5605" y="1553"/>
                  <a:pt x="6087" y="1072"/>
                  <a:pt x="5605" y="710"/>
                </a:cubicBezTo>
                <a:cubicBezTo>
                  <a:pt x="5539" y="660"/>
                  <a:pt x="5454" y="639"/>
                  <a:pt x="5359" y="639"/>
                </a:cubicBezTo>
                <a:cubicBezTo>
                  <a:pt x="4760" y="639"/>
                  <a:pt x="3711" y="1476"/>
                  <a:pt x="3711" y="1476"/>
                </a:cubicBezTo>
                <a:cubicBezTo>
                  <a:pt x="3711" y="1476"/>
                  <a:pt x="3667" y="349"/>
                  <a:pt x="3262" y="43"/>
                </a:cubicBezTo>
                <a:cubicBezTo>
                  <a:pt x="3223" y="14"/>
                  <a:pt x="3188" y="1"/>
                  <a:pt x="315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991525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/>
          <p:nvPr/>
        </p:nvSpPr>
        <p:spPr>
          <a:xfrm>
            <a:off x="8688548" y="1071267"/>
            <a:ext cx="1110776" cy="4923563"/>
          </a:xfrm>
          <a:custGeom>
            <a:avLst/>
            <a:gdLst/>
            <a:ahLst/>
            <a:cxnLst/>
            <a:rect l="l" t="t" r="r" b="b"/>
            <a:pathLst>
              <a:path w="8999" h="41992" extrusionOk="0">
                <a:moveTo>
                  <a:pt x="5561" y="0"/>
                </a:moveTo>
                <a:lnTo>
                  <a:pt x="4718" y="8681"/>
                </a:lnTo>
                <a:lnTo>
                  <a:pt x="789" y="11407"/>
                </a:lnTo>
                <a:lnTo>
                  <a:pt x="0" y="41192"/>
                </a:lnTo>
                <a:lnTo>
                  <a:pt x="7805" y="41991"/>
                </a:lnTo>
                <a:lnTo>
                  <a:pt x="8998" y="11888"/>
                </a:lnTo>
                <a:lnTo>
                  <a:pt x="5561" y="8867"/>
                </a:lnTo>
                <a:lnTo>
                  <a:pt x="556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" name="Google Shape;48;p3"/>
          <p:cNvSpPr/>
          <p:nvPr/>
        </p:nvSpPr>
        <p:spPr>
          <a:xfrm>
            <a:off x="9302010" y="3150457"/>
            <a:ext cx="1344436" cy="2758307"/>
          </a:xfrm>
          <a:custGeom>
            <a:avLst/>
            <a:gdLst/>
            <a:ahLst/>
            <a:cxnLst/>
            <a:rect l="l" t="t" r="r" b="b"/>
            <a:pathLst>
              <a:path w="10892" h="23525" extrusionOk="0">
                <a:moveTo>
                  <a:pt x="4948" y="1"/>
                </a:moveTo>
                <a:lnTo>
                  <a:pt x="0" y="5419"/>
                </a:lnTo>
                <a:lnTo>
                  <a:pt x="1062" y="22726"/>
                </a:lnTo>
                <a:lnTo>
                  <a:pt x="9884" y="23524"/>
                </a:lnTo>
                <a:lnTo>
                  <a:pt x="10891" y="5550"/>
                </a:lnTo>
                <a:lnTo>
                  <a:pt x="494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9" name="Google Shape;49;p3"/>
          <p:cNvGrpSpPr/>
          <p:nvPr/>
        </p:nvGrpSpPr>
        <p:grpSpPr>
          <a:xfrm>
            <a:off x="7816988" y="-306899"/>
            <a:ext cx="1240731" cy="3095697"/>
            <a:chOff x="6159691" y="-230175"/>
            <a:chExt cx="930548" cy="2321773"/>
          </a:xfrm>
        </p:grpSpPr>
        <p:sp>
          <p:nvSpPr>
            <p:cNvPr id="50" name="Google Shape;50;p3"/>
            <p:cNvSpPr/>
            <p:nvPr/>
          </p:nvSpPr>
          <p:spPr>
            <a:xfrm rot="-159817" flipH="1">
              <a:off x="6626937" y="-229014"/>
              <a:ext cx="83843" cy="1456372"/>
            </a:xfrm>
            <a:custGeom>
              <a:avLst/>
              <a:gdLst/>
              <a:ahLst/>
              <a:cxnLst/>
              <a:rect l="l" t="t" r="r" b="b"/>
              <a:pathLst>
                <a:path w="1413" h="26613" extrusionOk="0">
                  <a:moveTo>
                    <a:pt x="767" y="1"/>
                  </a:moveTo>
                  <a:lnTo>
                    <a:pt x="1" y="285"/>
                  </a:lnTo>
                  <a:lnTo>
                    <a:pt x="1052" y="26612"/>
                  </a:lnTo>
                  <a:lnTo>
                    <a:pt x="1413" y="26316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1" name="Google Shape;51;p3"/>
            <p:cNvGrpSpPr/>
            <p:nvPr/>
          </p:nvGrpSpPr>
          <p:grpSpPr>
            <a:xfrm rot="603366">
              <a:off x="6238442" y="1061540"/>
              <a:ext cx="773047" cy="970017"/>
              <a:chOff x="1790283" y="738275"/>
              <a:chExt cx="1624351" cy="2038230"/>
            </a:xfrm>
          </p:grpSpPr>
          <p:sp>
            <p:nvSpPr>
              <p:cNvPr id="52" name="Google Shape;52;p3"/>
              <p:cNvSpPr/>
              <p:nvPr/>
            </p:nvSpPr>
            <p:spPr>
              <a:xfrm>
                <a:off x="2517986" y="1948511"/>
                <a:ext cx="311759" cy="236336"/>
              </a:xfrm>
              <a:custGeom>
                <a:avLst/>
                <a:gdLst/>
                <a:ahLst/>
                <a:cxnLst/>
                <a:rect l="l" t="t" r="r" b="b"/>
                <a:pathLst>
                  <a:path w="3034" h="2300" extrusionOk="0">
                    <a:moveTo>
                      <a:pt x="3033" y="1"/>
                    </a:moveTo>
                    <a:lnTo>
                      <a:pt x="1" y="438"/>
                    </a:lnTo>
                    <a:lnTo>
                      <a:pt x="187" y="2299"/>
                    </a:lnTo>
                    <a:lnTo>
                      <a:pt x="3033" y="2168"/>
                    </a:lnTo>
                    <a:lnTo>
                      <a:pt x="303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2465171" y="2510884"/>
                <a:ext cx="426433" cy="265622"/>
              </a:xfrm>
              <a:custGeom>
                <a:avLst/>
                <a:gdLst/>
                <a:ahLst/>
                <a:cxnLst/>
                <a:rect l="l" t="t" r="r" b="b"/>
                <a:pathLst>
                  <a:path w="4150" h="2585" extrusionOk="0">
                    <a:moveTo>
                      <a:pt x="1" y="1"/>
                    </a:moveTo>
                    <a:lnTo>
                      <a:pt x="515" y="2584"/>
                    </a:lnTo>
                    <a:lnTo>
                      <a:pt x="3908" y="2584"/>
                    </a:lnTo>
                    <a:lnTo>
                      <a:pt x="4149" y="20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2366219" y="1963102"/>
                <a:ext cx="194618" cy="628861"/>
              </a:xfrm>
              <a:custGeom>
                <a:avLst/>
                <a:gdLst/>
                <a:ahLst/>
                <a:cxnLst/>
                <a:rect l="l" t="t" r="r" b="b"/>
                <a:pathLst>
                  <a:path w="1894" h="6120" extrusionOk="0">
                    <a:moveTo>
                      <a:pt x="471" y="0"/>
                    </a:moveTo>
                    <a:lnTo>
                      <a:pt x="1" y="110"/>
                    </a:lnTo>
                    <a:lnTo>
                      <a:pt x="1424" y="6120"/>
                    </a:lnTo>
                    <a:lnTo>
                      <a:pt x="1894" y="6011"/>
                    </a:lnTo>
                    <a:lnTo>
                      <a:pt x="4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2804875" y="1867541"/>
                <a:ext cx="236336" cy="724423"/>
              </a:xfrm>
              <a:custGeom>
                <a:avLst/>
                <a:gdLst/>
                <a:ahLst/>
                <a:cxnLst/>
                <a:rect l="l" t="t" r="r" b="b"/>
                <a:pathLst>
                  <a:path w="2300" h="7050" extrusionOk="0">
                    <a:moveTo>
                      <a:pt x="1828" y="0"/>
                    </a:moveTo>
                    <a:lnTo>
                      <a:pt x="1" y="6929"/>
                    </a:lnTo>
                    <a:lnTo>
                      <a:pt x="471" y="7050"/>
                    </a:lnTo>
                    <a:lnTo>
                      <a:pt x="2299" y="120"/>
                    </a:lnTo>
                    <a:lnTo>
                      <a:pt x="18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1790283" y="738275"/>
                <a:ext cx="1624351" cy="1309304"/>
              </a:xfrm>
              <a:custGeom>
                <a:avLst/>
                <a:gdLst/>
                <a:ahLst/>
                <a:cxnLst/>
                <a:rect l="l" t="t" r="r" b="b"/>
                <a:pathLst>
                  <a:path w="15808" h="12742" extrusionOk="0">
                    <a:moveTo>
                      <a:pt x="7904" y="0"/>
                    </a:moveTo>
                    <a:cubicBezTo>
                      <a:pt x="3536" y="0"/>
                      <a:pt x="1" y="2857"/>
                      <a:pt x="1" y="6371"/>
                    </a:cubicBezTo>
                    <a:cubicBezTo>
                      <a:pt x="1" y="9884"/>
                      <a:pt x="3536" y="12742"/>
                      <a:pt x="7904" y="12742"/>
                    </a:cubicBezTo>
                    <a:cubicBezTo>
                      <a:pt x="12261" y="12742"/>
                      <a:pt x="15808" y="9884"/>
                      <a:pt x="15808" y="6371"/>
                    </a:cubicBezTo>
                    <a:cubicBezTo>
                      <a:pt x="15808" y="2857"/>
                      <a:pt x="12261" y="0"/>
                      <a:pt x="79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1825116" y="1212896"/>
                <a:ext cx="1551292" cy="194104"/>
              </a:xfrm>
              <a:custGeom>
                <a:avLst/>
                <a:gdLst/>
                <a:ahLst/>
                <a:cxnLst/>
                <a:rect l="l" t="t" r="r" b="b"/>
                <a:pathLst>
                  <a:path w="15097" h="1889" extrusionOk="0">
                    <a:moveTo>
                      <a:pt x="13104" y="1"/>
                    </a:moveTo>
                    <a:lnTo>
                      <a:pt x="12874" y="285"/>
                    </a:lnTo>
                    <a:cubicBezTo>
                      <a:pt x="12830" y="351"/>
                      <a:pt x="12786" y="405"/>
                      <a:pt x="12743" y="460"/>
                    </a:cubicBezTo>
                    <a:cubicBezTo>
                      <a:pt x="12688" y="515"/>
                      <a:pt x="12644" y="570"/>
                      <a:pt x="12589" y="614"/>
                    </a:cubicBezTo>
                    <a:cubicBezTo>
                      <a:pt x="12545" y="668"/>
                      <a:pt x="12491" y="712"/>
                      <a:pt x="12436" y="745"/>
                    </a:cubicBezTo>
                    <a:cubicBezTo>
                      <a:pt x="12382" y="789"/>
                      <a:pt x="12327" y="821"/>
                      <a:pt x="12261" y="854"/>
                    </a:cubicBezTo>
                    <a:lnTo>
                      <a:pt x="12173" y="898"/>
                    </a:lnTo>
                    <a:lnTo>
                      <a:pt x="12086" y="942"/>
                    </a:lnTo>
                    <a:cubicBezTo>
                      <a:pt x="12020" y="964"/>
                      <a:pt x="11966" y="986"/>
                      <a:pt x="11900" y="996"/>
                    </a:cubicBezTo>
                    <a:lnTo>
                      <a:pt x="11703" y="1030"/>
                    </a:lnTo>
                    <a:lnTo>
                      <a:pt x="11506" y="1030"/>
                    </a:lnTo>
                    <a:cubicBezTo>
                      <a:pt x="11440" y="1018"/>
                      <a:pt x="11375" y="1018"/>
                      <a:pt x="11309" y="1008"/>
                    </a:cubicBezTo>
                    <a:cubicBezTo>
                      <a:pt x="11243" y="996"/>
                      <a:pt x="11166" y="986"/>
                      <a:pt x="11101" y="964"/>
                    </a:cubicBezTo>
                    <a:cubicBezTo>
                      <a:pt x="10969" y="931"/>
                      <a:pt x="10827" y="887"/>
                      <a:pt x="10696" y="833"/>
                    </a:cubicBezTo>
                    <a:cubicBezTo>
                      <a:pt x="10553" y="777"/>
                      <a:pt x="10422" y="712"/>
                      <a:pt x="10291" y="635"/>
                    </a:cubicBezTo>
                    <a:cubicBezTo>
                      <a:pt x="10225" y="602"/>
                      <a:pt x="10171" y="558"/>
                      <a:pt x="10105" y="526"/>
                    </a:cubicBezTo>
                    <a:cubicBezTo>
                      <a:pt x="10039" y="482"/>
                      <a:pt x="9974" y="438"/>
                      <a:pt x="9930" y="395"/>
                    </a:cubicBezTo>
                    <a:lnTo>
                      <a:pt x="9678" y="208"/>
                    </a:lnTo>
                    <a:lnTo>
                      <a:pt x="9502" y="460"/>
                    </a:lnTo>
                    <a:cubicBezTo>
                      <a:pt x="9459" y="515"/>
                      <a:pt x="9415" y="580"/>
                      <a:pt x="9371" y="635"/>
                    </a:cubicBezTo>
                    <a:cubicBezTo>
                      <a:pt x="9327" y="690"/>
                      <a:pt x="9283" y="745"/>
                      <a:pt x="9229" y="799"/>
                    </a:cubicBezTo>
                    <a:cubicBezTo>
                      <a:pt x="9185" y="854"/>
                      <a:pt x="9130" y="898"/>
                      <a:pt x="9076" y="942"/>
                    </a:cubicBezTo>
                    <a:cubicBezTo>
                      <a:pt x="9032" y="996"/>
                      <a:pt x="8966" y="1030"/>
                      <a:pt x="8911" y="1073"/>
                    </a:cubicBezTo>
                    <a:cubicBezTo>
                      <a:pt x="8857" y="1117"/>
                      <a:pt x="8802" y="1150"/>
                      <a:pt x="8736" y="1183"/>
                    </a:cubicBezTo>
                    <a:cubicBezTo>
                      <a:pt x="8670" y="1227"/>
                      <a:pt x="8605" y="1249"/>
                      <a:pt x="8539" y="1281"/>
                    </a:cubicBezTo>
                    <a:lnTo>
                      <a:pt x="8441" y="1314"/>
                    </a:lnTo>
                    <a:lnTo>
                      <a:pt x="8342" y="1347"/>
                    </a:lnTo>
                    <a:cubicBezTo>
                      <a:pt x="8266" y="1368"/>
                      <a:pt x="8200" y="1380"/>
                      <a:pt x="8123" y="1390"/>
                    </a:cubicBezTo>
                    <a:cubicBezTo>
                      <a:pt x="8057" y="1402"/>
                      <a:pt x="7981" y="1412"/>
                      <a:pt x="7904" y="1412"/>
                    </a:cubicBezTo>
                    <a:lnTo>
                      <a:pt x="7675" y="1412"/>
                    </a:lnTo>
                    <a:cubicBezTo>
                      <a:pt x="7598" y="1402"/>
                      <a:pt x="7521" y="1402"/>
                      <a:pt x="7444" y="1390"/>
                    </a:cubicBezTo>
                    <a:cubicBezTo>
                      <a:pt x="7368" y="1380"/>
                      <a:pt x="7303" y="1358"/>
                      <a:pt x="7225" y="1336"/>
                    </a:cubicBezTo>
                    <a:cubicBezTo>
                      <a:pt x="7072" y="1303"/>
                      <a:pt x="6919" y="1249"/>
                      <a:pt x="6777" y="1193"/>
                    </a:cubicBezTo>
                    <a:cubicBezTo>
                      <a:pt x="6700" y="1161"/>
                      <a:pt x="6634" y="1128"/>
                      <a:pt x="6569" y="1095"/>
                    </a:cubicBezTo>
                    <a:cubicBezTo>
                      <a:pt x="6493" y="1051"/>
                      <a:pt x="6427" y="1018"/>
                      <a:pt x="6361" y="974"/>
                    </a:cubicBezTo>
                    <a:lnTo>
                      <a:pt x="6306" y="931"/>
                    </a:lnTo>
                    <a:lnTo>
                      <a:pt x="6240" y="986"/>
                    </a:lnTo>
                    <a:cubicBezTo>
                      <a:pt x="6197" y="1040"/>
                      <a:pt x="6142" y="1095"/>
                      <a:pt x="6087" y="1139"/>
                    </a:cubicBezTo>
                    <a:cubicBezTo>
                      <a:pt x="6033" y="1193"/>
                      <a:pt x="5978" y="1237"/>
                      <a:pt x="5912" y="1281"/>
                    </a:cubicBezTo>
                    <a:cubicBezTo>
                      <a:pt x="5858" y="1314"/>
                      <a:pt x="5792" y="1358"/>
                      <a:pt x="5726" y="1380"/>
                    </a:cubicBezTo>
                    <a:cubicBezTo>
                      <a:pt x="5661" y="1412"/>
                      <a:pt x="5595" y="1434"/>
                      <a:pt x="5518" y="1456"/>
                    </a:cubicBezTo>
                    <a:cubicBezTo>
                      <a:pt x="5452" y="1467"/>
                      <a:pt x="5386" y="1489"/>
                      <a:pt x="5310" y="1500"/>
                    </a:cubicBezTo>
                    <a:cubicBezTo>
                      <a:pt x="5245" y="1511"/>
                      <a:pt x="5168" y="1511"/>
                      <a:pt x="5102" y="1511"/>
                    </a:cubicBezTo>
                    <a:cubicBezTo>
                      <a:pt x="5026" y="1511"/>
                      <a:pt x="4949" y="1511"/>
                      <a:pt x="4883" y="1500"/>
                    </a:cubicBezTo>
                    <a:cubicBezTo>
                      <a:pt x="4807" y="1489"/>
                      <a:pt x="4741" y="1478"/>
                      <a:pt x="4664" y="1467"/>
                    </a:cubicBezTo>
                    <a:cubicBezTo>
                      <a:pt x="4522" y="1446"/>
                      <a:pt x="4391" y="1402"/>
                      <a:pt x="4248" y="1358"/>
                    </a:cubicBezTo>
                    <a:cubicBezTo>
                      <a:pt x="4117" y="1314"/>
                      <a:pt x="3975" y="1259"/>
                      <a:pt x="3843" y="1205"/>
                    </a:cubicBezTo>
                    <a:cubicBezTo>
                      <a:pt x="3712" y="1150"/>
                      <a:pt x="3581" y="1084"/>
                      <a:pt x="3449" y="1018"/>
                    </a:cubicBezTo>
                    <a:lnTo>
                      <a:pt x="3252" y="920"/>
                    </a:lnTo>
                    <a:cubicBezTo>
                      <a:pt x="3187" y="887"/>
                      <a:pt x="3121" y="854"/>
                      <a:pt x="3066" y="821"/>
                    </a:cubicBezTo>
                    <a:lnTo>
                      <a:pt x="2869" y="701"/>
                    </a:lnTo>
                    <a:lnTo>
                      <a:pt x="2716" y="876"/>
                    </a:lnTo>
                    <a:cubicBezTo>
                      <a:pt x="2672" y="920"/>
                      <a:pt x="2639" y="974"/>
                      <a:pt x="2596" y="1008"/>
                    </a:cubicBezTo>
                    <a:cubicBezTo>
                      <a:pt x="2562" y="1051"/>
                      <a:pt x="2519" y="1095"/>
                      <a:pt x="2475" y="1128"/>
                    </a:cubicBezTo>
                    <a:cubicBezTo>
                      <a:pt x="2431" y="1171"/>
                      <a:pt x="2387" y="1193"/>
                      <a:pt x="2343" y="1227"/>
                    </a:cubicBezTo>
                    <a:cubicBezTo>
                      <a:pt x="2289" y="1259"/>
                      <a:pt x="2245" y="1292"/>
                      <a:pt x="2190" y="1314"/>
                    </a:cubicBezTo>
                    <a:cubicBezTo>
                      <a:pt x="2146" y="1336"/>
                      <a:pt x="2092" y="1358"/>
                      <a:pt x="2037" y="1380"/>
                    </a:cubicBezTo>
                    <a:cubicBezTo>
                      <a:pt x="1983" y="1390"/>
                      <a:pt x="1927" y="1412"/>
                      <a:pt x="1873" y="1424"/>
                    </a:cubicBezTo>
                    <a:cubicBezTo>
                      <a:pt x="1818" y="1434"/>
                      <a:pt x="1764" y="1446"/>
                      <a:pt x="1698" y="1446"/>
                    </a:cubicBezTo>
                    <a:cubicBezTo>
                      <a:pt x="1643" y="1456"/>
                      <a:pt x="1577" y="1456"/>
                      <a:pt x="1523" y="1456"/>
                    </a:cubicBezTo>
                    <a:cubicBezTo>
                      <a:pt x="1457" y="1456"/>
                      <a:pt x="1402" y="1446"/>
                      <a:pt x="1336" y="1446"/>
                    </a:cubicBezTo>
                    <a:cubicBezTo>
                      <a:pt x="1271" y="1434"/>
                      <a:pt x="1216" y="1424"/>
                      <a:pt x="1151" y="1412"/>
                    </a:cubicBezTo>
                    <a:cubicBezTo>
                      <a:pt x="1030" y="1390"/>
                      <a:pt x="898" y="1358"/>
                      <a:pt x="778" y="1325"/>
                    </a:cubicBezTo>
                    <a:cubicBezTo>
                      <a:pt x="647" y="1292"/>
                      <a:pt x="526" y="1237"/>
                      <a:pt x="406" y="1193"/>
                    </a:cubicBezTo>
                    <a:lnTo>
                      <a:pt x="45" y="1030"/>
                    </a:lnTo>
                    <a:lnTo>
                      <a:pt x="1" y="1073"/>
                    </a:lnTo>
                    <a:cubicBezTo>
                      <a:pt x="198" y="1270"/>
                      <a:pt x="428" y="1434"/>
                      <a:pt x="669" y="1577"/>
                    </a:cubicBezTo>
                    <a:cubicBezTo>
                      <a:pt x="735" y="1609"/>
                      <a:pt x="789" y="1643"/>
                      <a:pt x="855" y="1675"/>
                    </a:cubicBezTo>
                    <a:cubicBezTo>
                      <a:pt x="920" y="1697"/>
                      <a:pt x="986" y="1730"/>
                      <a:pt x="1063" y="1752"/>
                    </a:cubicBezTo>
                    <a:cubicBezTo>
                      <a:pt x="1129" y="1774"/>
                      <a:pt x="1194" y="1796"/>
                      <a:pt x="1271" y="1818"/>
                    </a:cubicBezTo>
                    <a:cubicBezTo>
                      <a:pt x="1336" y="1840"/>
                      <a:pt x="1413" y="1850"/>
                      <a:pt x="1479" y="1862"/>
                    </a:cubicBezTo>
                    <a:cubicBezTo>
                      <a:pt x="1555" y="1872"/>
                      <a:pt x="1632" y="1883"/>
                      <a:pt x="1708" y="1883"/>
                    </a:cubicBezTo>
                    <a:cubicBezTo>
                      <a:pt x="1734" y="1887"/>
                      <a:pt x="1760" y="1888"/>
                      <a:pt x="1785" y="1888"/>
                    </a:cubicBezTo>
                    <a:cubicBezTo>
                      <a:pt x="1836" y="1888"/>
                      <a:pt x="1887" y="1883"/>
                      <a:pt x="1939" y="1883"/>
                    </a:cubicBezTo>
                    <a:cubicBezTo>
                      <a:pt x="2015" y="1872"/>
                      <a:pt x="2092" y="1862"/>
                      <a:pt x="2168" y="1840"/>
                    </a:cubicBezTo>
                    <a:cubicBezTo>
                      <a:pt x="2245" y="1818"/>
                      <a:pt x="2321" y="1796"/>
                      <a:pt x="2387" y="1774"/>
                    </a:cubicBezTo>
                    <a:cubicBezTo>
                      <a:pt x="2464" y="1741"/>
                      <a:pt x="2540" y="1708"/>
                      <a:pt x="2606" y="1664"/>
                    </a:cubicBezTo>
                    <a:cubicBezTo>
                      <a:pt x="2672" y="1631"/>
                      <a:pt x="2737" y="1587"/>
                      <a:pt x="2803" y="1533"/>
                    </a:cubicBezTo>
                    <a:cubicBezTo>
                      <a:pt x="2868" y="1490"/>
                      <a:pt x="2923" y="1435"/>
                      <a:pt x="2977" y="1391"/>
                    </a:cubicBezTo>
                    <a:lnTo>
                      <a:pt x="2977" y="1391"/>
                    </a:lnTo>
                    <a:cubicBezTo>
                      <a:pt x="2985" y="1395"/>
                      <a:pt x="2992" y="1398"/>
                      <a:pt x="3000" y="1402"/>
                    </a:cubicBezTo>
                    <a:cubicBezTo>
                      <a:pt x="3066" y="1434"/>
                      <a:pt x="3143" y="1478"/>
                      <a:pt x="3219" y="1511"/>
                    </a:cubicBezTo>
                    <a:cubicBezTo>
                      <a:pt x="3362" y="1577"/>
                      <a:pt x="3515" y="1631"/>
                      <a:pt x="3668" y="1686"/>
                    </a:cubicBezTo>
                    <a:cubicBezTo>
                      <a:pt x="3822" y="1730"/>
                      <a:pt x="3985" y="1774"/>
                      <a:pt x="4139" y="1796"/>
                    </a:cubicBezTo>
                    <a:cubicBezTo>
                      <a:pt x="4226" y="1806"/>
                      <a:pt x="4303" y="1818"/>
                      <a:pt x="4391" y="1828"/>
                    </a:cubicBezTo>
                    <a:cubicBezTo>
                      <a:pt x="4467" y="1840"/>
                      <a:pt x="4555" y="1840"/>
                      <a:pt x="4632" y="1840"/>
                    </a:cubicBezTo>
                    <a:cubicBezTo>
                      <a:pt x="4719" y="1840"/>
                      <a:pt x="4795" y="1840"/>
                      <a:pt x="4883" y="1828"/>
                    </a:cubicBezTo>
                    <a:cubicBezTo>
                      <a:pt x="4960" y="1828"/>
                      <a:pt x="5048" y="1818"/>
                      <a:pt x="5124" y="1806"/>
                    </a:cubicBezTo>
                    <a:cubicBezTo>
                      <a:pt x="5201" y="1784"/>
                      <a:pt x="5288" y="1774"/>
                      <a:pt x="5365" y="1752"/>
                    </a:cubicBezTo>
                    <a:cubicBezTo>
                      <a:pt x="5442" y="1730"/>
                      <a:pt x="5518" y="1697"/>
                      <a:pt x="5595" y="1664"/>
                    </a:cubicBezTo>
                    <a:cubicBezTo>
                      <a:pt x="5671" y="1631"/>
                      <a:pt x="5748" y="1599"/>
                      <a:pt x="5814" y="1566"/>
                    </a:cubicBezTo>
                    <a:cubicBezTo>
                      <a:pt x="5890" y="1522"/>
                      <a:pt x="5956" y="1478"/>
                      <a:pt x="6021" y="1434"/>
                    </a:cubicBezTo>
                    <a:cubicBezTo>
                      <a:pt x="6087" y="1380"/>
                      <a:pt x="6153" y="1336"/>
                      <a:pt x="6208" y="1281"/>
                    </a:cubicBezTo>
                    <a:cubicBezTo>
                      <a:pt x="6250" y="1246"/>
                      <a:pt x="6288" y="1206"/>
                      <a:pt x="6324" y="1167"/>
                    </a:cubicBezTo>
                    <a:lnTo>
                      <a:pt x="6324" y="1167"/>
                    </a:lnTo>
                    <a:cubicBezTo>
                      <a:pt x="6373" y="1198"/>
                      <a:pt x="6425" y="1228"/>
                      <a:pt x="6471" y="1259"/>
                    </a:cubicBezTo>
                    <a:cubicBezTo>
                      <a:pt x="6547" y="1292"/>
                      <a:pt x="6612" y="1336"/>
                      <a:pt x="6690" y="1380"/>
                    </a:cubicBezTo>
                    <a:cubicBezTo>
                      <a:pt x="6843" y="1456"/>
                      <a:pt x="6996" y="1522"/>
                      <a:pt x="7149" y="1577"/>
                    </a:cubicBezTo>
                    <a:cubicBezTo>
                      <a:pt x="7456" y="1697"/>
                      <a:pt x="7795" y="1784"/>
                      <a:pt x="8156" y="1784"/>
                    </a:cubicBezTo>
                    <a:cubicBezTo>
                      <a:pt x="8244" y="1784"/>
                      <a:pt x="8332" y="1774"/>
                      <a:pt x="8419" y="1763"/>
                    </a:cubicBezTo>
                    <a:lnTo>
                      <a:pt x="8550" y="1752"/>
                    </a:lnTo>
                    <a:lnTo>
                      <a:pt x="8682" y="1719"/>
                    </a:lnTo>
                    <a:cubicBezTo>
                      <a:pt x="8769" y="1697"/>
                      <a:pt x="8857" y="1664"/>
                      <a:pt x="8945" y="1631"/>
                    </a:cubicBezTo>
                    <a:cubicBezTo>
                      <a:pt x="9032" y="1599"/>
                      <a:pt x="9108" y="1555"/>
                      <a:pt x="9185" y="1511"/>
                    </a:cubicBezTo>
                    <a:cubicBezTo>
                      <a:pt x="9262" y="1467"/>
                      <a:pt x="9339" y="1424"/>
                      <a:pt x="9415" y="1358"/>
                    </a:cubicBezTo>
                    <a:lnTo>
                      <a:pt x="9524" y="1281"/>
                    </a:lnTo>
                    <a:cubicBezTo>
                      <a:pt x="9558" y="1249"/>
                      <a:pt x="9590" y="1215"/>
                      <a:pt x="9623" y="1193"/>
                    </a:cubicBezTo>
                    <a:cubicBezTo>
                      <a:pt x="9679" y="1138"/>
                      <a:pt x="9726" y="1083"/>
                      <a:pt x="9779" y="1027"/>
                    </a:cubicBezTo>
                    <a:lnTo>
                      <a:pt x="9779" y="1027"/>
                    </a:lnTo>
                    <a:cubicBezTo>
                      <a:pt x="9841" y="1069"/>
                      <a:pt x="9913" y="1120"/>
                      <a:pt x="9984" y="1161"/>
                    </a:cubicBezTo>
                    <a:cubicBezTo>
                      <a:pt x="10127" y="1249"/>
                      <a:pt x="10280" y="1336"/>
                      <a:pt x="10433" y="1412"/>
                    </a:cubicBezTo>
                    <a:cubicBezTo>
                      <a:pt x="10521" y="1446"/>
                      <a:pt x="10597" y="1489"/>
                      <a:pt x="10685" y="1511"/>
                    </a:cubicBezTo>
                    <a:cubicBezTo>
                      <a:pt x="10772" y="1544"/>
                      <a:pt x="10849" y="1577"/>
                      <a:pt x="10937" y="1599"/>
                    </a:cubicBezTo>
                    <a:cubicBezTo>
                      <a:pt x="11024" y="1621"/>
                      <a:pt x="11122" y="1631"/>
                      <a:pt x="11210" y="1653"/>
                    </a:cubicBezTo>
                    <a:cubicBezTo>
                      <a:pt x="11298" y="1664"/>
                      <a:pt x="11397" y="1675"/>
                      <a:pt x="11484" y="1675"/>
                    </a:cubicBezTo>
                    <a:lnTo>
                      <a:pt x="11626" y="1675"/>
                    </a:lnTo>
                    <a:lnTo>
                      <a:pt x="11769" y="1664"/>
                    </a:lnTo>
                    <a:cubicBezTo>
                      <a:pt x="11867" y="1643"/>
                      <a:pt x="11966" y="1631"/>
                      <a:pt x="12053" y="1599"/>
                    </a:cubicBezTo>
                    <a:cubicBezTo>
                      <a:pt x="12151" y="1577"/>
                      <a:pt x="12239" y="1544"/>
                      <a:pt x="12327" y="1500"/>
                    </a:cubicBezTo>
                    <a:lnTo>
                      <a:pt x="12458" y="1446"/>
                    </a:lnTo>
                    <a:lnTo>
                      <a:pt x="12579" y="1368"/>
                    </a:lnTo>
                    <a:cubicBezTo>
                      <a:pt x="12655" y="1314"/>
                      <a:pt x="12732" y="1249"/>
                      <a:pt x="12798" y="1193"/>
                    </a:cubicBezTo>
                    <a:lnTo>
                      <a:pt x="12995" y="996"/>
                    </a:lnTo>
                    <a:cubicBezTo>
                      <a:pt x="13043" y="938"/>
                      <a:pt x="13092" y="871"/>
                      <a:pt x="13141" y="802"/>
                    </a:cubicBezTo>
                    <a:lnTo>
                      <a:pt x="13141" y="802"/>
                    </a:lnTo>
                    <a:cubicBezTo>
                      <a:pt x="13184" y="835"/>
                      <a:pt x="13237" y="866"/>
                      <a:pt x="13279" y="898"/>
                    </a:cubicBezTo>
                    <a:cubicBezTo>
                      <a:pt x="13323" y="920"/>
                      <a:pt x="13377" y="942"/>
                      <a:pt x="13421" y="974"/>
                    </a:cubicBezTo>
                    <a:cubicBezTo>
                      <a:pt x="13476" y="996"/>
                      <a:pt x="13531" y="1018"/>
                      <a:pt x="13574" y="1040"/>
                    </a:cubicBezTo>
                    <a:cubicBezTo>
                      <a:pt x="13630" y="1051"/>
                      <a:pt x="13684" y="1062"/>
                      <a:pt x="13739" y="1084"/>
                    </a:cubicBezTo>
                    <a:cubicBezTo>
                      <a:pt x="13793" y="1095"/>
                      <a:pt x="13849" y="1095"/>
                      <a:pt x="13914" y="1106"/>
                    </a:cubicBezTo>
                    <a:cubicBezTo>
                      <a:pt x="13932" y="1110"/>
                      <a:pt x="13951" y="1111"/>
                      <a:pt x="13969" y="1111"/>
                    </a:cubicBezTo>
                    <a:cubicBezTo>
                      <a:pt x="14005" y="1111"/>
                      <a:pt x="14042" y="1106"/>
                      <a:pt x="14078" y="1106"/>
                    </a:cubicBezTo>
                    <a:cubicBezTo>
                      <a:pt x="14133" y="1106"/>
                      <a:pt x="14187" y="1084"/>
                      <a:pt x="14243" y="1073"/>
                    </a:cubicBezTo>
                    <a:cubicBezTo>
                      <a:pt x="14297" y="1062"/>
                      <a:pt x="14352" y="1051"/>
                      <a:pt x="14396" y="1030"/>
                    </a:cubicBezTo>
                    <a:cubicBezTo>
                      <a:pt x="14450" y="1008"/>
                      <a:pt x="14494" y="986"/>
                      <a:pt x="14549" y="964"/>
                    </a:cubicBezTo>
                    <a:lnTo>
                      <a:pt x="14680" y="876"/>
                    </a:lnTo>
                    <a:cubicBezTo>
                      <a:pt x="14724" y="854"/>
                      <a:pt x="14757" y="811"/>
                      <a:pt x="14800" y="777"/>
                    </a:cubicBezTo>
                    <a:lnTo>
                      <a:pt x="14910" y="679"/>
                    </a:lnTo>
                    <a:cubicBezTo>
                      <a:pt x="14976" y="602"/>
                      <a:pt x="15031" y="515"/>
                      <a:pt x="15096" y="438"/>
                    </a:cubicBezTo>
                    <a:lnTo>
                      <a:pt x="15053" y="405"/>
                    </a:lnTo>
                    <a:lnTo>
                      <a:pt x="14932" y="482"/>
                    </a:lnTo>
                    <a:cubicBezTo>
                      <a:pt x="14899" y="515"/>
                      <a:pt x="14856" y="537"/>
                      <a:pt x="14822" y="570"/>
                    </a:cubicBezTo>
                    <a:lnTo>
                      <a:pt x="14691" y="635"/>
                    </a:lnTo>
                    <a:cubicBezTo>
                      <a:pt x="14659" y="657"/>
                      <a:pt x="14615" y="679"/>
                      <a:pt x="14571" y="690"/>
                    </a:cubicBezTo>
                    <a:lnTo>
                      <a:pt x="14450" y="745"/>
                    </a:lnTo>
                    <a:cubicBezTo>
                      <a:pt x="14406" y="755"/>
                      <a:pt x="14363" y="755"/>
                      <a:pt x="14319" y="767"/>
                    </a:cubicBezTo>
                    <a:cubicBezTo>
                      <a:pt x="14286" y="777"/>
                      <a:pt x="14243" y="777"/>
                      <a:pt x="14199" y="777"/>
                    </a:cubicBezTo>
                    <a:cubicBezTo>
                      <a:pt x="14170" y="777"/>
                      <a:pt x="14145" y="782"/>
                      <a:pt x="14119" y="782"/>
                    </a:cubicBezTo>
                    <a:cubicBezTo>
                      <a:pt x="14106" y="782"/>
                      <a:pt x="14093" y="781"/>
                      <a:pt x="14078" y="777"/>
                    </a:cubicBezTo>
                    <a:cubicBezTo>
                      <a:pt x="14034" y="767"/>
                      <a:pt x="14002" y="767"/>
                      <a:pt x="13958" y="755"/>
                    </a:cubicBezTo>
                    <a:cubicBezTo>
                      <a:pt x="13925" y="745"/>
                      <a:pt x="13881" y="734"/>
                      <a:pt x="13849" y="723"/>
                    </a:cubicBezTo>
                    <a:cubicBezTo>
                      <a:pt x="13805" y="701"/>
                      <a:pt x="13771" y="690"/>
                      <a:pt x="13739" y="668"/>
                    </a:cubicBezTo>
                    <a:cubicBezTo>
                      <a:pt x="13695" y="646"/>
                      <a:pt x="13662" y="624"/>
                      <a:pt x="13630" y="602"/>
                    </a:cubicBezTo>
                    <a:cubicBezTo>
                      <a:pt x="13596" y="580"/>
                      <a:pt x="13564" y="558"/>
                      <a:pt x="13531" y="526"/>
                    </a:cubicBezTo>
                    <a:cubicBezTo>
                      <a:pt x="13498" y="504"/>
                      <a:pt x="13465" y="471"/>
                      <a:pt x="13443" y="449"/>
                    </a:cubicBezTo>
                    <a:lnTo>
                      <a:pt x="13356" y="361"/>
                    </a:lnTo>
                    <a:cubicBezTo>
                      <a:pt x="13323" y="329"/>
                      <a:pt x="13301" y="296"/>
                      <a:pt x="13279" y="263"/>
                    </a:cubicBezTo>
                    <a:lnTo>
                      <a:pt x="131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2101833" y="846269"/>
                <a:ext cx="289255" cy="1147362"/>
              </a:xfrm>
              <a:custGeom>
                <a:avLst/>
                <a:gdLst/>
                <a:ahLst/>
                <a:cxnLst/>
                <a:rect l="l" t="t" r="r" b="b"/>
                <a:pathLst>
                  <a:path w="2815" h="11166" extrusionOk="0">
                    <a:moveTo>
                      <a:pt x="1851" y="0"/>
                    </a:moveTo>
                    <a:cubicBezTo>
                      <a:pt x="1851" y="0"/>
                      <a:pt x="1720" y="142"/>
                      <a:pt x="1501" y="394"/>
                    </a:cubicBezTo>
                    <a:cubicBezTo>
                      <a:pt x="1391" y="525"/>
                      <a:pt x="1282" y="689"/>
                      <a:pt x="1139" y="886"/>
                    </a:cubicBezTo>
                    <a:cubicBezTo>
                      <a:pt x="1073" y="974"/>
                      <a:pt x="1019" y="1095"/>
                      <a:pt x="942" y="1204"/>
                    </a:cubicBezTo>
                    <a:cubicBezTo>
                      <a:pt x="876" y="1314"/>
                      <a:pt x="800" y="1434"/>
                      <a:pt x="745" y="1565"/>
                    </a:cubicBezTo>
                    <a:cubicBezTo>
                      <a:pt x="679" y="1696"/>
                      <a:pt x="614" y="1839"/>
                      <a:pt x="548" y="1981"/>
                    </a:cubicBezTo>
                    <a:cubicBezTo>
                      <a:pt x="494" y="2124"/>
                      <a:pt x="439" y="2277"/>
                      <a:pt x="373" y="2430"/>
                    </a:cubicBezTo>
                    <a:cubicBezTo>
                      <a:pt x="319" y="2594"/>
                      <a:pt x="275" y="2759"/>
                      <a:pt x="231" y="2922"/>
                    </a:cubicBezTo>
                    <a:cubicBezTo>
                      <a:pt x="176" y="3097"/>
                      <a:pt x="154" y="3273"/>
                      <a:pt x="110" y="3459"/>
                    </a:cubicBezTo>
                    <a:cubicBezTo>
                      <a:pt x="78" y="3634"/>
                      <a:pt x="56" y="3820"/>
                      <a:pt x="34" y="4006"/>
                    </a:cubicBezTo>
                    <a:cubicBezTo>
                      <a:pt x="23" y="4192"/>
                      <a:pt x="1" y="4389"/>
                      <a:pt x="1" y="4586"/>
                    </a:cubicBezTo>
                    <a:cubicBezTo>
                      <a:pt x="1" y="4970"/>
                      <a:pt x="12" y="5364"/>
                      <a:pt x="66" y="5747"/>
                    </a:cubicBezTo>
                    <a:cubicBezTo>
                      <a:pt x="121" y="6141"/>
                      <a:pt x="209" y="6524"/>
                      <a:pt x="307" y="6885"/>
                    </a:cubicBezTo>
                    <a:cubicBezTo>
                      <a:pt x="362" y="7071"/>
                      <a:pt x="406" y="7257"/>
                      <a:pt x="472" y="7432"/>
                    </a:cubicBezTo>
                    <a:lnTo>
                      <a:pt x="570" y="7695"/>
                    </a:lnTo>
                    <a:cubicBezTo>
                      <a:pt x="603" y="7783"/>
                      <a:pt x="636" y="7870"/>
                      <a:pt x="669" y="7947"/>
                    </a:cubicBezTo>
                    <a:cubicBezTo>
                      <a:pt x="800" y="8286"/>
                      <a:pt x="964" y="8604"/>
                      <a:pt x="1117" y="8889"/>
                    </a:cubicBezTo>
                    <a:cubicBezTo>
                      <a:pt x="1270" y="9184"/>
                      <a:pt x="1435" y="9458"/>
                      <a:pt x="1599" y="9687"/>
                    </a:cubicBezTo>
                    <a:cubicBezTo>
                      <a:pt x="1752" y="9928"/>
                      <a:pt x="1917" y="10147"/>
                      <a:pt x="2059" y="10334"/>
                    </a:cubicBezTo>
                    <a:cubicBezTo>
                      <a:pt x="2201" y="10519"/>
                      <a:pt x="2333" y="10662"/>
                      <a:pt x="2442" y="10793"/>
                    </a:cubicBezTo>
                    <a:cubicBezTo>
                      <a:pt x="2672" y="11045"/>
                      <a:pt x="2814" y="11165"/>
                      <a:pt x="2814" y="11165"/>
                    </a:cubicBezTo>
                    <a:cubicBezTo>
                      <a:pt x="2814" y="11165"/>
                      <a:pt x="2792" y="11122"/>
                      <a:pt x="2737" y="11045"/>
                    </a:cubicBezTo>
                    <a:cubicBezTo>
                      <a:pt x="2693" y="10979"/>
                      <a:pt x="2628" y="10859"/>
                      <a:pt x="2540" y="10716"/>
                    </a:cubicBezTo>
                    <a:cubicBezTo>
                      <a:pt x="2453" y="10574"/>
                      <a:pt x="2355" y="10399"/>
                      <a:pt x="2245" y="10202"/>
                    </a:cubicBezTo>
                    <a:cubicBezTo>
                      <a:pt x="2136" y="10005"/>
                      <a:pt x="2026" y="9775"/>
                      <a:pt x="1895" y="9523"/>
                    </a:cubicBezTo>
                    <a:cubicBezTo>
                      <a:pt x="1840" y="9392"/>
                      <a:pt x="1774" y="9261"/>
                      <a:pt x="1708" y="9129"/>
                    </a:cubicBezTo>
                    <a:cubicBezTo>
                      <a:pt x="1654" y="8987"/>
                      <a:pt x="1588" y="8845"/>
                      <a:pt x="1523" y="8702"/>
                    </a:cubicBezTo>
                    <a:cubicBezTo>
                      <a:pt x="1402" y="8407"/>
                      <a:pt x="1282" y="8089"/>
                      <a:pt x="1172" y="7761"/>
                    </a:cubicBezTo>
                    <a:cubicBezTo>
                      <a:pt x="1052" y="7432"/>
                      <a:pt x="964" y="7093"/>
                      <a:pt x="866" y="6743"/>
                    </a:cubicBezTo>
                    <a:cubicBezTo>
                      <a:pt x="789" y="6393"/>
                      <a:pt x="713" y="6031"/>
                      <a:pt x="669" y="5670"/>
                    </a:cubicBezTo>
                    <a:cubicBezTo>
                      <a:pt x="614" y="5309"/>
                      <a:pt x="592" y="4948"/>
                      <a:pt x="592" y="4586"/>
                    </a:cubicBezTo>
                    <a:cubicBezTo>
                      <a:pt x="581" y="4401"/>
                      <a:pt x="592" y="4225"/>
                      <a:pt x="592" y="4050"/>
                    </a:cubicBezTo>
                    <a:cubicBezTo>
                      <a:pt x="614" y="3875"/>
                      <a:pt x="625" y="3700"/>
                      <a:pt x="636" y="3535"/>
                    </a:cubicBezTo>
                    <a:cubicBezTo>
                      <a:pt x="669" y="3360"/>
                      <a:pt x="679" y="3196"/>
                      <a:pt x="713" y="3032"/>
                    </a:cubicBezTo>
                    <a:cubicBezTo>
                      <a:pt x="745" y="2868"/>
                      <a:pt x="767" y="2715"/>
                      <a:pt x="811" y="2562"/>
                    </a:cubicBezTo>
                    <a:cubicBezTo>
                      <a:pt x="854" y="2408"/>
                      <a:pt x="888" y="2255"/>
                      <a:pt x="932" y="2112"/>
                    </a:cubicBezTo>
                    <a:cubicBezTo>
                      <a:pt x="975" y="1970"/>
                      <a:pt x="1019" y="1839"/>
                      <a:pt x="1063" y="1708"/>
                    </a:cubicBezTo>
                    <a:cubicBezTo>
                      <a:pt x="1107" y="1565"/>
                      <a:pt x="1161" y="1455"/>
                      <a:pt x="1205" y="1336"/>
                    </a:cubicBezTo>
                    <a:cubicBezTo>
                      <a:pt x="1260" y="1215"/>
                      <a:pt x="1292" y="1095"/>
                      <a:pt x="1348" y="996"/>
                    </a:cubicBezTo>
                    <a:cubicBezTo>
                      <a:pt x="1391" y="898"/>
                      <a:pt x="1446" y="799"/>
                      <a:pt x="1479" y="711"/>
                    </a:cubicBezTo>
                    <a:cubicBezTo>
                      <a:pt x="1523" y="613"/>
                      <a:pt x="1566" y="536"/>
                      <a:pt x="1599" y="460"/>
                    </a:cubicBezTo>
                    <a:cubicBezTo>
                      <a:pt x="1763" y="175"/>
                      <a:pt x="1851" y="0"/>
                      <a:pt x="18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2441537" y="846269"/>
                <a:ext cx="161017" cy="1147362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11166" extrusionOk="0">
                    <a:moveTo>
                      <a:pt x="1085" y="0"/>
                    </a:moveTo>
                    <a:cubicBezTo>
                      <a:pt x="1085" y="0"/>
                      <a:pt x="1051" y="32"/>
                      <a:pt x="1019" y="110"/>
                    </a:cubicBezTo>
                    <a:cubicBezTo>
                      <a:pt x="975" y="186"/>
                      <a:pt x="909" y="285"/>
                      <a:pt x="832" y="427"/>
                    </a:cubicBezTo>
                    <a:cubicBezTo>
                      <a:pt x="778" y="580"/>
                      <a:pt x="679" y="744"/>
                      <a:pt x="603" y="952"/>
                    </a:cubicBezTo>
                    <a:cubicBezTo>
                      <a:pt x="570" y="1061"/>
                      <a:pt x="526" y="1171"/>
                      <a:pt x="482" y="1280"/>
                    </a:cubicBezTo>
                    <a:cubicBezTo>
                      <a:pt x="450" y="1401"/>
                      <a:pt x="406" y="1533"/>
                      <a:pt x="362" y="1664"/>
                    </a:cubicBezTo>
                    <a:cubicBezTo>
                      <a:pt x="296" y="1927"/>
                      <a:pt x="219" y="2211"/>
                      <a:pt x="165" y="2518"/>
                    </a:cubicBezTo>
                    <a:cubicBezTo>
                      <a:pt x="110" y="2824"/>
                      <a:pt x="66" y="3153"/>
                      <a:pt x="44" y="3492"/>
                    </a:cubicBezTo>
                    <a:cubicBezTo>
                      <a:pt x="12" y="3831"/>
                      <a:pt x="0" y="4182"/>
                      <a:pt x="0" y="4542"/>
                    </a:cubicBezTo>
                    <a:cubicBezTo>
                      <a:pt x="12" y="4729"/>
                      <a:pt x="12" y="4904"/>
                      <a:pt x="22" y="5079"/>
                    </a:cubicBezTo>
                    <a:cubicBezTo>
                      <a:pt x="34" y="5265"/>
                      <a:pt x="34" y="5451"/>
                      <a:pt x="56" y="5627"/>
                    </a:cubicBezTo>
                    <a:cubicBezTo>
                      <a:pt x="88" y="5987"/>
                      <a:pt x="132" y="6349"/>
                      <a:pt x="187" y="6699"/>
                    </a:cubicBezTo>
                    <a:cubicBezTo>
                      <a:pt x="241" y="7050"/>
                      <a:pt x="307" y="7400"/>
                      <a:pt x="373" y="7728"/>
                    </a:cubicBezTo>
                    <a:cubicBezTo>
                      <a:pt x="450" y="8057"/>
                      <a:pt x="526" y="8374"/>
                      <a:pt x="613" y="8670"/>
                    </a:cubicBezTo>
                    <a:cubicBezTo>
                      <a:pt x="701" y="8976"/>
                      <a:pt x="789" y="9249"/>
                      <a:pt x="876" y="9502"/>
                    </a:cubicBezTo>
                    <a:cubicBezTo>
                      <a:pt x="1041" y="10016"/>
                      <a:pt x="1216" y="10432"/>
                      <a:pt x="1347" y="10716"/>
                    </a:cubicBezTo>
                    <a:cubicBezTo>
                      <a:pt x="1479" y="11012"/>
                      <a:pt x="1566" y="11165"/>
                      <a:pt x="1566" y="11165"/>
                    </a:cubicBezTo>
                    <a:cubicBezTo>
                      <a:pt x="1566" y="11165"/>
                      <a:pt x="1522" y="10990"/>
                      <a:pt x="1457" y="10684"/>
                    </a:cubicBezTo>
                    <a:cubicBezTo>
                      <a:pt x="1435" y="10531"/>
                      <a:pt x="1391" y="10344"/>
                      <a:pt x="1347" y="10136"/>
                    </a:cubicBezTo>
                    <a:cubicBezTo>
                      <a:pt x="1304" y="9918"/>
                      <a:pt x="1260" y="9677"/>
                      <a:pt x="1205" y="9414"/>
                    </a:cubicBezTo>
                    <a:cubicBezTo>
                      <a:pt x="1161" y="9151"/>
                      <a:pt x="1107" y="8867"/>
                      <a:pt x="1051" y="8571"/>
                    </a:cubicBezTo>
                    <a:cubicBezTo>
                      <a:pt x="1008" y="8276"/>
                      <a:pt x="953" y="7958"/>
                      <a:pt x="898" y="7629"/>
                    </a:cubicBezTo>
                    <a:cubicBezTo>
                      <a:pt x="854" y="7301"/>
                      <a:pt x="811" y="6962"/>
                      <a:pt x="767" y="6622"/>
                    </a:cubicBezTo>
                    <a:lnTo>
                      <a:pt x="701" y="6097"/>
                    </a:lnTo>
                    <a:cubicBezTo>
                      <a:pt x="691" y="5922"/>
                      <a:pt x="669" y="5747"/>
                      <a:pt x="657" y="5571"/>
                    </a:cubicBezTo>
                    <a:cubicBezTo>
                      <a:pt x="635" y="5396"/>
                      <a:pt x="635" y="5221"/>
                      <a:pt x="613" y="5057"/>
                    </a:cubicBezTo>
                    <a:cubicBezTo>
                      <a:pt x="613" y="4882"/>
                      <a:pt x="603" y="4707"/>
                      <a:pt x="592" y="4532"/>
                    </a:cubicBezTo>
                    <a:cubicBezTo>
                      <a:pt x="592" y="4357"/>
                      <a:pt x="581" y="4192"/>
                      <a:pt x="581" y="4017"/>
                    </a:cubicBezTo>
                    <a:cubicBezTo>
                      <a:pt x="581" y="3853"/>
                      <a:pt x="570" y="3689"/>
                      <a:pt x="581" y="3525"/>
                    </a:cubicBezTo>
                    <a:cubicBezTo>
                      <a:pt x="581" y="3196"/>
                      <a:pt x="603" y="2879"/>
                      <a:pt x="625" y="2572"/>
                    </a:cubicBezTo>
                    <a:cubicBezTo>
                      <a:pt x="647" y="2277"/>
                      <a:pt x="669" y="1992"/>
                      <a:pt x="712" y="1730"/>
                    </a:cubicBezTo>
                    <a:cubicBezTo>
                      <a:pt x="723" y="1598"/>
                      <a:pt x="745" y="1477"/>
                      <a:pt x="767" y="1357"/>
                    </a:cubicBezTo>
                    <a:cubicBezTo>
                      <a:pt x="789" y="1237"/>
                      <a:pt x="811" y="1127"/>
                      <a:pt x="832" y="1018"/>
                    </a:cubicBezTo>
                    <a:cubicBezTo>
                      <a:pt x="844" y="908"/>
                      <a:pt x="876" y="821"/>
                      <a:pt x="888" y="723"/>
                    </a:cubicBezTo>
                    <a:cubicBezTo>
                      <a:pt x="909" y="635"/>
                      <a:pt x="931" y="547"/>
                      <a:pt x="953" y="470"/>
                    </a:cubicBezTo>
                    <a:cubicBezTo>
                      <a:pt x="1029" y="175"/>
                      <a:pt x="1085" y="0"/>
                      <a:pt x="10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2656396" y="779788"/>
                <a:ext cx="210442" cy="118908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11572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66" y="176"/>
                      <a:pt x="208" y="472"/>
                    </a:cubicBezTo>
                    <a:cubicBezTo>
                      <a:pt x="274" y="625"/>
                      <a:pt x="351" y="800"/>
                      <a:pt x="439" y="1008"/>
                    </a:cubicBezTo>
                    <a:cubicBezTo>
                      <a:pt x="471" y="1117"/>
                      <a:pt x="515" y="1227"/>
                      <a:pt x="559" y="1348"/>
                    </a:cubicBezTo>
                    <a:cubicBezTo>
                      <a:pt x="602" y="1468"/>
                      <a:pt x="646" y="1599"/>
                      <a:pt x="690" y="1730"/>
                    </a:cubicBezTo>
                    <a:cubicBezTo>
                      <a:pt x="723" y="1862"/>
                      <a:pt x="777" y="1993"/>
                      <a:pt x="811" y="2136"/>
                    </a:cubicBezTo>
                    <a:cubicBezTo>
                      <a:pt x="855" y="2278"/>
                      <a:pt x="898" y="2431"/>
                      <a:pt x="942" y="2584"/>
                    </a:cubicBezTo>
                    <a:cubicBezTo>
                      <a:pt x="975" y="2737"/>
                      <a:pt x="1018" y="2891"/>
                      <a:pt x="1052" y="3055"/>
                    </a:cubicBezTo>
                    <a:cubicBezTo>
                      <a:pt x="1084" y="3209"/>
                      <a:pt x="1128" y="3372"/>
                      <a:pt x="1150" y="3547"/>
                    </a:cubicBezTo>
                    <a:cubicBezTo>
                      <a:pt x="1183" y="3712"/>
                      <a:pt x="1215" y="3887"/>
                      <a:pt x="1237" y="4062"/>
                    </a:cubicBezTo>
                    <a:cubicBezTo>
                      <a:pt x="1259" y="4237"/>
                      <a:pt x="1292" y="4413"/>
                      <a:pt x="1314" y="4588"/>
                    </a:cubicBezTo>
                    <a:cubicBezTo>
                      <a:pt x="1336" y="4773"/>
                      <a:pt x="1358" y="4949"/>
                      <a:pt x="1369" y="5135"/>
                    </a:cubicBezTo>
                    <a:lnTo>
                      <a:pt x="1402" y="5408"/>
                    </a:lnTo>
                    <a:lnTo>
                      <a:pt x="1412" y="5682"/>
                    </a:lnTo>
                    <a:cubicBezTo>
                      <a:pt x="1446" y="6043"/>
                      <a:pt x="1446" y="6405"/>
                      <a:pt x="1456" y="6766"/>
                    </a:cubicBezTo>
                    <a:cubicBezTo>
                      <a:pt x="1456" y="7138"/>
                      <a:pt x="1446" y="7488"/>
                      <a:pt x="1434" y="7838"/>
                    </a:cubicBezTo>
                    <a:cubicBezTo>
                      <a:pt x="1424" y="8178"/>
                      <a:pt x="1402" y="8517"/>
                      <a:pt x="1380" y="8835"/>
                    </a:cubicBezTo>
                    <a:cubicBezTo>
                      <a:pt x="1347" y="9142"/>
                      <a:pt x="1325" y="9448"/>
                      <a:pt x="1292" y="9721"/>
                    </a:cubicBezTo>
                    <a:cubicBezTo>
                      <a:pt x="1237" y="10280"/>
                      <a:pt x="1172" y="10740"/>
                      <a:pt x="1128" y="11057"/>
                    </a:cubicBezTo>
                    <a:cubicBezTo>
                      <a:pt x="1095" y="11221"/>
                      <a:pt x="1084" y="11353"/>
                      <a:pt x="1062" y="11440"/>
                    </a:cubicBezTo>
                    <a:cubicBezTo>
                      <a:pt x="1052" y="11528"/>
                      <a:pt x="1040" y="11572"/>
                      <a:pt x="1040" y="11572"/>
                    </a:cubicBezTo>
                    <a:cubicBezTo>
                      <a:pt x="1040" y="11572"/>
                      <a:pt x="1128" y="11396"/>
                      <a:pt x="1237" y="11090"/>
                    </a:cubicBezTo>
                    <a:cubicBezTo>
                      <a:pt x="1303" y="10937"/>
                      <a:pt x="1369" y="10750"/>
                      <a:pt x="1434" y="10531"/>
                    </a:cubicBezTo>
                    <a:cubicBezTo>
                      <a:pt x="1500" y="10312"/>
                      <a:pt x="1577" y="10061"/>
                      <a:pt x="1643" y="9787"/>
                    </a:cubicBezTo>
                    <a:cubicBezTo>
                      <a:pt x="1708" y="9502"/>
                      <a:pt x="1774" y="9207"/>
                      <a:pt x="1828" y="8889"/>
                    </a:cubicBezTo>
                    <a:cubicBezTo>
                      <a:pt x="1884" y="8561"/>
                      <a:pt x="1938" y="8222"/>
                      <a:pt x="1971" y="7872"/>
                    </a:cubicBezTo>
                    <a:cubicBezTo>
                      <a:pt x="2003" y="7521"/>
                      <a:pt x="2025" y="7149"/>
                      <a:pt x="2037" y="6777"/>
                    </a:cubicBezTo>
                    <a:cubicBezTo>
                      <a:pt x="2047" y="6405"/>
                      <a:pt x="2037" y="6021"/>
                      <a:pt x="2015" y="5639"/>
                    </a:cubicBezTo>
                    <a:lnTo>
                      <a:pt x="1993" y="5354"/>
                    </a:lnTo>
                    <a:lnTo>
                      <a:pt x="1971" y="5069"/>
                    </a:lnTo>
                    <a:cubicBezTo>
                      <a:pt x="1949" y="4883"/>
                      <a:pt x="1927" y="4697"/>
                      <a:pt x="1894" y="4511"/>
                    </a:cubicBezTo>
                    <a:cubicBezTo>
                      <a:pt x="1840" y="4139"/>
                      <a:pt x="1763" y="3778"/>
                      <a:pt x="1675" y="3427"/>
                    </a:cubicBezTo>
                    <a:cubicBezTo>
                      <a:pt x="1631" y="3252"/>
                      <a:pt x="1577" y="3088"/>
                      <a:pt x="1533" y="2924"/>
                    </a:cubicBezTo>
                    <a:cubicBezTo>
                      <a:pt x="1478" y="2759"/>
                      <a:pt x="1424" y="2596"/>
                      <a:pt x="1369" y="2442"/>
                    </a:cubicBezTo>
                    <a:cubicBezTo>
                      <a:pt x="1259" y="2136"/>
                      <a:pt x="1139" y="1851"/>
                      <a:pt x="1008" y="1599"/>
                    </a:cubicBezTo>
                    <a:cubicBezTo>
                      <a:pt x="887" y="1336"/>
                      <a:pt x="756" y="1117"/>
                      <a:pt x="636" y="910"/>
                    </a:cubicBezTo>
                    <a:cubicBezTo>
                      <a:pt x="515" y="713"/>
                      <a:pt x="405" y="548"/>
                      <a:pt x="318" y="406"/>
                    </a:cubicBezTo>
                    <a:cubicBezTo>
                      <a:pt x="110" y="144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2929721" y="846269"/>
                <a:ext cx="282473" cy="1080983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10520" extrusionOk="0">
                    <a:moveTo>
                      <a:pt x="0" y="0"/>
                    </a:moveTo>
                    <a:cubicBezTo>
                      <a:pt x="0" y="0"/>
                      <a:pt x="121" y="142"/>
                      <a:pt x="329" y="372"/>
                    </a:cubicBezTo>
                    <a:cubicBezTo>
                      <a:pt x="384" y="427"/>
                      <a:pt x="438" y="504"/>
                      <a:pt x="493" y="580"/>
                    </a:cubicBezTo>
                    <a:cubicBezTo>
                      <a:pt x="559" y="657"/>
                      <a:pt x="625" y="733"/>
                      <a:pt x="690" y="821"/>
                    </a:cubicBezTo>
                    <a:cubicBezTo>
                      <a:pt x="767" y="898"/>
                      <a:pt x="822" y="996"/>
                      <a:pt x="898" y="1105"/>
                    </a:cubicBezTo>
                    <a:cubicBezTo>
                      <a:pt x="964" y="1204"/>
                      <a:pt x="1041" y="1302"/>
                      <a:pt x="1106" y="1423"/>
                    </a:cubicBezTo>
                    <a:cubicBezTo>
                      <a:pt x="1182" y="1533"/>
                      <a:pt x="1248" y="1653"/>
                      <a:pt x="1325" y="1773"/>
                    </a:cubicBezTo>
                    <a:lnTo>
                      <a:pt x="1522" y="2167"/>
                    </a:lnTo>
                    <a:cubicBezTo>
                      <a:pt x="1588" y="2299"/>
                      <a:pt x="1642" y="2452"/>
                      <a:pt x="1708" y="2594"/>
                    </a:cubicBezTo>
                    <a:cubicBezTo>
                      <a:pt x="1763" y="2737"/>
                      <a:pt x="1807" y="2890"/>
                      <a:pt x="1861" y="3054"/>
                    </a:cubicBezTo>
                    <a:cubicBezTo>
                      <a:pt x="1905" y="3207"/>
                      <a:pt x="1949" y="3372"/>
                      <a:pt x="1982" y="3525"/>
                    </a:cubicBezTo>
                    <a:cubicBezTo>
                      <a:pt x="2004" y="3612"/>
                      <a:pt x="2014" y="3700"/>
                      <a:pt x="2026" y="3776"/>
                    </a:cubicBezTo>
                    <a:cubicBezTo>
                      <a:pt x="2048" y="3864"/>
                      <a:pt x="2058" y="3941"/>
                      <a:pt x="2070" y="4028"/>
                    </a:cubicBezTo>
                    <a:cubicBezTo>
                      <a:pt x="2091" y="4203"/>
                      <a:pt x="2113" y="4367"/>
                      <a:pt x="2124" y="4542"/>
                    </a:cubicBezTo>
                    <a:cubicBezTo>
                      <a:pt x="2124" y="4630"/>
                      <a:pt x="2135" y="4718"/>
                      <a:pt x="2135" y="4805"/>
                    </a:cubicBezTo>
                    <a:lnTo>
                      <a:pt x="2135" y="5068"/>
                    </a:lnTo>
                    <a:cubicBezTo>
                      <a:pt x="2146" y="5243"/>
                      <a:pt x="2124" y="5418"/>
                      <a:pt x="2113" y="5593"/>
                    </a:cubicBezTo>
                    <a:cubicBezTo>
                      <a:pt x="2091" y="5758"/>
                      <a:pt x="2091" y="5933"/>
                      <a:pt x="2058" y="6108"/>
                    </a:cubicBezTo>
                    <a:cubicBezTo>
                      <a:pt x="2014" y="6447"/>
                      <a:pt x="1949" y="6787"/>
                      <a:pt x="1873" y="7115"/>
                    </a:cubicBezTo>
                    <a:cubicBezTo>
                      <a:pt x="1795" y="7432"/>
                      <a:pt x="1719" y="7750"/>
                      <a:pt x="1620" y="8045"/>
                    </a:cubicBezTo>
                    <a:cubicBezTo>
                      <a:pt x="1533" y="8330"/>
                      <a:pt x="1435" y="8604"/>
                      <a:pt x="1336" y="8867"/>
                    </a:cubicBezTo>
                    <a:cubicBezTo>
                      <a:pt x="1238" y="9108"/>
                      <a:pt x="1150" y="9348"/>
                      <a:pt x="1063" y="9545"/>
                    </a:cubicBezTo>
                    <a:cubicBezTo>
                      <a:pt x="964" y="9753"/>
                      <a:pt x="887" y="9928"/>
                      <a:pt x="822" y="10071"/>
                    </a:cubicBezTo>
                    <a:cubicBezTo>
                      <a:pt x="756" y="10213"/>
                      <a:pt x="701" y="10322"/>
                      <a:pt x="657" y="10399"/>
                    </a:cubicBezTo>
                    <a:cubicBezTo>
                      <a:pt x="625" y="10475"/>
                      <a:pt x="603" y="10519"/>
                      <a:pt x="603" y="10519"/>
                    </a:cubicBezTo>
                    <a:cubicBezTo>
                      <a:pt x="603" y="10519"/>
                      <a:pt x="734" y="10388"/>
                      <a:pt x="920" y="10136"/>
                    </a:cubicBezTo>
                    <a:cubicBezTo>
                      <a:pt x="1117" y="9874"/>
                      <a:pt x="1380" y="9490"/>
                      <a:pt x="1654" y="9009"/>
                    </a:cubicBezTo>
                    <a:cubicBezTo>
                      <a:pt x="1785" y="8757"/>
                      <a:pt x="1916" y="8495"/>
                      <a:pt x="2048" y="8199"/>
                    </a:cubicBezTo>
                    <a:cubicBezTo>
                      <a:pt x="2168" y="7903"/>
                      <a:pt x="2289" y="7586"/>
                      <a:pt x="2398" y="7257"/>
                    </a:cubicBezTo>
                    <a:cubicBezTo>
                      <a:pt x="2442" y="7082"/>
                      <a:pt x="2496" y="6907"/>
                      <a:pt x="2529" y="6732"/>
                    </a:cubicBezTo>
                    <a:lnTo>
                      <a:pt x="2595" y="6469"/>
                    </a:lnTo>
                    <a:cubicBezTo>
                      <a:pt x="2606" y="6381"/>
                      <a:pt x="2627" y="6283"/>
                      <a:pt x="2639" y="6196"/>
                    </a:cubicBezTo>
                    <a:cubicBezTo>
                      <a:pt x="2671" y="6009"/>
                      <a:pt x="2693" y="5824"/>
                      <a:pt x="2715" y="5637"/>
                    </a:cubicBezTo>
                    <a:cubicBezTo>
                      <a:pt x="2726" y="5451"/>
                      <a:pt x="2748" y="5265"/>
                      <a:pt x="2737" y="5068"/>
                    </a:cubicBezTo>
                    <a:lnTo>
                      <a:pt x="2737" y="4783"/>
                    </a:lnTo>
                    <a:cubicBezTo>
                      <a:pt x="2737" y="4696"/>
                      <a:pt x="2726" y="4598"/>
                      <a:pt x="2715" y="4499"/>
                    </a:cubicBezTo>
                    <a:cubicBezTo>
                      <a:pt x="2715" y="4313"/>
                      <a:pt x="2683" y="4126"/>
                      <a:pt x="2649" y="3941"/>
                    </a:cubicBezTo>
                    <a:cubicBezTo>
                      <a:pt x="2627" y="3754"/>
                      <a:pt x="2573" y="3579"/>
                      <a:pt x="2529" y="3393"/>
                    </a:cubicBezTo>
                    <a:cubicBezTo>
                      <a:pt x="2486" y="3218"/>
                      <a:pt x="2430" y="3043"/>
                      <a:pt x="2365" y="2879"/>
                    </a:cubicBezTo>
                    <a:cubicBezTo>
                      <a:pt x="2299" y="2715"/>
                      <a:pt x="2233" y="2550"/>
                      <a:pt x="2157" y="2397"/>
                    </a:cubicBezTo>
                    <a:cubicBezTo>
                      <a:pt x="2080" y="2244"/>
                      <a:pt x="2004" y="2090"/>
                      <a:pt x="1916" y="1949"/>
                    </a:cubicBezTo>
                    <a:cubicBezTo>
                      <a:pt x="1829" y="1817"/>
                      <a:pt x="1752" y="1686"/>
                      <a:pt x="1664" y="1554"/>
                    </a:cubicBezTo>
                    <a:cubicBezTo>
                      <a:pt x="1566" y="1434"/>
                      <a:pt x="1478" y="1324"/>
                      <a:pt x="1391" y="1215"/>
                    </a:cubicBezTo>
                    <a:cubicBezTo>
                      <a:pt x="1347" y="1160"/>
                      <a:pt x="1303" y="1105"/>
                      <a:pt x="1260" y="1061"/>
                    </a:cubicBezTo>
                    <a:lnTo>
                      <a:pt x="1117" y="920"/>
                    </a:lnTo>
                    <a:cubicBezTo>
                      <a:pt x="1029" y="821"/>
                      <a:pt x="953" y="733"/>
                      <a:pt x="865" y="657"/>
                    </a:cubicBezTo>
                    <a:cubicBezTo>
                      <a:pt x="690" y="514"/>
                      <a:pt x="548" y="383"/>
                      <a:pt x="416" y="285"/>
                    </a:cubicBezTo>
                    <a:cubicBezTo>
                      <a:pt x="154" y="9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1882556" y="1524446"/>
                <a:ext cx="1493852" cy="229555"/>
              </a:xfrm>
              <a:custGeom>
                <a:avLst/>
                <a:gdLst/>
                <a:ahLst/>
                <a:cxnLst/>
                <a:rect l="l" t="t" r="r" b="b"/>
                <a:pathLst>
                  <a:path w="14538" h="2234" extrusionOk="0">
                    <a:moveTo>
                      <a:pt x="12370" y="0"/>
                    </a:moveTo>
                    <a:lnTo>
                      <a:pt x="12074" y="460"/>
                    </a:lnTo>
                    <a:cubicBezTo>
                      <a:pt x="12042" y="526"/>
                      <a:pt x="12008" y="581"/>
                      <a:pt x="11976" y="635"/>
                    </a:cubicBezTo>
                    <a:cubicBezTo>
                      <a:pt x="11932" y="690"/>
                      <a:pt x="11899" y="745"/>
                      <a:pt x="11855" y="788"/>
                    </a:cubicBezTo>
                    <a:lnTo>
                      <a:pt x="11801" y="866"/>
                    </a:lnTo>
                    <a:lnTo>
                      <a:pt x="11724" y="931"/>
                    </a:lnTo>
                    <a:cubicBezTo>
                      <a:pt x="11691" y="975"/>
                      <a:pt x="11636" y="1007"/>
                      <a:pt x="11592" y="1051"/>
                    </a:cubicBezTo>
                    <a:lnTo>
                      <a:pt x="11516" y="1095"/>
                    </a:lnTo>
                    <a:lnTo>
                      <a:pt x="11439" y="1139"/>
                    </a:lnTo>
                    <a:cubicBezTo>
                      <a:pt x="11417" y="1161"/>
                      <a:pt x="11385" y="1161"/>
                      <a:pt x="11363" y="1172"/>
                    </a:cubicBezTo>
                    <a:cubicBezTo>
                      <a:pt x="11341" y="1194"/>
                      <a:pt x="11308" y="1204"/>
                      <a:pt x="11286" y="1204"/>
                    </a:cubicBezTo>
                    <a:cubicBezTo>
                      <a:pt x="11232" y="1226"/>
                      <a:pt x="11166" y="1238"/>
                      <a:pt x="11111" y="1248"/>
                    </a:cubicBezTo>
                    <a:lnTo>
                      <a:pt x="11023" y="1260"/>
                    </a:lnTo>
                    <a:lnTo>
                      <a:pt x="10936" y="1270"/>
                    </a:lnTo>
                    <a:lnTo>
                      <a:pt x="10750" y="1270"/>
                    </a:lnTo>
                    <a:cubicBezTo>
                      <a:pt x="10684" y="1260"/>
                      <a:pt x="10629" y="1260"/>
                      <a:pt x="10563" y="1238"/>
                    </a:cubicBezTo>
                    <a:lnTo>
                      <a:pt x="10366" y="1204"/>
                    </a:lnTo>
                    <a:cubicBezTo>
                      <a:pt x="10312" y="1183"/>
                      <a:pt x="10246" y="1161"/>
                      <a:pt x="10181" y="1139"/>
                    </a:cubicBezTo>
                    <a:cubicBezTo>
                      <a:pt x="10049" y="1095"/>
                      <a:pt x="9929" y="1051"/>
                      <a:pt x="9797" y="986"/>
                    </a:cubicBezTo>
                    <a:cubicBezTo>
                      <a:pt x="9743" y="953"/>
                      <a:pt x="9677" y="920"/>
                      <a:pt x="9622" y="887"/>
                    </a:cubicBezTo>
                    <a:cubicBezTo>
                      <a:pt x="9556" y="854"/>
                      <a:pt x="9491" y="822"/>
                      <a:pt x="9447" y="788"/>
                    </a:cubicBezTo>
                    <a:lnTo>
                      <a:pt x="9162" y="603"/>
                    </a:lnTo>
                    <a:lnTo>
                      <a:pt x="9009" y="898"/>
                    </a:lnTo>
                    <a:cubicBezTo>
                      <a:pt x="8987" y="964"/>
                      <a:pt x="8965" y="1019"/>
                      <a:pt x="8933" y="1073"/>
                    </a:cubicBezTo>
                    <a:lnTo>
                      <a:pt x="8889" y="1161"/>
                    </a:lnTo>
                    <a:lnTo>
                      <a:pt x="8834" y="1238"/>
                    </a:lnTo>
                    <a:cubicBezTo>
                      <a:pt x="8812" y="1260"/>
                      <a:pt x="8801" y="1292"/>
                      <a:pt x="8780" y="1314"/>
                    </a:cubicBezTo>
                    <a:lnTo>
                      <a:pt x="8714" y="1380"/>
                    </a:lnTo>
                    <a:lnTo>
                      <a:pt x="8648" y="1445"/>
                    </a:lnTo>
                    <a:lnTo>
                      <a:pt x="8583" y="1500"/>
                    </a:lnTo>
                    <a:cubicBezTo>
                      <a:pt x="8561" y="1522"/>
                      <a:pt x="8527" y="1533"/>
                      <a:pt x="8506" y="1555"/>
                    </a:cubicBezTo>
                    <a:cubicBezTo>
                      <a:pt x="8484" y="1566"/>
                      <a:pt x="8451" y="1588"/>
                      <a:pt x="8429" y="1599"/>
                    </a:cubicBezTo>
                    <a:cubicBezTo>
                      <a:pt x="8374" y="1632"/>
                      <a:pt x="8308" y="1654"/>
                      <a:pt x="8254" y="1676"/>
                    </a:cubicBezTo>
                    <a:lnTo>
                      <a:pt x="8155" y="1697"/>
                    </a:lnTo>
                    <a:lnTo>
                      <a:pt x="8057" y="1719"/>
                    </a:lnTo>
                    <a:cubicBezTo>
                      <a:pt x="8002" y="1730"/>
                      <a:pt x="7926" y="1752"/>
                      <a:pt x="7860" y="1752"/>
                    </a:cubicBezTo>
                    <a:cubicBezTo>
                      <a:pt x="7794" y="1763"/>
                      <a:pt x="7729" y="1763"/>
                      <a:pt x="7652" y="1763"/>
                    </a:cubicBezTo>
                    <a:cubicBezTo>
                      <a:pt x="7586" y="1763"/>
                      <a:pt x="7510" y="1752"/>
                      <a:pt x="7444" y="1752"/>
                    </a:cubicBezTo>
                    <a:cubicBezTo>
                      <a:pt x="7301" y="1730"/>
                      <a:pt x="7160" y="1708"/>
                      <a:pt x="7017" y="1676"/>
                    </a:cubicBezTo>
                    <a:cubicBezTo>
                      <a:pt x="6875" y="1632"/>
                      <a:pt x="6732" y="1599"/>
                      <a:pt x="6601" y="1544"/>
                    </a:cubicBezTo>
                    <a:cubicBezTo>
                      <a:pt x="6459" y="1489"/>
                      <a:pt x="6328" y="1423"/>
                      <a:pt x="6196" y="1358"/>
                    </a:cubicBezTo>
                    <a:lnTo>
                      <a:pt x="6119" y="1314"/>
                    </a:lnTo>
                    <a:lnTo>
                      <a:pt x="6065" y="1391"/>
                    </a:lnTo>
                    <a:cubicBezTo>
                      <a:pt x="6032" y="1445"/>
                      <a:pt x="5988" y="1511"/>
                      <a:pt x="5944" y="1566"/>
                    </a:cubicBezTo>
                    <a:lnTo>
                      <a:pt x="5868" y="1654"/>
                    </a:lnTo>
                    <a:lnTo>
                      <a:pt x="5791" y="1730"/>
                    </a:lnTo>
                    <a:cubicBezTo>
                      <a:pt x="5758" y="1752"/>
                      <a:pt x="5736" y="1774"/>
                      <a:pt x="5703" y="1796"/>
                    </a:cubicBezTo>
                    <a:cubicBezTo>
                      <a:pt x="5671" y="1817"/>
                      <a:pt x="5638" y="1839"/>
                      <a:pt x="5616" y="1851"/>
                    </a:cubicBezTo>
                    <a:cubicBezTo>
                      <a:pt x="5583" y="1873"/>
                      <a:pt x="5550" y="1883"/>
                      <a:pt x="5518" y="1905"/>
                    </a:cubicBezTo>
                    <a:lnTo>
                      <a:pt x="5419" y="1938"/>
                    </a:lnTo>
                    <a:lnTo>
                      <a:pt x="5309" y="1960"/>
                    </a:lnTo>
                    <a:cubicBezTo>
                      <a:pt x="5277" y="1971"/>
                      <a:pt x="5243" y="1971"/>
                      <a:pt x="5200" y="1982"/>
                    </a:cubicBezTo>
                    <a:cubicBezTo>
                      <a:pt x="5134" y="1982"/>
                      <a:pt x="5068" y="1982"/>
                      <a:pt x="4992" y="1971"/>
                    </a:cubicBezTo>
                    <a:cubicBezTo>
                      <a:pt x="4926" y="1971"/>
                      <a:pt x="4849" y="1949"/>
                      <a:pt x="4784" y="1927"/>
                    </a:cubicBezTo>
                    <a:cubicBezTo>
                      <a:pt x="4708" y="1916"/>
                      <a:pt x="4642" y="1883"/>
                      <a:pt x="4576" y="1861"/>
                    </a:cubicBezTo>
                    <a:cubicBezTo>
                      <a:pt x="4510" y="1829"/>
                      <a:pt x="4445" y="1807"/>
                      <a:pt x="4379" y="1763"/>
                    </a:cubicBezTo>
                    <a:cubicBezTo>
                      <a:pt x="4313" y="1730"/>
                      <a:pt x="4248" y="1697"/>
                      <a:pt x="4193" y="1654"/>
                    </a:cubicBezTo>
                    <a:cubicBezTo>
                      <a:pt x="4061" y="1577"/>
                      <a:pt x="3941" y="1500"/>
                      <a:pt x="3832" y="1401"/>
                    </a:cubicBezTo>
                    <a:cubicBezTo>
                      <a:pt x="3711" y="1314"/>
                      <a:pt x="3591" y="1216"/>
                      <a:pt x="3482" y="1117"/>
                    </a:cubicBezTo>
                    <a:cubicBezTo>
                      <a:pt x="3426" y="1073"/>
                      <a:pt x="3372" y="1029"/>
                      <a:pt x="3317" y="975"/>
                    </a:cubicBezTo>
                    <a:cubicBezTo>
                      <a:pt x="3263" y="931"/>
                      <a:pt x="3207" y="876"/>
                      <a:pt x="3164" y="832"/>
                    </a:cubicBezTo>
                    <a:lnTo>
                      <a:pt x="2934" y="603"/>
                    </a:lnTo>
                    <a:lnTo>
                      <a:pt x="2737" y="866"/>
                    </a:lnTo>
                    <a:lnTo>
                      <a:pt x="2628" y="1029"/>
                    </a:lnTo>
                    <a:cubicBezTo>
                      <a:pt x="2584" y="1073"/>
                      <a:pt x="2540" y="1128"/>
                      <a:pt x="2496" y="1172"/>
                    </a:cubicBezTo>
                    <a:cubicBezTo>
                      <a:pt x="2453" y="1216"/>
                      <a:pt x="2409" y="1270"/>
                      <a:pt x="2365" y="1303"/>
                    </a:cubicBezTo>
                    <a:cubicBezTo>
                      <a:pt x="2321" y="1358"/>
                      <a:pt x="2266" y="1391"/>
                      <a:pt x="2222" y="1423"/>
                    </a:cubicBezTo>
                    <a:lnTo>
                      <a:pt x="2058" y="1522"/>
                    </a:lnTo>
                    <a:lnTo>
                      <a:pt x="1894" y="1588"/>
                    </a:lnTo>
                    <a:cubicBezTo>
                      <a:pt x="1840" y="1610"/>
                      <a:pt x="1784" y="1620"/>
                      <a:pt x="1719" y="1632"/>
                    </a:cubicBezTo>
                    <a:cubicBezTo>
                      <a:pt x="1664" y="1642"/>
                      <a:pt x="1599" y="1642"/>
                      <a:pt x="1544" y="1642"/>
                    </a:cubicBezTo>
                    <a:lnTo>
                      <a:pt x="1445" y="1642"/>
                    </a:lnTo>
                    <a:cubicBezTo>
                      <a:pt x="1412" y="1632"/>
                      <a:pt x="1380" y="1632"/>
                      <a:pt x="1347" y="1632"/>
                    </a:cubicBezTo>
                    <a:cubicBezTo>
                      <a:pt x="1281" y="1620"/>
                      <a:pt x="1227" y="1610"/>
                      <a:pt x="1161" y="1588"/>
                    </a:cubicBezTo>
                    <a:cubicBezTo>
                      <a:pt x="1029" y="1555"/>
                      <a:pt x="898" y="1511"/>
                      <a:pt x="777" y="1445"/>
                    </a:cubicBezTo>
                    <a:cubicBezTo>
                      <a:pt x="646" y="1391"/>
                      <a:pt x="526" y="1325"/>
                      <a:pt x="405" y="1248"/>
                    </a:cubicBezTo>
                    <a:cubicBezTo>
                      <a:pt x="285" y="1172"/>
                      <a:pt x="164" y="1084"/>
                      <a:pt x="55" y="997"/>
                    </a:cubicBezTo>
                    <a:lnTo>
                      <a:pt x="1" y="1041"/>
                    </a:lnTo>
                    <a:cubicBezTo>
                      <a:pt x="88" y="1161"/>
                      <a:pt x="186" y="1282"/>
                      <a:pt x="285" y="1391"/>
                    </a:cubicBezTo>
                    <a:cubicBezTo>
                      <a:pt x="395" y="1500"/>
                      <a:pt x="504" y="1599"/>
                      <a:pt x="624" y="1697"/>
                    </a:cubicBezTo>
                    <a:cubicBezTo>
                      <a:pt x="755" y="1785"/>
                      <a:pt x="887" y="1861"/>
                      <a:pt x="1040" y="1938"/>
                    </a:cubicBezTo>
                    <a:cubicBezTo>
                      <a:pt x="1106" y="1971"/>
                      <a:pt x="1183" y="1993"/>
                      <a:pt x="1259" y="2014"/>
                    </a:cubicBezTo>
                    <a:cubicBezTo>
                      <a:pt x="1347" y="2036"/>
                      <a:pt x="1424" y="2058"/>
                      <a:pt x="1511" y="2070"/>
                    </a:cubicBezTo>
                    <a:cubicBezTo>
                      <a:pt x="1587" y="2080"/>
                      <a:pt x="1675" y="2080"/>
                      <a:pt x="1762" y="2080"/>
                    </a:cubicBezTo>
                    <a:cubicBezTo>
                      <a:pt x="1850" y="2080"/>
                      <a:pt x="1938" y="2058"/>
                      <a:pt x="2015" y="2048"/>
                    </a:cubicBezTo>
                    <a:cubicBezTo>
                      <a:pt x="2102" y="2026"/>
                      <a:pt x="2190" y="2004"/>
                      <a:pt x="2266" y="1971"/>
                    </a:cubicBezTo>
                    <a:cubicBezTo>
                      <a:pt x="2343" y="1938"/>
                      <a:pt x="2419" y="1895"/>
                      <a:pt x="2496" y="1851"/>
                    </a:cubicBezTo>
                    <a:cubicBezTo>
                      <a:pt x="2638" y="1763"/>
                      <a:pt x="2770" y="1654"/>
                      <a:pt x="2879" y="1544"/>
                    </a:cubicBezTo>
                    <a:cubicBezTo>
                      <a:pt x="2925" y="1505"/>
                      <a:pt x="2961" y="1461"/>
                      <a:pt x="2997" y="1415"/>
                    </a:cubicBezTo>
                    <a:lnTo>
                      <a:pt x="2997" y="1415"/>
                    </a:lnTo>
                    <a:cubicBezTo>
                      <a:pt x="3046" y="1458"/>
                      <a:pt x="3090" y="1499"/>
                      <a:pt x="3142" y="1533"/>
                    </a:cubicBezTo>
                    <a:cubicBezTo>
                      <a:pt x="3273" y="1632"/>
                      <a:pt x="3416" y="1730"/>
                      <a:pt x="3558" y="1807"/>
                    </a:cubicBezTo>
                    <a:cubicBezTo>
                      <a:pt x="3700" y="1895"/>
                      <a:pt x="3842" y="1971"/>
                      <a:pt x="3996" y="2036"/>
                    </a:cubicBezTo>
                    <a:cubicBezTo>
                      <a:pt x="4073" y="2058"/>
                      <a:pt x="4160" y="2092"/>
                      <a:pt x="4236" y="2113"/>
                    </a:cubicBezTo>
                    <a:cubicBezTo>
                      <a:pt x="4313" y="2146"/>
                      <a:pt x="4401" y="2168"/>
                      <a:pt x="4477" y="2179"/>
                    </a:cubicBezTo>
                    <a:cubicBezTo>
                      <a:pt x="4565" y="2201"/>
                      <a:pt x="4642" y="2212"/>
                      <a:pt x="4729" y="2223"/>
                    </a:cubicBezTo>
                    <a:cubicBezTo>
                      <a:pt x="4817" y="2233"/>
                      <a:pt x="4893" y="2233"/>
                      <a:pt x="4981" y="2233"/>
                    </a:cubicBezTo>
                    <a:cubicBezTo>
                      <a:pt x="5068" y="2233"/>
                      <a:pt x="5156" y="2223"/>
                      <a:pt x="5233" y="2201"/>
                    </a:cubicBezTo>
                    <a:cubicBezTo>
                      <a:pt x="5321" y="2190"/>
                      <a:pt x="5408" y="2157"/>
                      <a:pt x="5484" y="2135"/>
                    </a:cubicBezTo>
                    <a:cubicBezTo>
                      <a:pt x="5561" y="2102"/>
                      <a:pt x="5638" y="2058"/>
                      <a:pt x="5703" y="2014"/>
                    </a:cubicBezTo>
                    <a:cubicBezTo>
                      <a:pt x="5747" y="1993"/>
                      <a:pt x="5780" y="1971"/>
                      <a:pt x="5813" y="1949"/>
                    </a:cubicBezTo>
                    <a:cubicBezTo>
                      <a:pt x="5846" y="1916"/>
                      <a:pt x="5878" y="1895"/>
                      <a:pt x="5912" y="1861"/>
                    </a:cubicBezTo>
                    <a:lnTo>
                      <a:pt x="5999" y="1774"/>
                    </a:lnTo>
                    <a:lnTo>
                      <a:pt x="6075" y="1686"/>
                    </a:lnTo>
                    <a:cubicBezTo>
                      <a:pt x="6116" y="1645"/>
                      <a:pt x="6144" y="1605"/>
                      <a:pt x="6173" y="1564"/>
                    </a:cubicBezTo>
                    <a:lnTo>
                      <a:pt x="6173" y="1564"/>
                    </a:lnTo>
                    <a:cubicBezTo>
                      <a:pt x="6219" y="1588"/>
                      <a:pt x="6263" y="1610"/>
                      <a:pt x="6306" y="1632"/>
                    </a:cubicBezTo>
                    <a:cubicBezTo>
                      <a:pt x="6371" y="1676"/>
                      <a:pt x="6437" y="1708"/>
                      <a:pt x="6513" y="1741"/>
                    </a:cubicBezTo>
                    <a:cubicBezTo>
                      <a:pt x="6645" y="1807"/>
                      <a:pt x="6787" y="1873"/>
                      <a:pt x="6941" y="1927"/>
                    </a:cubicBezTo>
                    <a:cubicBezTo>
                      <a:pt x="7225" y="2036"/>
                      <a:pt x="7532" y="2124"/>
                      <a:pt x="7860" y="2146"/>
                    </a:cubicBezTo>
                    <a:cubicBezTo>
                      <a:pt x="7904" y="2152"/>
                      <a:pt x="7945" y="2154"/>
                      <a:pt x="7986" y="2154"/>
                    </a:cubicBezTo>
                    <a:cubicBezTo>
                      <a:pt x="8027" y="2154"/>
                      <a:pt x="8068" y="2152"/>
                      <a:pt x="8111" y="2146"/>
                    </a:cubicBezTo>
                    <a:lnTo>
                      <a:pt x="8243" y="2135"/>
                    </a:lnTo>
                    <a:cubicBezTo>
                      <a:pt x="8287" y="2135"/>
                      <a:pt x="8330" y="2124"/>
                      <a:pt x="8364" y="2113"/>
                    </a:cubicBezTo>
                    <a:cubicBezTo>
                      <a:pt x="8451" y="2102"/>
                      <a:pt x="8539" y="2080"/>
                      <a:pt x="8615" y="2048"/>
                    </a:cubicBezTo>
                    <a:cubicBezTo>
                      <a:pt x="8703" y="2014"/>
                      <a:pt x="8780" y="1971"/>
                      <a:pt x="8856" y="1927"/>
                    </a:cubicBezTo>
                    <a:cubicBezTo>
                      <a:pt x="8900" y="1905"/>
                      <a:pt x="8933" y="1883"/>
                      <a:pt x="8977" y="1851"/>
                    </a:cubicBezTo>
                    <a:lnTo>
                      <a:pt x="9075" y="1763"/>
                    </a:lnTo>
                    <a:cubicBezTo>
                      <a:pt x="9119" y="1741"/>
                      <a:pt x="9140" y="1708"/>
                      <a:pt x="9174" y="1676"/>
                    </a:cubicBezTo>
                    <a:cubicBezTo>
                      <a:pt x="9206" y="1642"/>
                      <a:pt x="9239" y="1610"/>
                      <a:pt x="9261" y="1577"/>
                    </a:cubicBezTo>
                    <a:cubicBezTo>
                      <a:pt x="9294" y="1544"/>
                      <a:pt x="9316" y="1500"/>
                      <a:pt x="9349" y="1467"/>
                    </a:cubicBezTo>
                    <a:lnTo>
                      <a:pt x="9372" y="1428"/>
                    </a:lnTo>
                    <a:lnTo>
                      <a:pt x="9372" y="1428"/>
                    </a:lnTo>
                    <a:cubicBezTo>
                      <a:pt x="9420" y="1460"/>
                      <a:pt x="9469" y="1491"/>
                      <a:pt x="9524" y="1522"/>
                    </a:cubicBezTo>
                    <a:cubicBezTo>
                      <a:pt x="9666" y="1599"/>
                      <a:pt x="9809" y="1676"/>
                      <a:pt x="9962" y="1730"/>
                    </a:cubicBezTo>
                    <a:cubicBezTo>
                      <a:pt x="10115" y="1796"/>
                      <a:pt x="10279" y="1839"/>
                      <a:pt x="10443" y="1873"/>
                    </a:cubicBezTo>
                    <a:cubicBezTo>
                      <a:pt x="10531" y="1895"/>
                      <a:pt x="10607" y="1905"/>
                      <a:pt x="10695" y="1916"/>
                    </a:cubicBezTo>
                    <a:lnTo>
                      <a:pt x="10969" y="1916"/>
                    </a:lnTo>
                    <a:lnTo>
                      <a:pt x="11100" y="1905"/>
                    </a:lnTo>
                    <a:lnTo>
                      <a:pt x="11232" y="1883"/>
                    </a:lnTo>
                    <a:cubicBezTo>
                      <a:pt x="11319" y="1861"/>
                      <a:pt x="11407" y="1839"/>
                      <a:pt x="11494" y="1807"/>
                    </a:cubicBezTo>
                    <a:cubicBezTo>
                      <a:pt x="11538" y="1796"/>
                      <a:pt x="11582" y="1774"/>
                      <a:pt x="11626" y="1752"/>
                    </a:cubicBezTo>
                    <a:cubicBezTo>
                      <a:pt x="11669" y="1741"/>
                      <a:pt x="11713" y="1719"/>
                      <a:pt x="11746" y="1697"/>
                    </a:cubicBezTo>
                    <a:cubicBezTo>
                      <a:pt x="11789" y="1664"/>
                      <a:pt x="11823" y="1642"/>
                      <a:pt x="11867" y="1620"/>
                    </a:cubicBezTo>
                    <a:lnTo>
                      <a:pt x="11976" y="1533"/>
                    </a:lnTo>
                    <a:cubicBezTo>
                      <a:pt x="12042" y="1479"/>
                      <a:pt x="12107" y="1413"/>
                      <a:pt x="12162" y="1347"/>
                    </a:cubicBezTo>
                    <a:lnTo>
                      <a:pt x="12249" y="1248"/>
                    </a:lnTo>
                    <a:lnTo>
                      <a:pt x="12326" y="1150"/>
                    </a:lnTo>
                    <a:cubicBezTo>
                      <a:pt x="12343" y="1126"/>
                      <a:pt x="12358" y="1103"/>
                      <a:pt x="12372" y="1079"/>
                    </a:cubicBezTo>
                    <a:lnTo>
                      <a:pt x="12372" y="1079"/>
                    </a:lnTo>
                    <a:cubicBezTo>
                      <a:pt x="12447" y="1161"/>
                      <a:pt x="12530" y="1239"/>
                      <a:pt x="12621" y="1303"/>
                    </a:cubicBezTo>
                    <a:cubicBezTo>
                      <a:pt x="12677" y="1347"/>
                      <a:pt x="12731" y="1380"/>
                      <a:pt x="12797" y="1413"/>
                    </a:cubicBezTo>
                    <a:cubicBezTo>
                      <a:pt x="12852" y="1445"/>
                      <a:pt x="12917" y="1467"/>
                      <a:pt x="12983" y="1489"/>
                    </a:cubicBezTo>
                    <a:cubicBezTo>
                      <a:pt x="13093" y="1532"/>
                      <a:pt x="13204" y="1548"/>
                      <a:pt x="13315" y="1548"/>
                    </a:cubicBezTo>
                    <a:cubicBezTo>
                      <a:pt x="13346" y="1548"/>
                      <a:pt x="13378" y="1547"/>
                      <a:pt x="13410" y="1544"/>
                    </a:cubicBezTo>
                    <a:cubicBezTo>
                      <a:pt x="13453" y="1544"/>
                      <a:pt x="13487" y="1533"/>
                      <a:pt x="13519" y="1522"/>
                    </a:cubicBezTo>
                    <a:cubicBezTo>
                      <a:pt x="13552" y="1522"/>
                      <a:pt x="13585" y="1511"/>
                      <a:pt x="13618" y="1500"/>
                    </a:cubicBezTo>
                    <a:cubicBezTo>
                      <a:pt x="13684" y="1479"/>
                      <a:pt x="13749" y="1445"/>
                      <a:pt x="13804" y="1413"/>
                    </a:cubicBezTo>
                    <a:lnTo>
                      <a:pt x="13968" y="1314"/>
                    </a:lnTo>
                    <a:cubicBezTo>
                      <a:pt x="14023" y="1270"/>
                      <a:pt x="14066" y="1226"/>
                      <a:pt x="14110" y="1183"/>
                    </a:cubicBezTo>
                    <a:lnTo>
                      <a:pt x="14241" y="1051"/>
                    </a:lnTo>
                    <a:cubicBezTo>
                      <a:pt x="14275" y="1007"/>
                      <a:pt x="14319" y="953"/>
                      <a:pt x="14351" y="909"/>
                    </a:cubicBezTo>
                    <a:cubicBezTo>
                      <a:pt x="14384" y="854"/>
                      <a:pt x="14417" y="810"/>
                      <a:pt x="14450" y="756"/>
                    </a:cubicBezTo>
                    <a:lnTo>
                      <a:pt x="14537" y="603"/>
                    </a:lnTo>
                    <a:lnTo>
                      <a:pt x="14494" y="570"/>
                    </a:lnTo>
                    <a:cubicBezTo>
                      <a:pt x="14406" y="647"/>
                      <a:pt x="14319" y="734"/>
                      <a:pt x="14231" y="800"/>
                    </a:cubicBezTo>
                    <a:cubicBezTo>
                      <a:pt x="14143" y="876"/>
                      <a:pt x="14056" y="942"/>
                      <a:pt x="13968" y="1007"/>
                    </a:cubicBezTo>
                    <a:cubicBezTo>
                      <a:pt x="13924" y="1029"/>
                      <a:pt x="13869" y="1063"/>
                      <a:pt x="13825" y="1084"/>
                    </a:cubicBezTo>
                    <a:cubicBezTo>
                      <a:pt x="13782" y="1106"/>
                      <a:pt x="13727" y="1128"/>
                      <a:pt x="13684" y="1139"/>
                    </a:cubicBezTo>
                    <a:cubicBezTo>
                      <a:pt x="13628" y="1150"/>
                      <a:pt x="13585" y="1172"/>
                      <a:pt x="13541" y="1172"/>
                    </a:cubicBezTo>
                    <a:cubicBezTo>
                      <a:pt x="13514" y="1177"/>
                      <a:pt x="13489" y="1180"/>
                      <a:pt x="13466" y="1180"/>
                    </a:cubicBezTo>
                    <a:cubicBezTo>
                      <a:pt x="13443" y="1180"/>
                      <a:pt x="13421" y="1177"/>
                      <a:pt x="13399" y="1172"/>
                    </a:cubicBezTo>
                    <a:cubicBezTo>
                      <a:pt x="13311" y="1172"/>
                      <a:pt x="13224" y="1150"/>
                      <a:pt x="13147" y="1106"/>
                    </a:cubicBezTo>
                    <a:cubicBezTo>
                      <a:pt x="13103" y="1084"/>
                      <a:pt x="13059" y="1063"/>
                      <a:pt x="13027" y="1029"/>
                    </a:cubicBezTo>
                    <a:cubicBezTo>
                      <a:pt x="12983" y="1007"/>
                      <a:pt x="12950" y="975"/>
                      <a:pt x="12917" y="942"/>
                    </a:cubicBezTo>
                    <a:cubicBezTo>
                      <a:pt x="12840" y="876"/>
                      <a:pt x="12775" y="800"/>
                      <a:pt x="12720" y="712"/>
                    </a:cubicBezTo>
                    <a:cubicBezTo>
                      <a:pt x="12687" y="669"/>
                      <a:pt x="12665" y="625"/>
                      <a:pt x="12633" y="581"/>
                    </a:cubicBezTo>
                    <a:cubicBezTo>
                      <a:pt x="12611" y="537"/>
                      <a:pt x="12578" y="493"/>
                      <a:pt x="12567" y="460"/>
                    </a:cubicBezTo>
                    <a:lnTo>
                      <a:pt x="123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1535566" y="530963"/>
            <a:ext cx="2725613" cy="1979499"/>
            <a:chOff x="1151674" y="398222"/>
            <a:chExt cx="2044210" cy="1484624"/>
          </a:xfrm>
        </p:grpSpPr>
        <p:sp>
          <p:nvSpPr>
            <p:cNvPr id="64" name="Google Shape;64;p3"/>
            <p:cNvSpPr/>
            <p:nvPr/>
          </p:nvSpPr>
          <p:spPr>
            <a:xfrm rot="-646136">
              <a:off x="1247334" y="1172713"/>
              <a:ext cx="1217258" cy="601710"/>
            </a:xfrm>
            <a:custGeom>
              <a:avLst/>
              <a:gdLst/>
              <a:ahLst/>
              <a:cxnLst/>
              <a:rect l="l" t="t" r="r" b="b"/>
              <a:pathLst>
                <a:path w="12140" h="6001" extrusionOk="0">
                  <a:moveTo>
                    <a:pt x="5223" y="0"/>
                  </a:moveTo>
                  <a:cubicBezTo>
                    <a:pt x="5091" y="0"/>
                    <a:pt x="4951" y="25"/>
                    <a:pt x="4806" y="78"/>
                  </a:cubicBezTo>
                  <a:cubicBezTo>
                    <a:pt x="2704" y="845"/>
                    <a:pt x="2869" y="4391"/>
                    <a:pt x="2869" y="4391"/>
                  </a:cubicBezTo>
                  <a:cubicBezTo>
                    <a:pt x="2869" y="4391"/>
                    <a:pt x="1647" y="3106"/>
                    <a:pt x="922" y="3106"/>
                  </a:cubicBezTo>
                  <a:cubicBezTo>
                    <a:pt x="804" y="3106"/>
                    <a:pt x="698" y="3140"/>
                    <a:pt x="614" y="3220"/>
                  </a:cubicBezTo>
                  <a:cubicBezTo>
                    <a:pt x="1" y="3778"/>
                    <a:pt x="1051" y="5475"/>
                    <a:pt x="1051" y="5475"/>
                  </a:cubicBezTo>
                  <a:lnTo>
                    <a:pt x="11297" y="6001"/>
                  </a:lnTo>
                  <a:cubicBezTo>
                    <a:pt x="11297" y="6001"/>
                    <a:pt x="12140" y="2333"/>
                    <a:pt x="10323" y="2246"/>
                  </a:cubicBezTo>
                  <a:cubicBezTo>
                    <a:pt x="10293" y="2244"/>
                    <a:pt x="10263" y="2244"/>
                    <a:pt x="10233" y="2244"/>
                  </a:cubicBezTo>
                  <a:cubicBezTo>
                    <a:pt x="8476" y="2244"/>
                    <a:pt x="7619" y="4425"/>
                    <a:pt x="7619" y="4425"/>
                  </a:cubicBezTo>
                  <a:cubicBezTo>
                    <a:pt x="7619" y="4425"/>
                    <a:pt x="6994" y="0"/>
                    <a:pt x="52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3"/>
            <p:cNvSpPr/>
            <p:nvPr/>
          </p:nvSpPr>
          <p:spPr>
            <a:xfrm rot="-646136">
              <a:off x="1241085" y="704209"/>
              <a:ext cx="106585" cy="967088"/>
            </a:xfrm>
            <a:custGeom>
              <a:avLst/>
              <a:gdLst/>
              <a:ahLst/>
              <a:cxnLst/>
              <a:rect l="l" t="t" r="r" b="b"/>
              <a:pathLst>
                <a:path w="1063" h="9645" extrusionOk="0">
                  <a:moveTo>
                    <a:pt x="362" y="1"/>
                  </a:moveTo>
                  <a:lnTo>
                    <a:pt x="1" y="33"/>
                  </a:lnTo>
                  <a:lnTo>
                    <a:pt x="701" y="9644"/>
                  </a:lnTo>
                  <a:lnTo>
                    <a:pt x="1062" y="9612"/>
                  </a:lnTo>
                  <a:lnTo>
                    <a:pt x="36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3"/>
            <p:cNvSpPr/>
            <p:nvPr/>
          </p:nvSpPr>
          <p:spPr>
            <a:xfrm rot="-646136">
              <a:off x="2186361" y="641992"/>
              <a:ext cx="72594" cy="755221"/>
            </a:xfrm>
            <a:custGeom>
              <a:avLst/>
              <a:gdLst/>
              <a:ahLst/>
              <a:cxnLst/>
              <a:rect l="l" t="t" r="r" b="b"/>
              <a:pathLst>
                <a:path w="724" h="7532" extrusionOk="0">
                  <a:moveTo>
                    <a:pt x="362" y="0"/>
                  </a:moveTo>
                  <a:lnTo>
                    <a:pt x="1" y="7520"/>
                  </a:lnTo>
                  <a:lnTo>
                    <a:pt x="362" y="7531"/>
                  </a:lnTo>
                  <a:lnTo>
                    <a:pt x="723" y="11"/>
                  </a:lnTo>
                  <a:lnTo>
                    <a:pt x="3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>
            <a:xfrm rot="579255">
              <a:off x="2363731" y="894927"/>
              <a:ext cx="779954" cy="299359"/>
            </a:xfrm>
            <a:custGeom>
              <a:avLst/>
              <a:gdLst/>
              <a:ahLst/>
              <a:cxnLst/>
              <a:rect l="l" t="t" r="r" b="b"/>
              <a:pathLst>
                <a:path w="11271" h="4326" extrusionOk="0">
                  <a:moveTo>
                    <a:pt x="6078" y="1"/>
                  </a:moveTo>
                  <a:cubicBezTo>
                    <a:pt x="5384" y="1"/>
                    <a:pt x="4736" y="479"/>
                    <a:pt x="4374" y="1939"/>
                  </a:cubicBezTo>
                  <a:cubicBezTo>
                    <a:pt x="4374" y="1939"/>
                    <a:pt x="3583" y="1554"/>
                    <a:pt x="2946" y="1554"/>
                  </a:cubicBezTo>
                  <a:cubicBezTo>
                    <a:pt x="2397" y="1554"/>
                    <a:pt x="1961" y="1839"/>
                    <a:pt x="2240" y="2903"/>
                  </a:cubicBezTo>
                  <a:cubicBezTo>
                    <a:pt x="2240" y="2903"/>
                    <a:pt x="1403" y="2373"/>
                    <a:pt x="823" y="2373"/>
                  </a:cubicBezTo>
                  <a:cubicBezTo>
                    <a:pt x="312" y="2373"/>
                    <a:pt x="0" y="2783"/>
                    <a:pt x="630" y="4326"/>
                  </a:cubicBezTo>
                  <a:lnTo>
                    <a:pt x="10504" y="2531"/>
                  </a:lnTo>
                  <a:cubicBezTo>
                    <a:pt x="10504" y="2531"/>
                    <a:pt x="11270" y="439"/>
                    <a:pt x="10679" y="155"/>
                  </a:cubicBezTo>
                  <a:cubicBezTo>
                    <a:pt x="10638" y="135"/>
                    <a:pt x="10593" y="125"/>
                    <a:pt x="10546" y="125"/>
                  </a:cubicBezTo>
                  <a:cubicBezTo>
                    <a:pt x="9933" y="125"/>
                    <a:pt x="8884" y="1731"/>
                    <a:pt x="8884" y="1731"/>
                  </a:cubicBezTo>
                  <a:cubicBezTo>
                    <a:pt x="8884" y="1731"/>
                    <a:pt x="7398" y="1"/>
                    <a:pt x="60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3"/>
            <p:cNvSpPr/>
            <p:nvPr/>
          </p:nvSpPr>
          <p:spPr>
            <a:xfrm rot="579252">
              <a:off x="2370264" y="545411"/>
              <a:ext cx="119619" cy="503844"/>
            </a:xfrm>
            <a:custGeom>
              <a:avLst/>
              <a:gdLst/>
              <a:ahLst/>
              <a:cxnLst/>
              <a:rect l="l" t="t" r="r" b="b"/>
              <a:pathLst>
                <a:path w="1193" h="5025" extrusionOk="0">
                  <a:moveTo>
                    <a:pt x="361" y="1"/>
                  </a:moveTo>
                  <a:lnTo>
                    <a:pt x="0" y="66"/>
                  </a:lnTo>
                  <a:lnTo>
                    <a:pt x="832" y="5025"/>
                  </a:lnTo>
                  <a:lnTo>
                    <a:pt x="1193" y="4970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3"/>
            <p:cNvSpPr/>
            <p:nvPr/>
          </p:nvSpPr>
          <p:spPr>
            <a:xfrm rot="579252">
              <a:off x="3105908" y="396896"/>
              <a:ext cx="37400" cy="630181"/>
            </a:xfrm>
            <a:custGeom>
              <a:avLst/>
              <a:gdLst/>
              <a:ahLst/>
              <a:cxnLst/>
              <a:rect l="l" t="t" r="r" b="b"/>
              <a:pathLst>
                <a:path w="373" h="6285" extrusionOk="0">
                  <a:moveTo>
                    <a:pt x="1" y="1"/>
                  </a:moveTo>
                  <a:lnTo>
                    <a:pt x="1" y="6284"/>
                  </a:lnTo>
                  <a:lnTo>
                    <a:pt x="373" y="6284"/>
                  </a:lnTo>
                  <a:lnTo>
                    <a:pt x="3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0" name="Google Shape;70;p3"/>
          <p:cNvSpPr/>
          <p:nvPr/>
        </p:nvSpPr>
        <p:spPr>
          <a:xfrm rot="311977">
            <a:off x="928261" y="3821454"/>
            <a:ext cx="3532259" cy="2513745"/>
          </a:xfrm>
          <a:custGeom>
            <a:avLst/>
            <a:gdLst/>
            <a:ahLst/>
            <a:cxnLst/>
            <a:rect l="l" t="t" r="r" b="b"/>
            <a:pathLst>
              <a:path w="33081" h="24860" extrusionOk="0">
                <a:moveTo>
                  <a:pt x="7948" y="0"/>
                </a:moveTo>
                <a:lnTo>
                  <a:pt x="1" y="9622"/>
                </a:lnTo>
                <a:lnTo>
                  <a:pt x="471" y="24859"/>
                </a:lnTo>
                <a:lnTo>
                  <a:pt x="33081" y="24520"/>
                </a:lnTo>
                <a:lnTo>
                  <a:pt x="32807" y="13628"/>
                </a:lnTo>
                <a:lnTo>
                  <a:pt x="15840" y="15971"/>
                </a:lnTo>
                <a:lnTo>
                  <a:pt x="15840" y="15971"/>
                </a:lnTo>
                <a:lnTo>
                  <a:pt x="16705" y="6021"/>
                </a:lnTo>
                <a:lnTo>
                  <a:pt x="794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3"/>
          <p:cNvSpPr/>
          <p:nvPr/>
        </p:nvSpPr>
        <p:spPr>
          <a:xfrm>
            <a:off x="-425803" y="-290766"/>
            <a:ext cx="13043525" cy="7446940"/>
          </a:xfrm>
          <a:custGeom>
            <a:avLst/>
            <a:gdLst/>
            <a:ahLst/>
            <a:cxnLst/>
            <a:rect l="l" t="t" r="r" b="b"/>
            <a:pathLst>
              <a:path w="98902" h="67759" extrusionOk="0">
                <a:moveTo>
                  <a:pt x="50988" y="7949"/>
                </a:moveTo>
                <a:cubicBezTo>
                  <a:pt x="73085" y="7949"/>
                  <a:pt x="88404" y="14099"/>
                  <a:pt x="88404" y="14099"/>
                </a:cubicBezTo>
                <a:lnTo>
                  <a:pt x="85602" y="54810"/>
                </a:lnTo>
                <a:lnTo>
                  <a:pt x="13158" y="55061"/>
                </a:lnTo>
                <a:lnTo>
                  <a:pt x="10684" y="15238"/>
                </a:lnTo>
                <a:cubicBezTo>
                  <a:pt x="25196" y="9736"/>
                  <a:pt x="39077" y="7949"/>
                  <a:pt x="50988" y="7949"/>
                </a:cubicBezTo>
                <a:close/>
                <a:moveTo>
                  <a:pt x="0" y="0"/>
                </a:moveTo>
                <a:lnTo>
                  <a:pt x="0" y="67759"/>
                </a:lnTo>
                <a:lnTo>
                  <a:pt x="98902" y="67759"/>
                </a:lnTo>
                <a:lnTo>
                  <a:pt x="989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3"/>
          <p:cNvSpPr txBox="1">
            <a:spLocks noGrp="1"/>
          </p:cNvSpPr>
          <p:nvPr>
            <p:ph type="title"/>
          </p:nvPr>
        </p:nvSpPr>
        <p:spPr>
          <a:xfrm>
            <a:off x="3839600" y="3265016"/>
            <a:ext cx="4512800" cy="11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7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3" name="Google Shape;73;p3"/>
          <p:cNvSpPr txBox="1">
            <a:spLocks noGrp="1"/>
          </p:cNvSpPr>
          <p:nvPr>
            <p:ph type="title" idx="2" hasCustomPrompt="1"/>
          </p:nvPr>
        </p:nvSpPr>
        <p:spPr>
          <a:xfrm>
            <a:off x="5113000" y="1511175"/>
            <a:ext cx="1966000" cy="13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4" name="Google Shape;74;p3"/>
          <p:cNvSpPr txBox="1">
            <a:spLocks noGrp="1"/>
          </p:cNvSpPr>
          <p:nvPr>
            <p:ph type="subTitle" idx="1"/>
          </p:nvPr>
        </p:nvSpPr>
        <p:spPr>
          <a:xfrm>
            <a:off x="4507600" y="4471984"/>
            <a:ext cx="3176800" cy="7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"/>
          <p:cNvSpPr/>
          <p:nvPr/>
        </p:nvSpPr>
        <p:spPr>
          <a:xfrm flipH="1">
            <a:off x="10023111" y="-595283"/>
            <a:ext cx="2757192" cy="2629203"/>
          </a:xfrm>
          <a:custGeom>
            <a:avLst/>
            <a:gdLst/>
            <a:ahLst/>
            <a:cxnLst/>
            <a:rect l="l" t="t" r="r" b="b"/>
            <a:pathLst>
              <a:path w="19543" h="18653" extrusionOk="0">
                <a:moveTo>
                  <a:pt x="8450" y="1"/>
                </a:moveTo>
                <a:cubicBezTo>
                  <a:pt x="4124" y="1"/>
                  <a:pt x="1" y="1374"/>
                  <a:pt x="1" y="1374"/>
                </a:cubicBezTo>
                <a:lnTo>
                  <a:pt x="537" y="17543"/>
                </a:lnTo>
                <a:cubicBezTo>
                  <a:pt x="537" y="17543"/>
                  <a:pt x="1816" y="18652"/>
                  <a:pt x="2969" y="18652"/>
                </a:cubicBezTo>
                <a:cubicBezTo>
                  <a:pt x="4007" y="18652"/>
                  <a:pt x="4943" y="17753"/>
                  <a:pt x="4752" y="14335"/>
                </a:cubicBezTo>
                <a:lnTo>
                  <a:pt x="4752" y="14335"/>
                </a:lnTo>
                <a:cubicBezTo>
                  <a:pt x="4752" y="14335"/>
                  <a:pt x="6111" y="15294"/>
                  <a:pt x="7004" y="15294"/>
                </a:cubicBezTo>
                <a:cubicBezTo>
                  <a:pt x="7263" y="15294"/>
                  <a:pt x="7484" y="15213"/>
                  <a:pt x="7620" y="15003"/>
                </a:cubicBezTo>
                <a:cubicBezTo>
                  <a:pt x="8221" y="14062"/>
                  <a:pt x="5550" y="10460"/>
                  <a:pt x="5550" y="10460"/>
                </a:cubicBezTo>
                <a:lnTo>
                  <a:pt x="5550" y="10460"/>
                </a:lnTo>
                <a:cubicBezTo>
                  <a:pt x="5550" y="10460"/>
                  <a:pt x="8479" y="11718"/>
                  <a:pt x="10894" y="11718"/>
                </a:cubicBezTo>
                <a:cubicBezTo>
                  <a:pt x="12609" y="11718"/>
                  <a:pt x="14066" y="11084"/>
                  <a:pt x="14034" y="8917"/>
                </a:cubicBezTo>
                <a:lnTo>
                  <a:pt x="14034" y="8917"/>
                </a:lnTo>
                <a:cubicBezTo>
                  <a:pt x="14034" y="8917"/>
                  <a:pt x="15162" y="9303"/>
                  <a:pt x="16270" y="9303"/>
                </a:cubicBezTo>
                <a:cubicBezTo>
                  <a:pt x="17929" y="9303"/>
                  <a:pt x="19543" y="8437"/>
                  <a:pt x="17252" y="4111"/>
                </a:cubicBezTo>
                <a:cubicBezTo>
                  <a:pt x="15553" y="892"/>
                  <a:pt x="11936" y="1"/>
                  <a:pt x="845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" name="Google Shape;76;p3"/>
          <p:cNvSpPr/>
          <p:nvPr/>
        </p:nvSpPr>
        <p:spPr>
          <a:xfrm flipH="1">
            <a:off x="10257674" y="-365270"/>
            <a:ext cx="2223615" cy="1540479"/>
          </a:xfrm>
          <a:custGeom>
            <a:avLst/>
            <a:gdLst/>
            <a:ahLst/>
            <a:cxnLst/>
            <a:rect l="l" t="t" r="r" b="b"/>
            <a:pathLst>
              <a:path w="15761" h="10929" extrusionOk="0">
                <a:moveTo>
                  <a:pt x="1" y="0"/>
                </a:moveTo>
                <a:lnTo>
                  <a:pt x="362" y="10367"/>
                </a:lnTo>
                <a:cubicBezTo>
                  <a:pt x="362" y="10367"/>
                  <a:pt x="1092" y="10929"/>
                  <a:pt x="1780" y="10929"/>
                </a:cubicBezTo>
                <a:cubicBezTo>
                  <a:pt x="2521" y="10929"/>
                  <a:pt x="3213" y="10280"/>
                  <a:pt x="2901" y="7587"/>
                </a:cubicBezTo>
                <a:lnTo>
                  <a:pt x="2901" y="7587"/>
                </a:lnTo>
                <a:cubicBezTo>
                  <a:pt x="2901" y="7587"/>
                  <a:pt x="3800" y="8930"/>
                  <a:pt x="4250" y="8930"/>
                </a:cubicBezTo>
                <a:cubicBezTo>
                  <a:pt x="4304" y="8930"/>
                  <a:pt x="4351" y="8910"/>
                  <a:pt x="4390" y="8867"/>
                </a:cubicBezTo>
                <a:cubicBezTo>
                  <a:pt x="4762" y="8473"/>
                  <a:pt x="3186" y="4598"/>
                  <a:pt x="3186" y="4598"/>
                </a:cubicBezTo>
                <a:lnTo>
                  <a:pt x="3186" y="4598"/>
                </a:lnTo>
                <a:cubicBezTo>
                  <a:pt x="3186" y="4598"/>
                  <a:pt x="6627" y="6453"/>
                  <a:pt x="7969" y="6453"/>
                </a:cubicBezTo>
                <a:cubicBezTo>
                  <a:pt x="8184" y="6453"/>
                  <a:pt x="8345" y="6405"/>
                  <a:pt x="8430" y="6295"/>
                </a:cubicBezTo>
                <a:cubicBezTo>
                  <a:pt x="9031" y="5485"/>
                  <a:pt x="7280" y="2890"/>
                  <a:pt x="7280" y="2890"/>
                </a:cubicBezTo>
                <a:lnTo>
                  <a:pt x="7280" y="2890"/>
                </a:lnTo>
                <a:cubicBezTo>
                  <a:pt x="7280" y="2890"/>
                  <a:pt x="9677" y="3474"/>
                  <a:pt x="11773" y="3474"/>
                </a:cubicBezTo>
                <a:cubicBezTo>
                  <a:pt x="13926" y="3474"/>
                  <a:pt x="15760" y="2858"/>
                  <a:pt x="14351" y="362"/>
                </a:cubicBez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7" name="Google Shape;77;p3"/>
          <p:cNvGrpSpPr/>
          <p:nvPr/>
        </p:nvGrpSpPr>
        <p:grpSpPr>
          <a:xfrm>
            <a:off x="-1314759" y="5920541"/>
            <a:ext cx="5999217" cy="1540443"/>
            <a:chOff x="-433650" y="4486022"/>
            <a:chExt cx="3358523" cy="862381"/>
          </a:xfrm>
        </p:grpSpPr>
        <p:sp>
          <p:nvSpPr>
            <p:cNvPr id="78" name="Google Shape;78;p3"/>
            <p:cNvSpPr/>
            <p:nvPr/>
          </p:nvSpPr>
          <p:spPr>
            <a:xfrm flipH="1">
              <a:off x="-103830" y="4486022"/>
              <a:ext cx="3028703" cy="763874"/>
            </a:xfrm>
            <a:custGeom>
              <a:avLst/>
              <a:gdLst/>
              <a:ahLst/>
              <a:cxnLst/>
              <a:rect l="l" t="t" r="r" b="b"/>
              <a:pathLst>
                <a:path w="33298" h="8406" extrusionOk="0">
                  <a:moveTo>
                    <a:pt x="30658" y="1"/>
                  </a:moveTo>
                  <a:cubicBezTo>
                    <a:pt x="28652" y="1"/>
                    <a:pt x="25737" y="2681"/>
                    <a:pt x="25737" y="2681"/>
                  </a:cubicBezTo>
                  <a:cubicBezTo>
                    <a:pt x="23877" y="1020"/>
                    <a:pt x="22089" y="425"/>
                    <a:pt x="20482" y="425"/>
                  </a:cubicBezTo>
                  <a:cubicBezTo>
                    <a:pt x="16420" y="425"/>
                    <a:pt x="13509" y="4224"/>
                    <a:pt x="13509" y="4224"/>
                  </a:cubicBezTo>
                  <a:cubicBezTo>
                    <a:pt x="13509" y="4224"/>
                    <a:pt x="12276" y="1768"/>
                    <a:pt x="10654" y="1768"/>
                  </a:cubicBezTo>
                  <a:cubicBezTo>
                    <a:pt x="10581" y="1768"/>
                    <a:pt x="10508" y="1773"/>
                    <a:pt x="10433" y="1783"/>
                  </a:cubicBezTo>
                  <a:cubicBezTo>
                    <a:pt x="8692" y="2013"/>
                    <a:pt x="9558" y="5362"/>
                    <a:pt x="9558" y="5362"/>
                  </a:cubicBezTo>
                  <a:cubicBezTo>
                    <a:pt x="9558" y="5362"/>
                    <a:pt x="8428" y="3502"/>
                    <a:pt x="7573" y="3502"/>
                  </a:cubicBezTo>
                  <a:cubicBezTo>
                    <a:pt x="7522" y="3502"/>
                    <a:pt x="7472" y="3509"/>
                    <a:pt x="7423" y="3523"/>
                  </a:cubicBezTo>
                  <a:cubicBezTo>
                    <a:pt x="6558" y="3764"/>
                    <a:pt x="7488" y="5724"/>
                    <a:pt x="7488" y="5724"/>
                  </a:cubicBezTo>
                  <a:cubicBezTo>
                    <a:pt x="7488" y="5724"/>
                    <a:pt x="4142" y="3517"/>
                    <a:pt x="2238" y="3517"/>
                  </a:cubicBezTo>
                  <a:cubicBezTo>
                    <a:pt x="1796" y="3517"/>
                    <a:pt x="1432" y="3636"/>
                    <a:pt x="1205" y="3929"/>
                  </a:cubicBezTo>
                  <a:cubicBezTo>
                    <a:pt x="1" y="5483"/>
                    <a:pt x="3274" y="8406"/>
                    <a:pt x="3274" y="8406"/>
                  </a:cubicBezTo>
                  <a:lnTo>
                    <a:pt x="31746" y="7990"/>
                  </a:lnTo>
                  <a:cubicBezTo>
                    <a:pt x="33297" y="1734"/>
                    <a:pt x="32272" y="1"/>
                    <a:pt x="306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3"/>
            <p:cNvSpPr/>
            <p:nvPr/>
          </p:nvSpPr>
          <p:spPr>
            <a:xfrm flipH="1">
              <a:off x="-433650" y="4665769"/>
              <a:ext cx="1918748" cy="682634"/>
            </a:xfrm>
            <a:custGeom>
              <a:avLst/>
              <a:gdLst/>
              <a:ahLst/>
              <a:cxnLst/>
              <a:rect l="l" t="t" r="r" b="b"/>
              <a:pathLst>
                <a:path w="21095" h="7512" extrusionOk="0">
                  <a:moveTo>
                    <a:pt x="14559" y="1"/>
                  </a:moveTo>
                  <a:cubicBezTo>
                    <a:pt x="12938" y="1"/>
                    <a:pt x="12173" y="2224"/>
                    <a:pt x="12173" y="2224"/>
                  </a:cubicBezTo>
                  <a:cubicBezTo>
                    <a:pt x="11257" y="1596"/>
                    <a:pt x="10388" y="1369"/>
                    <a:pt x="9611" y="1369"/>
                  </a:cubicBezTo>
                  <a:cubicBezTo>
                    <a:pt x="7582" y="1369"/>
                    <a:pt x="6174" y="2914"/>
                    <a:pt x="6174" y="2914"/>
                  </a:cubicBezTo>
                  <a:cubicBezTo>
                    <a:pt x="6174" y="2914"/>
                    <a:pt x="5042" y="1982"/>
                    <a:pt x="4619" y="1982"/>
                  </a:cubicBezTo>
                  <a:cubicBezTo>
                    <a:pt x="4612" y="1982"/>
                    <a:pt x="4605" y="1983"/>
                    <a:pt x="4598" y="1983"/>
                  </a:cubicBezTo>
                  <a:cubicBezTo>
                    <a:pt x="4204" y="2017"/>
                    <a:pt x="4598" y="3844"/>
                    <a:pt x="4598" y="3844"/>
                  </a:cubicBezTo>
                  <a:cubicBezTo>
                    <a:pt x="4598" y="3844"/>
                    <a:pt x="2244" y="2887"/>
                    <a:pt x="1080" y="2887"/>
                  </a:cubicBezTo>
                  <a:cubicBezTo>
                    <a:pt x="808" y="2887"/>
                    <a:pt x="601" y="2939"/>
                    <a:pt x="504" y="3067"/>
                  </a:cubicBezTo>
                  <a:cubicBezTo>
                    <a:pt x="1" y="3735"/>
                    <a:pt x="4116" y="7512"/>
                    <a:pt x="4116" y="7512"/>
                  </a:cubicBezTo>
                  <a:cubicBezTo>
                    <a:pt x="4116" y="7512"/>
                    <a:pt x="21095" y="6581"/>
                    <a:pt x="17461" y="1983"/>
                  </a:cubicBezTo>
                  <a:cubicBezTo>
                    <a:pt x="16293" y="502"/>
                    <a:pt x="15330" y="1"/>
                    <a:pt x="14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3"/>
            <p:cNvSpPr/>
            <p:nvPr/>
          </p:nvSpPr>
          <p:spPr>
            <a:xfrm flipH="1">
              <a:off x="1143461" y="4699392"/>
              <a:ext cx="176367" cy="181291"/>
            </a:xfrm>
            <a:custGeom>
              <a:avLst/>
              <a:gdLst/>
              <a:ahLst/>
              <a:cxnLst/>
              <a:rect l="l" t="t" r="r" b="b"/>
              <a:pathLst>
                <a:path w="1939" h="1995" extrusionOk="0">
                  <a:moveTo>
                    <a:pt x="412" y="1"/>
                  </a:moveTo>
                  <a:cubicBezTo>
                    <a:pt x="341" y="1"/>
                    <a:pt x="280" y="19"/>
                    <a:pt x="231" y="59"/>
                  </a:cubicBezTo>
                  <a:cubicBezTo>
                    <a:pt x="1" y="234"/>
                    <a:pt x="143" y="803"/>
                    <a:pt x="548" y="1318"/>
                  </a:cubicBezTo>
                  <a:cubicBezTo>
                    <a:pt x="879" y="1736"/>
                    <a:pt x="1272" y="1995"/>
                    <a:pt x="1535" y="1995"/>
                  </a:cubicBezTo>
                  <a:cubicBezTo>
                    <a:pt x="1603" y="1995"/>
                    <a:pt x="1661" y="1977"/>
                    <a:pt x="1708" y="1942"/>
                  </a:cubicBezTo>
                  <a:cubicBezTo>
                    <a:pt x="1939" y="1756"/>
                    <a:pt x="1785" y="1197"/>
                    <a:pt x="1380" y="672"/>
                  </a:cubicBezTo>
                  <a:cubicBezTo>
                    <a:pt x="1061" y="258"/>
                    <a:pt x="674" y="1"/>
                    <a:pt x="4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3"/>
            <p:cNvSpPr/>
            <p:nvPr/>
          </p:nvSpPr>
          <p:spPr>
            <a:xfrm flipH="1">
              <a:off x="1086703" y="4591253"/>
              <a:ext cx="76768" cy="149304"/>
            </a:xfrm>
            <a:custGeom>
              <a:avLst/>
              <a:gdLst/>
              <a:ahLst/>
              <a:cxnLst/>
              <a:rect l="l" t="t" r="r" b="b"/>
              <a:pathLst>
                <a:path w="844" h="1643" extrusionOk="0">
                  <a:moveTo>
                    <a:pt x="417" y="1"/>
                  </a:moveTo>
                  <a:cubicBezTo>
                    <a:pt x="186" y="1"/>
                    <a:pt x="1" y="363"/>
                    <a:pt x="1" y="822"/>
                  </a:cubicBezTo>
                  <a:cubicBezTo>
                    <a:pt x="1" y="1271"/>
                    <a:pt x="186" y="1643"/>
                    <a:pt x="417" y="1643"/>
                  </a:cubicBezTo>
                  <a:cubicBezTo>
                    <a:pt x="657" y="1643"/>
                    <a:pt x="843" y="1271"/>
                    <a:pt x="843" y="822"/>
                  </a:cubicBezTo>
                  <a:cubicBezTo>
                    <a:pt x="843" y="363"/>
                    <a:pt x="657" y="1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2" name="Google Shape;82;p3"/>
          <p:cNvSpPr/>
          <p:nvPr/>
        </p:nvSpPr>
        <p:spPr>
          <a:xfrm flipH="1">
            <a:off x="4333103" y="-510370"/>
            <a:ext cx="3937619" cy="1149833"/>
          </a:xfrm>
          <a:custGeom>
            <a:avLst/>
            <a:gdLst/>
            <a:ahLst/>
            <a:cxnLst/>
            <a:rect l="l" t="t" r="r" b="b"/>
            <a:pathLst>
              <a:path w="20066" h="5865" extrusionOk="0">
                <a:moveTo>
                  <a:pt x="2846" y="1"/>
                </a:moveTo>
                <a:cubicBezTo>
                  <a:pt x="2846" y="1"/>
                  <a:pt x="0" y="4248"/>
                  <a:pt x="930" y="4642"/>
                </a:cubicBezTo>
                <a:cubicBezTo>
                  <a:pt x="1018" y="4681"/>
                  <a:pt x="1112" y="4698"/>
                  <a:pt x="1210" y="4698"/>
                </a:cubicBezTo>
                <a:cubicBezTo>
                  <a:pt x="2145" y="4698"/>
                  <a:pt x="3437" y="3110"/>
                  <a:pt x="3437" y="3110"/>
                </a:cubicBezTo>
                <a:cubicBezTo>
                  <a:pt x="3437" y="3110"/>
                  <a:pt x="5320" y="5864"/>
                  <a:pt x="6815" y="5864"/>
                </a:cubicBezTo>
                <a:cubicBezTo>
                  <a:pt x="6883" y="5864"/>
                  <a:pt x="6950" y="5858"/>
                  <a:pt x="7016" y="5846"/>
                </a:cubicBezTo>
                <a:cubicBezTo>
                  <a:pt x="8538" y="5573"/>
                  <a:pt x="8549" y="2935"/>
                  <a:pt x="8549" y="2935"/>
                </a:cubicBezTo>
                <a:cubicBezTo>
                  <a:pt x="8549" y="2935"/>
                  <a:pt x="9675" y="5416"/>
                  <a:pt x="10359" y="5416"/>
                </a:cubicBezTo>
                <a:cubicBezTo>
                  <a:pt x="10407" y="5416"/>
                  <a:pt x="10454" y="5403"/>
                  <a:pt x="10497" y="5376"/>
                </a:cubicBezTo>
                <a:cubicBezTo>
                  <a:pt x="11144" y="4971"/>
                  <a:pt x="10290" y="3910"/>
                  <a:pt x="10290" y="3909"/>
                </a:cubicBezTo>
                <a:lnTo>
                  <a:pt x="10290" y="3909"/>
                </a:lnTo>
                <a:cubicBezTo>
                  <a:pt x="10290" y="3910"/>
                  <a:pt x="12745" y="5678"/>
                  <a:pt x="14257" y="5678"/>
                </a:cubicBezTo>
                <a:cubicBezTo>
                  <a:pt x="14557" y="5678"/>
                  <a:pt x="14819" y="5608"/>
                  <a:pt x="15019" y="5442"/>
                </a:cubicBezTo>
                <a:cubicBezTo>
                  <a:pt x="16223" y="4445"/>
                  <a:pt x="15019" y="2935"/>
                  <a:pt x="15019" y="2935"/>
                </a:cubicBezTo>
                <a:lnTo>
                  <a:pt x="15019" y="2935"/>
                </a:lnTo>
                <a:cubicBezTo>
                  <a:pt x="15019" y="2935"/>
                  <a:pt x="17006" y="3780"/>
                  <a:pt x="18326" y="3780"/>
                </a:cubicBezTo>
                <a:cubicBezTo>
                  <a:pt x="19428" y="3780"/>
                  <a:pt x="20066" y="3191"/>
                  <a:pt x="18697" y="1030"/>
                </a:cubicBezTo>
                <a:lnTo>
                  <a:pt x="284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3" name="Google Shape;83;p3"/>
          <p:cNvGrpSpPr/>
          <p:nvPr/>
        </p:nvGrpSpPr>
        <p:grpSpPr>
          <a:xfrm>
            <a:off x="37872" y="-14457"/>
            <a:ext cx="2131021" cy="3070345"/>
            <a:chOff x="28404" y="7"/>
            <a:chExt cx="1598266" cy="2302759"/>
          </a:xfrm>
        </p:grpSpPr>
        <p:grpSp>
          <p:nvGrpSpPr>
            <p:cNvPr id="84" name="Google Shape;84;p3"/>
            <p:cNvGrpSpPr/>
            <p:nvPr/>
          </p:nvGrpSpPr>
          <p:grpSpPr>
            <a:xfrm rot="363024">
              <a:off x="50727" y="1035475"/>
              <a:ext cx="494513" cy="449717"/>
              <a:chOff x="144497" y="3647075"/>
              <a:chExt cx="494528" cy="449730"/>
            </a:xfrm>
          </p:grpSpPr>
          <p:sp>
            <p:nvSpPr>
              <p:cNvPr id="85" name="Google Shape;85;p3"/>
              <p:cNvSpPr/>
              <p:nvPr/>
            </p:nvSpPr>
            <p:spPr>
              <a:xfrm>
                <a:off x="144497" y="3647075"/>
                <a:ext cx="494528" cy="366125"/>
              </a:xfrm>
              <a:custGeom>
                <a:avLst/>
                <a:gdLst/>
                <a:ahLst/>
                <a:cxnLst/>
                <a:rect l="l" t="t" r="r" b="b"/>
                <a:pathLst>
                  <a:path w="5442" h="4029" extrusionOk="0">
                    <a:moveTo>
                      <a:pt x="2388" y="1"/>
                    </a:moveTo>
                    <a:cubicBezTo>
                      <a:pt x="1399" y="1"/>
                      <a:pt x="544" y="498"/>
                      <a:pt x="307" y="1303"/>
                    </a:cubicBezTo>
                    <a:cubicBezTo>
                      <a:pt x="1" y="2343"/>
                      <a:pt x="832" y="3503"/>
                      <a:pt x="2157" y="3898"/>
                    </a:cubicBezTo>
                    <a:cubicBezTo>
                      <a:pt x="2459" y="3986"/>
                      <a:pt x="2759" y="4028"/>
                      <a:pt x="3048" y="4028"/>
                    </a:cubicBezTo>
                    <a:cubicBezTo>
                      <a:pt x="4039" y="4028"/>
                      <a:pt x="4889" y="3532"/>
                      <a:pt x="5135" y="2726"/>
                    </a:cubicBezTo>
                    <a:cubicBezTo>
                      <a:pt x="5441" y="1697"/>
                      <a:pt x="4609" y="526"/>
                      <a:pt x="3274" y="132"/>
                    </a:cubicBezTo>
                    <a:cubicBezTo>
                      <a:pt x="2975" y="43"/>
                      <a:pt x="2676" y="1"/>
                      <a:pt x="23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180301" y="3955408"/>
                <a:ext cx="62793" cy="7369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811" extrusionOk="0">
                    <a:moveTo>
                      <a:pt x="88" y="1"/>
                    </a:moveTo>
                    <a:lnTo>
                      <a:pt x="1" y="811"/>
                    </a:lnTo>
                    <a:lnTo>
                      <a:pt x="691" y="483"/>
                    </a:lnTo>
                    <a:lnTo>
                      <a:pt x="8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" name="Google Shape;87;p3"/>
              <p:cNvSpPr/>
              <p:nvPr/>
            </p:nvSpPr>
            <p:spPr>
              <a:xfrm>
                <a:off x="304706" y="4028015"/>
                <a:ext cx="117498" cy="64792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713" extrusionOk="0">
                    <a:moveTo>
                      <a:pt x="0" y="1"/>
                    </a:moveTo>
                    <a:lnTo>
                      <a:pt x="449" y="713"/>
                    </a:lnTo>
                    <a:lnTo>
                      <a:pt x="1292" y="11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8" name="Google Shape;88;p3"/>
              <p:cNvSpPr/>
              <p:nvPr/>
            </p:nvSpPr>
            <p:spPr>
              <a:xfrm>
                <a:off x="475819" y="4009205"/>
                <a:ext cx="72607" cy="87601"/>
              </a:xfrm>
              <a:custGeom>
                <a:avLst/>
                <a:gdLst/>
                <a:ahLst/>
                <a:cxnLst/>
                <a:rect l="l" t="t" r="r" b="b"/>
                <a:pathLst>
                  <a:path w="799" h="964" extrusionOk="0">
                    <a:moveTo>
                      <a:pt x="799" y="0"/>
                    </a:moveTo>
                    <a:lnTo>
                      <a:pt x="0" y="350"/>
                    </a:lnTo>
                    <a:lnTo>
                      <a:pt x="646" y="963"/>
                    </a:lnTo>
                    <a:lnTo>
                      <a:pt x="7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9" name="Google Shape;89;p3"/>
            <p:cNvGrpSpPr/>
            <p:nvPr/>
          </p:nvGrpSpPr>
          <p:grpSpPr>
            <a:xfrm rot="363024">
              <a:off x="241148" y="1838709"/>
              <a:ext cx="469524" cy="440539"/>
              <a:chOff x="418115" y="4427130"/>
              <a:chExt cx="469538" cy="440552"/>
            </a:xfrm>
          </p:grpSpPr>
          <p:sp>
            <p:nvSpPr>
              <p:cNvPr id="90" name="Google Shape;90;p3"/>
              <p:cNvSpPr/>
              <p:nvPr/>
            </p:nvSpPr>
            <p:spPr>
              <a:xfrm>
                <a:off x="418115" y="4427130"/>
                <a:ext cx="469538" cy="357765"/>
              </a:xfrm>
              <a:custGeom>
                <a:avLst/>
                <a:gdLst/>
                <a:ahLst/>
                <a:cxnLst/>
                <a:rect l="l" t="t" r="r" b="b"/>
                <a:pathLst>
                  <a:path w="5167" h="3937" extrusionOk="0">
                    <a:moveTo>
                      <a:pt x="2672" y="1"/>
                    </a:moveTo>
                    <a:cubicBezTo>
                      <a:pt x="2596" y="1"/>
                      <a:pt x="2519" y="4"/>
                      <a:pt x="2441" y="9"/>
                    </a:cubicBezTo>
                    <a:cubicBezTo>
                      <a:pt x="1051" y="119"/>
                      <a:pt x="0" y="1082"/>
                      <a:pt x="76" y="2155"/>
                    </a:cubicBezTo>
                    <a:cubicBezTo>
                      <a:pt x="149" y="3177"/>
                      <a:pt x="1214" y="3936"/>
                      <a:pt x="2492" y="3936"/>
                    </a:cubicBezTo>
                    <a:cubicBezTo>
                      <a:pt x="2569" y="3936"/>
                      <a:pt x="2647" y="3934"/>
                      <a:pt x="2726" y="3928"/>
                    </a:cubicBezTo>
                    <a:cubicBezTo>
                      <a:pt x="4116" y="3818"/>
                      <a:pt x="5167" y="2855"/>
                      <a:pt x="5090" y="1782"/>
                    </a:cubicBezTo>
                    <a:cubicBezTo>
                      <a:pt x="5018" y="760"/>
                      <a:pt x="3951" y="1"/>
                      <a:pt x="267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507625" y="4795984"/>
                <a:ext cx="66700" cy="71698"/>
              </a:xfrm>
              <a:custGeom>
                <a:avLst/>
                <a:gdLst/>
                <a:ahLst/>
                <a:cxnLst/>
                <a:rect l="l" t="t" r="r" b="b"/>
                <a:pathLst>
                  <a:path w="734" h="789" extrusionOk="0">
                    <a:moveTo>
                      <a:pt x="0" y="0"/>
                    </a:moveTo>
                    <a:lnTo>
                      <a:pt x="208" y="788"/>
                    </a:lnTo>
                    <a:lnTo>
                      <a:pt x="733" y="2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641844" y="4789078"/>
                <a:ext cx="113500" cy="78605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865" extrusionOk="0">
                    <a:moveTo>
                      <a:pt x="1249" y="0"/>
                    </a:moveTo>
                    <a:lnTo>
                      <a:pt x="1" y="361"/>
                    </a:lnTo>
                    <a:lnTo>
                      <a:pt x="679" y="864"/>
                    </a:lnTo>
                    <a:lnTo>
                      <a:pt x="124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806051" y="4717379"/>
                <a:ext cx="74606" cy="86601"/>
              </a:xfrm>
              <a:custGeom>
                <a:avLst/>
                <a:gdLst/>
                <a:ahLst/>
                <a:cxnLst/>
                <a:rect l="l" t="t" r="r" b="b"/>
                <a:pathLst>
                  <a:path w="821" h="953" extrusionOk="0">
                    <a:moveTo>
                      <a:pt x="624" y="1"/>
                    </a:moveTo>
                    <a:lnTo>
                      <a:pt x="0" y="614"/>
                    </a:lnTo>
                    <a:lnTo>
                      <a:pt x="821" y="953"/>
                    </a:lnTo>
                    <a:lnTo>
                      <a:pt x="62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4" name="Google Shape;94;p3"/>
            <p:cNvGrpSpPr/>
            <p:nvPr/>
          </p:nvGrpSpPr>
          <p:grpSpPr>
            <a:xfrm rot="363024">
              <a:off x="228652" y="230950"/>
              <a:ext cx="494513" cy="449717"/>
              <a:chOff x="144497" y="3647075"/>
              <a:chExt cx="494528" cy="449730"/>
            </a:xfrm>
          </p:grpSpPr>
          <p:sp>
            <p:nvSpPr>
              <p:cNvPr id="95" name="Google Shape;95;p3"/>
              <p:cNvSpPr/>
              <p:nvPr/>
            </p:nvSpPr>
            <p:spPr>
              <a:xfrm>
                <a:off x="144497" y="3647075"/>
                <a:ext cx="494528" cy="366125"/>
              </a:xfrm>
              <a:custGeom>
                <a:avLst/>
                <a:gdLst/>
                <a:ahLst/>
                <a:cxnLst/>
                <a:rect l="l" t="t" r="r" b="b"/>
                <a:pathLst>
                  <a:path w="5442" h="4029" extrusionOk="0">
                    <a:moveTo>
                      <a:pt x="2388" y="1"/>
                    </a:moveTo>
                    <a:cubicBezTo>
                      <a:pt x="1399" y="1"/>
                      <a:pt x="544" y="498"/>
                      <a:pt x="307" y="1303"/>
                    </a:cubicBezTo>
                    <a:cubicBezTo>
                      <a:pt x="1" y="2343"/>
                      <a:pt x="832" y="3503"/>
                      <a:pt x="2157" y="3898"/>
                    </a:cubicBezTo>
                    <a:cubicBezTo>
                      <a:pt x="2459" y="3986"/>
                      <a:pt x="2759" y="4028"/>
                      <a:pt x="3048" y="4028"/>
                    </a:cubicBezTo>
                    <a:cubicBezTo>
                      <a:pt x="4039" y="4028"/>
                      <a:pt x="4889" y="3532"/>
                      <a:pt x="5135" y="2726"/>
                    </a:cubicBezTo>
                    <a:cubicBezTo>
                      <a:pt x="5441" y="1697"/>
                      <a:pt x="4609" y="526"/>
                      <a:pt x="3274" y="132"/>
                    </a:cubicBezTo>
                    <a:cubicBezTo>
                      <a:pt x="2975" y="43"/>
                      <a:pt x="2676" y="1"/>
                      <a:pt x="23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180301" y="3955408"/>
                <a:ext cx="62793" cy="7369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811" extrusionOk="0">
                    <a:moveTo>
                      <a:pt x="88" y="1"/>
                    </a:moveTo>
                    <a:lnTo>
                      <a:pt x="1" y="811"/>
                    </a:lnTo>
                    <a:lnTo>
                      <a:pt x="691" y="483"/>
                    </a:lnTo>
                    <a:lnTo>
                      <a:pt x="8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304706" y="4028015"/>
                <a:ext cx="117498" cy="64792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713" extrusionOk="0">
                    <a:moveTo>
                      <a:pt x="0" y="1"/>
                    </a:moveTo>
                    <a:lnTo>
                      <a:pt x="449" y="713"/>
                    </a:lnTo>
                    <a:lnTo>
                      <a:pt x="1292" y="11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475819" y="4009205"/>
                <a:ext cx="72607" cy="87601"/>
              </a:xfrm>
              <a:custGeom>
                <a:avLst/>
                <a:gdLst/>
                <a:ahLst/>
                <a:cxnLst/>
                <a:rect l="l" t="t" r="r" b="b"/>
                <a:pathLst>
                  <a:path w="799" h="964" extrusionOk="0">
                    <a:moveTo>
                      <a:pt x="799" y="0"/>
                    </a:moveTo>
                    <a:lnTo>
                      <a:pt x="0" y="350"/>
                    </a:lnTo>
                    <a:lnTo>
                      <a:pt x="646" y="963"/>
                    </a:lnTo>
                    <a:lnTo>
                      <a:pt x="7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9" name="Google Shape;99;p3"/>
            <p:cNvGrpSpPr/>
            <p:nvPr/>
          </p:nvGrpSpPr>
          <p:grpSpPr>
            <a:xfrm rot="2384021">
              <a:off x="1045534" y="106122"/>
              <a:ext cx="494513" cy="449716"/>
              <a:chOff x="144497" y="3647075"/>
              <a:chExt cx="494528" cy="449730"/>
            </a:xfrm>
          </p:grpSpPr>
          <p:sp>
            <p:nvSpPr>
              <p:cNvPr id="100" name="Google Shape;100;p3"/>
              <p:cNvSpPr/>
              <p:nvPr/>
            </p:nvSpPr>
            <p:spPr>
              <a:xfrm>
                <a:off x="144497" y="3647075"/>
                <a:ext cx="494528" cy="366125"/>
              </a:xfrm>
              <a:custGeom>
                <a:avLst/>
                <a:gdLst/>
                <a:ahLst/>
                <a:cxnLst/>
                <a:rect l="l" t="t" r="r" b="b"/>
                <a:pathLst>
                  <a:path w="5442" h="4029" extrusionOk="0">
                    <a:moveTo>
                      <a:pt x="2388" y="1"/>
                    </a:moveTo>
                    <a:cubicBezTo>
                      <a:pt x="1399" y="1"/>
                      <a:pt x="544" y="498"/>
                      <a:pt x="307" y="1303"/>
                    </a:cubicBezTo>
                    <a:cubicBezTo>
                      <a:pt x="1" y="2343"/>
                      <a:pt x="832" y="3503"/>
                      <a:pt x="2157" y="3898"/>
                    </a:cubicBezTo>
                    <a:cubicBezTo>
                      <a:pt x="2459" y="3986"/>
                      <a:pt x="2759" y="4028"/>
                      <a:pt x="3048" y="4028"/>
                    </a:cubicBezTo>
                    <a:cubicBezTo>
                      <a:pt x="4039" y="4028"/>
                      <a:pt x="4889" y="3532"/>
                      <a:pt x="5135" y="2726"/>
                    </a:cubicBezTo>
                    <a:cubicBezTo>
                      <a:pt x="5441" y="1697"/>
                      <a:pt x="4609" y="526"/>
                      <a:pt x="3274" y="132"/>
                    </a:cubicBezTo>
                    <a:cubicBezTo>
                      <a:pt x="2975" y="43"/>
                      <a:pt x="2676" y="1"/>
                      <a:pt x="23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180301" y="3955408"/>
                <a:ext cx="62793" cy="7369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811" extrusionOk="0">
                    <a:moveTo>
                      <a:pt x="88" y="1"/>
                    </a:moveTo>
                    <a:lnTo>
                      <a:pt x="1" y="811"/>
                    </a:lnTo>
                    <a:lnTo>
                      <a:pt x="691" y="483"/>
                    </a:lnTo>
                    <a:lnTo>
                      <a:pt x="8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304706" y="4028015"/>
                <a:ext cx="117498" cy="64792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713" extrusionOk="0">
                    <a:moveTo>
                      <a:pt x="0" y="1"/>
                    </a:moveTo>
                    <a:lnTo>
                      <a:pt x="449" y="713"/>
                    </a:lnTo>
                    <a:lnTo>
                      <a:pt x="1292" y="11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475819" y="4009205"/>
                <a:ext cx="72607" cy="87601"/>
              </a:xfrm>
              <a:custGeom>
                <a:avLst/>
                <a:gdLst/>
                <a:ahLst/>
                <a:cxnLst/>
                <a:rect l="l" t="t" r="r" b="b"/>
                <a:pathLst>
                  <a:path w="799" h="964" extrusionOk="0">
                    <a:moveTo>
                      <a:pt x="799" y="0"/>
                    </a:moveTo>
                    <a:lnTo>
                      <a:pt x="0" y="350"/>
                    </a:lnTo>
                    <a:lnTo>
                      <a:pt x="646" y="963"/>
                    </a:lnTo>
                    <a:lnTo>
                      <a:pt x="7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04" name="Google Shape;104;p3"/>
          <p:cNvSpPr/>
          <p:nvPr/>
        </p:nvSpPr>
        <p:spPr>
          <a:xfrm>
            <a:off x="8201001" y="5969119"/>
            <a:ext cx="4729759" cy="1194044"/>
          </a:xfrm>
          <a:custGeom>
            <a:avLst/>
            <a:gdLst/>
            <a:ahLst/>
            <a:cxnLst/>
            <a:rect l="l" t="t" r="r" b="b"/>
            <a:pathLst>
              <a:path w="33298" h="8406" extrusionOk="0">
                <a:moveTo>
                  <a:pt x="30658" y="1"/>
                </a:moveTo>
                <a:cubicBezTo>
                  <a:pt x="28652" y="1"/>
                  <a:pt x="25737" y="2681"/>
                  <a:pt x="25737" y="2681"/>
                </a:cubicBezTo>
                <a:cubicBezTo>
                  <a:pt x="23877" y="1020"/>
                  <a:pt x="22089" y="425"/>
                  <a:pt x="20482" y="425"/>
                </a:cubicBezTo>
                <a:cubicBezTo>
                  <a:pt x="16420" y="425"/>
                  <a:pt x="13509" y="4224"/>
                  <a:pt x="13509" y="4224"/>
                </a:cubicBezTo>
                <a:cubicBezTo>
                  <a:pt x="13509" y="4224"/>
                  <a:pt x="12276" y="1768"/>
                  <a:pt x="10654" y="1768"/>
                </a:cubicBezTo>
                <a:cubicBezTo>
                  <a:pt x="10581" y="1768"/>
                  <a:pt x="10508" y="1773"/>
                  <a:pt x="10433" y="1783"/>
                </a:cubicBezTo>
                <a:cubicBezTo>
                  <a:pt x="8692" y="2013"/>
                  <a:pt x="9558" y="5362"/>
                  <a:pt x="9558" y="5362"/>
                </a:cubicBezTo>
                <a:cubicBezTo>
                  <a:pt x="9558" y="5362"/>
                  <a:pt x="8428" y="3502"/>
                  <a:pt x="7573" y="3502"/>
                </a:cubicBezTo>
                <a:cubicBezTo>
                  <a:pt x="7522" y="3502"/>
                  <a:pt x="7472" y="3509"/>
                  <a:pt x="7423" y="3523"/>
                </a:cubicBezTo>
                <a:cubicBezTo>
                  <a:pt x="6558" y="3764"/>
                  <a:pt x="7488" y="5724"/>
                  <a:pt x="7488" y="5724"/>
                </a:cubicBezTo>
                <a:cubicBezTo>
                  <a:pt x="7488" y="5724"/>
                  <a:pt x="4142" y="3517"/>
                  <a:pt x="2238" y="3517"/>
                </a:cubicBezTo>
                <a:cubicBezTo>
                  <a:pt x="1796" y="3517"/>
                  <a:pt x="1432" y="3636"/>
                  <a:pt x="1205" y="3929"/>
                </a:cubicBezTo>
                <a:cubicBezTo>
                  <a:pt x="1" y="5483"/>
                  <a:pt x="3274" y="8406"/>
                  <a:pt x="3274" y="8406"/>
                </a:cubicBezTo>
                <a:lnTo>
                  <a:pt x="31746" y="7990"/>
                </a:lnTo>
                <a:cubicBezTo>
                  <a:pt x="33297" y="1734"/>
                  <a:pt x="32272" y="1"/>
                  <a:pt x="30658" y="1"/>
                </a:cubicBez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" name="Google Shape;105;p3"/>
          <p:cNvSpPr/>
          <p:nvPr/>
        </p:nvSpPr>
        <p:spPr>
          <a:xfrm>
            <a:off x="10736323" y="6202002"/>
            <a:ext cx="2996404" cy="1067055"/>
          </a:xfrm>
          <a:custGeom>
            <a:avLst/>
            <a:gdLst/>
            <a:ahLst/>
            <a:cxnLst/>
            <a:rect l="l" t="t" r="r" b="b"/>
            <a:pathLst>
              <a:path w="21095" h="7512" extrusionOk="0">
                <a:moveTo>
                  <a:pt x="14559" y="1"/>
                </a:moveTo>
                <a:cubicBezTo>
                  <a:pt x="12938" y="1"/>
                  <a:pt x="12173" y="2224"/>
                  <a:pt x="12173" y="2224"/>
                </a:cubicBezTo>
                <a:cubicBezTo>
                  <a:pt x="11257" y="1596"/>
                  <a:pt x="10388" y="1369"/>
                  <a:pt x="9611" y="1369"/>
                </a:cubicBezTo>
                <a:cubicBezTo>
                  <a:pt x="7582" y="1369"/>
                  <a:pt x="6174" y="2914"/>
                  <a:pt x="6174" y="2914"/>
                </a:cubicBezTo>
                <a:cubicBezTo>
                  <a:pt x="6174" y="2914"/>
                  <a:pt x="5042" y="1982"/>
                  <a:pt x="4619" y="1982"/>
                </a:cubicBezTo>
                <a:cubicBezTo>
                  <a:pt x="4612" y="1982"/>
                  <a:pt x="4605" y="1983"/>
                  <a:pt x="4598" y="1983"/>
                </a:cubicBezTo>
                <a:cubicBezTo>
                  <a:pt x="4204" y="2017"/>
                  <a:pt x="4598" y="3844"/>
                  <a:pt x="4598" y="3844"/>
                </a:cubicBezTo>
                <a:cubicBezTo>
                  <a:pt x="4598" y="3844"/>
                  <a:pt x="2244" y="2887"/>
                  <a:pt x="1080" y="2887"/>
                </a:cubicBezTo>
                <a:cubicBezTo>
                  <a:pt x="808" y="2887"/>
                  <a:pt x="601" y="2939"/>
                  <a:pt x="504" y="3067"/>
                </a:cubicBezTo>
                <a:cubicBezTo>
                  <a:pt x="1" y="3735"/>
                  <a:pt x="4116" y="7512"/>
                  <a:pt x="4116" y="7512"/>
                </a:cubicBezTo>
                <a:cubicBezTo>
                  <a:pt x="4116" y="7512"/>
                  <a:pt x="21095" y="6581"/>
                  <a:pt x="17461" y="1983"/>
                </a:cubicBezTo>
                <a:cubicBezTo>
                  <a:pt x="16293" y="502"/>
                  <a:pt x="15330" y="1"/>
                  <a:pt x="1455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84456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1" name="Google Shape;601;p19"/>
          <p:cNvGrpSpPr/>
          <p:nvPr/>
        </p:nvGrpSpPr>
        <p:grpSpPr>
          <a:xfrm>
            <a:off x="10507461" y="391079"/>
            <a:ext cx="1169979" cy="1234784"/>
            <a:chOff x="6208046" y="347037"/>
            <a:chExt cx="988158" cy="1042892"/>
          </a:xfrm>
        </p:grpSpPr>
        <p:sp>
          <p:nvSpPr>
            <p:cNvPr id="602" name="Google Shape;602;p19"/>
            <p:cNvSpPr/>
            <p:nvPr/>
          </p:nvSpPr>
          <p:spPr>
            <a:xfrm>
              <a:off x="6208046" y="884509"/>
              <a:ext cx="988158" cy="505421"/>
            </a:xfrm>
            <a:custGeom>
              <a:avLst/>
              <a:gdLst/>
              <a:ahLst/>
              <a:cxnLst/>
              <a:rect l="l" t="t" r="r" b="b"/>
              <a:pathLst>
                <a:path w="12302" h="6292" extrusionOk="0">
                  <a:moveTo>
                    <a:pt x="6467" y="1"/>
                  </a:moveTo>
                  <a:cubicBezTo>
                    <a:pt x="6353" y="1"/>
                    <a:pt x="6233" y="21"/>
                    <a:pt x="6106" y="63"/>
                  </a:cubicBezTo>
                  <a:cubicBezTo>
                    <a:pt x="4080" y="731"/>
                    <a:pt x="3774" y="3818"/>
                    <a:pt x="3774" y="3818"/>
                  </a:cubicBezTo>
                  <a:cubicBezTo>
                    <a:pt x="3774" y="3818"/>
                    <a:pt x="2739" y="1834"/>
                    <a:pt x="2037" y="1834"/>
                  </a:cubicBezTo>
                  <a:cubicBezTo>
                    <a:pt x="1945" y="1834"/>
                    <a:pt x="1859" y="1868"/>
                    <a:pt x="1781" y="1945"/>
                  </a:cubicBezTo>
                  <a:cubicBezTo>
                    <a:pt x="1114" y="2602"/>
                    <a:pt x="1781" y="3752"/>
                    <a:pt x="1781" y="3752"/>
                  </a:cubicBezTo>
                  <a:cubicBezTo>
                    <a:pt x="1781" y="3752"/>
                    <a:pt x="961" y="3148"/>
                    <a:pt x="498" y="3148"/>
                  </a:cubicBezTo>
                  <a:cubicBezTo>
                    <a:pt x="146" y="3148"/>
                    <a:pt x="0" y="3497"/>
                    <a:pt x="577" y="4726"/>
                  </a:cubicBezTo>
                  <a:lnTo>
                    <a:pt x="11097" y="6292"/>
                  </a:lnTo>
                  <a:cubicBezTo>
                    <a:pt x="11097" y="6292"/>
                    <a:pt x="12301" y="2602"/>
                    <a:pt x="11097" y="2427"/>
                  </a:cubicBezTo>
                  <a:cubicBezTo>
                    <a:pt x="11046" y="2419"/>
                    <a:pt x="10995" y="2416"/>
                    <a:pt x="10943" y="2416"/>
                  </a:cubicBezTo>
                  <a:cubicBezTo>
                    <a:pt x="9759" y="2416"/>
                    <a:pt x="8382" y="4365"/>
                    <a:pt x="8382" y="4365"/>
                  </a:cubicBezTo>
                  <a:cubicBezTo>
                    <a:pt x="8382" y="4365"/>
                    <a:pt x="8161" y="1"/>
                    <a:pt x="6467" y="1"/>
                  </a:cubicBezTo>
                  <a:close/>
                </a:path>
              </a:pathLst>
            </a:custGeom>
            <a:solidFill>
              <a:srgbClr val="FFCE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19"/>
            <p:cNvSpPr/>
            <p:nvPr/>
          </p:nvSpPr>
          <p:spPr>
            <a:xfrm>
              <a:off x="6370468" y="347037"/>
              <a:ext cx="29961" cy="790503"/>
            </a:xfrm>
            <a:custGeom>
              <a:avLst/>
              <a:gdLst/>
              <a:ahLst/>
              <a:cxnLst/>
              <a:rect l="l" t="t" r="r" b="b"/>
              <a:pathLst>
                <a:path w="373" h="9841" extrusionOk="0">
                  <a:moveTo>
                    <a:pt x="0" y="0"/>
                  </a:moveTo>
                  <a:lnTo>
                    <a:pt x="0" y="9841"/>
                  </a:lnTo>
                  <a:lnTo>
                    <a:pt x="372" y="9841"/>
                  </a:lnTo>
                  <a:lnTo>
                    <a:pt x="372" y="0"/>
                  </a:lnTo>
                  <a:close/>
                </a:path>
              </a:pathLst>
            </a:custGeom>
            <a:solidFill>
              <a:srgbClr val="FFCE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19"/>
            <p:cNvSpPr/>
            <p:nvPr/>
          </p:nvSpPr>
          <p:spPr>
            <a:xfrm>
              <a:off x="7055423" y="527212"/>
              <a:ext cx="101210" cy="670092"/>
            </a:xfrm>
            <a:custGeom>
              <a:avLst/>
              <a:gdLst/>
              <a:ahLst/>
              <a:cxnLst/>
              <a:rect l="l" t="t" r="r" b="b"/>
              <a:pathLst>
                <a:path w="1260" h="8342" extrusionOk="0">
                  <a:moveTo>
                    <a:pt x="898" y="1"/>
                  </a:moveTo>
                  <a:lnTo>
                    <a:pt x="1" y="8298"/>
                  </a:lnTo>
                  <a:lnTo>
                    <a:pt x="362" y="8342"/>
                  </a:lnTo>
                  <a:lnTo>
                    <a:pt x="1259" y="34"/>
                  </a:lnTo>
                  <a:lnTo>
                    <a:pt x="898" y="1"/>
                  </a:lnTo>
                  <a:close/>
                </a:path>
              </a:pathLst>
            </a:custGeom>
            <a:solidFill>
              <a:srgbClr val="FFCE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05" name="Google Shape;605;p19"/>
          <p:cNvGrpSpPr/>
          <p:nvPr/>
        </p:nvGrpSpPr>
        <p:grpSpPr>
          <a:xfrm flipH="1">
            <a:off x="9584241" y="259866"/>
            <a:ext cx="773012" cy="925589"/>
            <a:chOff x="1685513" y="570348"/>
            <a:chExt cx="652882" cy="781748"/>
          </a:xfrm>
        </p:grpSpPr>
        <p:sp>
          <p:nvSpPr>
            <p:cNvPr id="606" name="Google Shape;606;p19"/>
            <p:cNvSpPr/>
            <p:nvPr/>
          </p:nvSpPr>
          <p:spPr>
            <a:xfrm>
              <a:off x="1685513" y="923066"/>
              <a:ext cx="652882" cy="429029"/>
            </a:xfrm>
            <a:custGeom>
              <a:avLst/>
              <a:gdLst/>
              <a:ahLst/>
              <a:cxnLst/>
              <a:rect l="l" t="t" r="r" b="b"/>
              <a:pathLst>
                <a:path w="8128" h="5341" extrusionOk="0">
                  <a:moveTo>
                    <a:pt x="3855" y="1"/>
                  </a:moveTo>
                  <a:cubicBezTo>
                    <a:pt x="2739" y="1"/>
                    <a:pt x="2595" y="3699"/>
                    <a:pt x="2595" y="3699"/>
                  </a:cubicBezTo>
                  <a:cubicBezTo>
                    <a:pt x="2595" y="3699"/>
                    <a:pt x="1678" y="2047"/>
                    <a:pt x="899" y="2047"/>
                  </a:cubicBezTo>
                  <a:cubicBezTo>
                    <a:pt x="865" y="2047"/>
                    <a:pt x="832" y="2050"/>
                    <a:pt x="800" y="2057"/>
                  </a:cubicBezTo>
                  <a:cubicBezTo>
                    <a:pt x="0" y="2210"/>
                    <a:pt x="800" y="5340"/>
                    <a:pt x="800" y="5340"/>
                  </a:cubicBezTo>
                  <a:lnTo>
                    <a:pt x="7750" y="4005"/>
                  </a:lnTo>
                  <a:cubicBezTo>
                    <a:pt x="8128" y="2963"/>
                    <a:pt x="8032" y="2667"/>
                    <a:pt x="7800" y="2667"/>
                  </a:cubicBezTo>
                  <a:cubicBezTo>
                    <a:pt x="7494" y="2667"/>
                    <a:pt x="6952" y="3184"/>
                    <a:pt x="6952" y="3184"/>
                  </a:cubicBezTo>
                  <a:cubicBezTo>
                    <a:pt x="6952" y="3184"/>
                    <a:pt x="7389" y="2210"/>
                    <a:pt x="6952" y="1641"/>
                  </a:cubicBezTo>
                  <a:cubicBezTo>
                    <a:pt x="6900" y="1577"/>
                    <a:pt x="6843" y="1548"/>
                    <a:pt x="6782" y="1548"/>
                  </a:cubicBezTo>
                  <a:cubicBezTo>
                    <a:pt x="6313" y="1548"/>
                    <a:pt x="5627" y="3239"/>
                    <a:pt x="5627" y="3239"/>
                  </a:cubicBezTo>
                  <a:cubicBezTo>
                    <a:pt x="5627" y="3239"/>
                    <a:pt x="5430" y="612"/>
                    <a:pt x="4094" y="54"/>
                  </a:cubicBezTo>
                  <a:cubicBezTo>
                    <a:pt x="4010" y="18"/>
                    <a:pt x="3930" y="1"/>
                    <a:pt x="38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19"/>
            <p:cNvSpPr/>
            <p:nvPr/>
          </p:nvSpPr>
          <p:spPr>
            <a:xfrm>
              <a:off x="1721580" y="727710"/>
              <a:ext cx="80968" cy="469595"/>
            </a:xfrm>
            <a:custGeom>
              <a:avLst/>
              <a:gdLst/>
              <a:ahLst/>
              <a:cxnLst/>
              <a:rect l="l" t="t" r="r" b="b"/>
              <a:pathLst>
                <a:path w="1008" h="5846" extrusionOk="0">
                  <a:moveTo>
                    <a:pt x="361" y="0"/>
                  </a:moveTo>
                  <a:lnTo>
                    <a:pt x="0" y="44"/>
                  </a:lnTo>
                  <a:lnTo>
                    <a:pt x="646" y="5846"/>
                  </a:lnTo>
                  <a:lnTo>
                    <a:pt x="1007" y="5802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19"/>
            <p:cNvSpPr/>
            <p:nvPr/>
          </p:nvSpPr>
          <p:spPr>
            <a:xfrm>
              <a:off x="2225396" y="570348"/>
              <a:ext cx="29078" cy="550565"/>
            </a:xfrm>
            <a:custGeom>
              <a:avLst/>
              <a:gdLst/>
              <a:ahLst/>
              <a:cxnLst/>
              <a:rect l="l" t="t" r="r" b="b"/>
              <a:pathLst>
                <a:path w="362" h="6854" extrusionOk="0">
                  <a:moveTo>
                    <a:pt x="0" y="1"/>
                  </a:moveTo>
                  <a:lnTo>
                    <a:pt x="0" y="6853"/>
                  </a:lnTo>
                  <a:lnTo>
                    <a:pt x="362" y="6853"/>
                  </a:lnTo>
                  <a:lnTo>
                    <a:pt x="36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09" name="Google Shape;609;p19"/>
          <p:cNvGrpSpPr/>
          <p:nvPr/>
        </p:nvGrpSpPr>
        <p:grpSpPr>
          <a:xfrm flipH="1">
            <a:off x="475820" y="522272"/>
            <a:ext cx="1226107" cy="1294021"/>
            <a:chOff x="6208046" y="347037"/>
            <a:chExt cx="988158" cy="1042892"/>
          </a:xfrm>
        </p:grpSpPr>
        <p:sp>
          <p:nvSpPr>
            <p:cNvPr id="610" name="Google Shape;610;p19"/>
            <p:cNvSpPr/>
            <p:nvPr/>
          </p:nvSpPr>
          <p:spPr>
            <a:xfrm>
              <a:off x="6208046" y="884509"/>
              <a:ext cx="988158" cy="505421"/>
            </a:xfrm>
            <a:custGeom>
              <a:avLst/>
              <a:gdLst/>
              <a:ahLst/>
              <a:cxnLst/>
              <a:rect l="l" t="t" r="r" b="b"/>
              <a:pathLst>
                <a:path w="12302" h="6292" extrusionOk="0">
                  <a:moveTo>
                    <a:pt x="6467" y="1"/>
                  </a:moveTo>
                  <a:cubicBezTo>
                    <a:pt x="6353" y="1"/>
                    <a:pt x="6233" y="21"/>
                    <a:pt x="6106" y="63"/>
                  </a:cubicBezTo>
                  <a:cubicBezTo>
                    <a:pt x="4080" y="731"/>
                    <a:pt x="3774" y="3818"/>
                    <a:pt x="3774" y="3818"/>
                  </a:cubicBezTo>
                  <a:cubicBezTo>
                    <a:pt x="3774" y="3818"/>
                    <a:pt x="2739" y="1834"/>
                    <a:pt x="2037" y="1834"/>
                  </a:cubicBezTo>
                  <a:cubicBezTo>
                    <a:pt x="1945" y="1834"/>
                    <a:pt x="1859" y="1868"/>
                    <a:pt x="1781" y="1945"/>
                  </a:cubicBezTo>
                  <a:cubicBezTo>
                    <a:pt x="1114" y="2602"/>
                    <a:pt x="1781" y="3752"/>
                    <a:pt x="1781" y="3752"/>
                  </a:cubicBezTo>
                  <a:cubicBezTo>
                    <a:pt x="1781" y="3752"/>
                    <a:pt x="961" y="3148"/>
                    <a:pt x="498" y="3148"/>
                  </a:cubicBezTo>
                  <a:cubicBezTo>
                    <a:pt x="146" y="3148"/>
                    <a:pt x="0" y="3497"/>
                    <a:pt x="577" y="4726"/>
                  </a:cubicBezTo>
                  <a:lnTo>
                    <a:pt x="11097" y="6292"/>
                  </a:lnTo>
                  <a:cubicBezTo>
                    <a:pt x="11097" y="6292"/>
                    <a:pt x="12301" y="2602"/>
                    <a:pt x="11097" y="2427"/>
                  </a:cubicBezTo>
                  <a:cubicBezTo>
                    <a:pt x="11046" y="2419"/>
                    <a:pt x="10995" y="2416"/>
                    <a:pt x="10943" y="2416"/>
                  </a:cubicBezTo>
                  <a:cubicBezTo>
                    <a:pt x="9759" y="2416"/>
                    <a:pt x="8382" y="4365"/>
                    <a:pt x="8382" y="4365"/>
                  </a:cubicBezTo>
                  <a:cubicBezTo>
                    <a:pt x="8382" y="4365"/>
                    <a:pt x="8161" y="1"/>
                    <a:pt x="6467" y="1"/>
                  </a:cubicBezTo>
                  <a:close/>
                </a:path>
              </a:pathLst>
            </a:custGeom>
            <a:solidFill>
              <a:srgbClr val="FFCE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19"/>
            <p:cNvSpPr/>
            <p:nvPr/>
          </p:nvSpPr>
          <p:spPr>
            <a:xfrm>
              <a:off x="6370468" y="347037"/>
              <a:ext cx="29961" cy="790503"/>
            </a:xfrm>
            <a:custGeom>
              <a:avLst/>
              <a:gdLst/>
              <a:ahLst/>
              <a:cxnLst/>
              <a:rect l="l" t="t" r="r" b="b"/>
              <a:pathLst>
                <a:path w="373" h="9841" extrusionOk="0">
                  <a:moveTo>
                    <a:pt x="0" y="0"/>
                  </a:moveTo>
                  <a:lnTo>
                    <a:pt x="0" y="9841"/>
                  </a:lnTo>
                  <a:lnTo>
                    <a:pt x="372" y="9841"/>
                  </a:lnTo>
                  <a:lnTo>
                    <a:pt x="372" y="0"/>
                  </a:lnTo>
                  <a:close/>
                </a:path>
              </a:pathLst>
            </a:custGeom>
            <a:solidFill>
              <a:srgbClr val="FFCE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19"/>
            <p:cNvSpPr/>
            <p:nvPr/>
          </p:nvSpPr>
          <p:spPr>
            <a:xfrm>
              <a:off x="7055423" y="527212"/>
              <a:ext cx="101210" cy="670092"/>
            </a:xfrm>
            <a:custGeom>
              <a:avLst/>
              <a:gdLst/>
              <a:ahLst/>
              <a:cxnLst/>
              <a:rect l="l" t="t" r="r" b="b"/>
              <a:pathLst>
                <a:path w="1260" h="8342" extrusionOk="0">
                  <a:moveTo>
                    <a:pt x="898" y="1"/>
                  </a:moveTo>
                  <a:lnTo>
                    <a:pt x="1" y="8298"/>
                  </a:lnTo>
                  <a:lnTo>
                    <a:pt x="362" y="8342"/>
                  </a:lnTo>
                  <a:lnTo>
                    <a:pt x="1259" y="34"/>
                  </a:lnTo>
                  <a:lnTo>
                    <a:pt x="898" y="1"/>
                  </a:lnTo>
                  <a:close/>
                </a:path>
              </a:pathLst>
            </a:custGeom>
            <a:solidFill>
              <a:srgbClr val="FFCE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13" name="Google Shape;613;p19"/>
          <p:cNvGrpSpPr/>
          <p:nvPr/>
        </p:nvGrpSpPr>
        <p:grpSpPr>
          <a:xfrm>
            <a:off x="1859277" y="384764"/>
            <a:ext cx="810096" cy="969992"/>
            <a:chOff x="1685513" y="570348"/>
            <a:chExt cx="652882" cy="781748"/>
          </a:xfrm>
        </p:grpSpPr>
        <p:sp>
          <p:nvSpPr>
            <p:cNvPr id="614" name="Google Shape;614;p19"/>
            <p:cNvSpPr/>
            <p:nvPr/>
          </p:nvSpPr>
          <p:spPr>
            <a:xfrm>
              <a:off x="1685513" y="923066"/>
              <a:ext cx="652882" cy="429029"/>
            </a:xfrm>
            <a:custGeom>
              <a:avLst/>
              <a:gdLst/>
              <a:ahLst/>
              <a:cxnLst/>
              <a:rect l="l" t="t" r="r" b="b"/>
              <a:pathLst>
                <a:path w="8128" h="5341" extrusionOk="0">
                  <a:moveTo>
                    <a:pt x="3855" y="1"/>
                  </a:moveTo>
                  <a:cubicBezTo>
                    <a:pt x="2739" y="1"/>
                    <a:pt x="2595" y="3699"/>
                    <a:pt x="2595" y="3699"/>
                  </a:cubicBezTo>
                  <a:cubicBezTo>
                    <a:pt x="2595" y="3699"/>
                    <a:pt x="1678" y="2047"/>
                    <a:pt x="899" y="2047"/>
                  </a:cubicBezTo>
                  <a:cubicBezTo>
                    <a:pt x="865" y="2047"/>
                    <a:pt x="832" y="2050"/>
                    <a:pt x="800" y="2057"/>
                  </a:cubicBezTo>
                  <a:cubicBezTo>
                    <a:pt x="0" y="2210"/>
                    <a:pt x="800" y="5340"/>
                    <a:pt x="800" y="5340"/>
                  </a:cubicBezTo>
                  <a:lnTo>
                    <a:pt x="7750" y="4005"/>
                  </a:lnTo>
                  <a:cubicBezTo>
                    <a:pt x="8128" y="2963"/>
                    <a:pt x="8032" y="2667"/>
                    <a:pt x="7800" y="2667"/>
                  </a:cubicBezTo>
                  <a:cubicBezTo>
                    <a:pt x="7494" y="2667"/>
                    <a:pt x="6952" y="3184"/>
                    <a:pt x="6952" y="3184"/>
                  </a:cubicBezTo>
                  <a:cubicBezTo>
                    <a:pt x="6952" y="3184"/>
                    <a:pt x="7389" y="2210"/>
                    <a:pt x="6952" y="1641"/>
                  </a:cubicBezTo>
                  <a:cubicBezTo>
                    <a:pt x="6900" y="1577"/>
                    <a:pt x="6843" y="1548"/>
                    <a:pt x="6782" y="1548"/>
                  </a:cubicBezTo>
                  <a:cubicBezTo>
                    <a:pt x="6313" y="1548"/>
                    <a:pt x="5627" y="3239"/>
                    <a:pt x="5627" y="3239"/>
                  </a:cubicBezTo>
                  <a:cubicBezTo>
                    <a:pt x="5627" y="3239"/>
                    <a:pt x="5430" y="612"/>
                    <a:pt x="4094" y="54"/>
                  </a:cubicBezTo>
                  <a:cubicBezTo>
                    <a:pt x="4010" y="18"/>
                    <a:pt x="3930" y="1"/>
                    <a:pt x="38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19"/>
            <p:cNvSpPr/>
            <p:nvPr/>
          </p:nvSpPr>
          <p:spPr>
            <a:xfrm>
              <a:off x="1721580" y="727710"/>
              <a:ext cx="80968" cy="469595"/>
            </a:xfrm>
            <a:custGeom>
              <a:avLst/>
              <a:gdLst/>
              <a:ahLst/>
              <a:cxnLst/>
              <a:rect l="l" t="t" r="r" b="b"/>
              <a:pathLst>
                <a:path w="1008" h="5846" extrusionOk="0">
                  <a:moveTo>
                    <a:pt x="361" y="0"/>
                  </a:moveTo>
                  <a:lnTo>
                    <a:pt x="0" y="44"/>
                  </a:lnTo>
                  <a:lnTo>
                    <a:pt x="646" y="5846"/>
                  </a:lnTo>
                  <a:lnTo>
                    <a:pt x="1007" y="5802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19"/>
            <p:cNvSpPr/>
            <p:nvPr/>
          </p:nvSpPr>
          <p:spPr>
            <a:xfrm>
              <a:off x="2225396" y="570348"/>
              <a:ext cx="29078" cy="550565"/>
            </a:xfrm>
            <a:custGeom>
              <a:avLst/>
              <a:gdLst/>
              <a:ahLst/>
              <a:cxnLst/>
              <a:rect l="l" t="t" r="r" b="b"/>
              <a:pathLst>
                <a:path w="362" h="6854" extrusionOk="0">
                  <a:moveTo>
                    <a:pt x="0" y="1"/>
                  </a:moveTo>
                  <a:lnTo>
                    <a:pt x="0" y="6853"/>
                  </a:lnTo>
                  <a:lnTo>
                    <a:pt x="362" y="6853"/>
                  </a:lnTo>
                  <a:lnTo>
                    <a:pt x="36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17" name="Google Shape;617;p19"/>
          <p:cNvSpPr/>
          <p:nvPr/>
        </p:nvSpPr>
        <p:spPr>
          <a:xfrm>
            <a:off x="-1333499" y="-838199"/>
            <a:ext cx="14859036" cy="8762820"/>
          </a:xfrm>
          <a:custGeom>
            <a:avLst/>
            <a:gdLst/>
            <a:ahLst/>
            <a:cxnLst/>
            <a:rect l="l" t="t" r="r" b="b"/>
            <a:pathLst>
              <a:path w="98902" h="67759" extrusionOk="0">
                <a:moveTo>
                  <a:pt x="50988" y="7949"/>
                </a:moveTo>
                <a:cubicBezTo>
                  <a:pt x="73085" y="7949"/>
                  <a:pt x="88404" y="14099"/>
                  <a:pt x="88404" y="14099"/>
                </a:cubicBezTo>
                <a:lnTo>
                  <a:pt x="85602" y="54810"/>
                </a:lnTo>
                <a:lnTo>
                  <a:pt x="13158" y="55061"/>
                </a:lnTo>
                <a:lnTo>
                  <a:pt x="10684" y="15238"/>
                </a:lnTo>
                <a:cubicBezTo>
                  <a:pt x="25196" y="9736"/>
                  <a:pt x="39077" y="7949"/>
                  <a:pt x="50988" y="7949"/>
                </a:cubicBezTo>
                <a:close/>
                <a:moveTo>
                  <a:pt x="0" y="0"/>
                </a:moveTo>
                <a:lnTo>
                  <a:pt x="0" y="67759"/>
                </a:lnTo>
                <a:lnTo>
                  <a:pt x="98902" y="67759"/>
                </a:lnTo>
                <a:lnTo>
                  <a:pt x="989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8" name="Google Shape;618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19" name="Google Shape;619;p19"/>
          <p:cNvSpPr/>
          <p:nvPr/>
        </p:nvSpPr>
        <p:spPr>
          <a:xfrm>
            <a:off x="656467" y="6451600"/>
            <a:ext cx="9690960" cy="1733701"/>
          </a:xfrm>
          <a:custGeom>
            <a:avLst/>
            <a:gdLst/>
            <a:ahLst/>
            <a:cxnLst/>
            <a:rect l="l" t="t" r="r" b="b"/>
            <a:pathLst>
              <a:path w="28225" h="5893" extrusionOk="0">
                <a:moveTo>
                  <a:pt x="13502" y="1"/>
                </a:moveTo>
                <a:cubicBezTo>
                  <a:pt x="13470" y="1"/>
                  <a:pt x="13437" y="2"/>
                  <a:pt x="13403" y="4"/>
                </a:cubicBezTo>
                <a:cubicBezTo>
                  <a:pt x="11531" y="113"/>
                  <a:pt x="11772" y="2949"/>
                  <a:pt x="11772" y="2949"/>
                </a:cubicBezTo>
                <a:cubicBezTo>
                  <a:pt x="11772" y="2949"/>
                  <a:pt x="10191" y="1567"/>
                  <a:pt x="9082" y="1567"/>
                </a:cubicBezTo>
                <a:cubicBezTo>
                  <a:pt x="8527" y="1567"/>
                  <a:pt x="8090" y="1912"/>
                  <a:pt x="8028" y="2949"/>
                </a:cubicBezTo>
                <a:cubicBezTo>
                  <a:pt x="8028" y="2949"/>
                  <a:pt x="5283" y="1620"/>
                  <a:pt x="3114" y="1620"/>
                </a:cubicBezTo>
                <a:cubicBezTo>
                  <a:pt x="1371" y="1620"/>
                  <a:pt x="0" y="2478"/>
                  <a:pt x="727" y="5576"/>
                </a:cubicBezTo>
                <a:lnTo>
                  <a:pt x="27031" y="5893"/>
                </a:lnTo>
                <a:cubicBezTo>
                  <a:pt x="27031" y="5893"/>
                  <a:pt x="28225" y="1273"/>
                  <a:pt x="25729" y="956"/>
                </a:cubicBezTo>
                <a:cubicBezTo>
                  <a:pt x="25555" y="934"/>
                  <a:pt x="25369" y="924"/>
                  <a:pt x="25172" y="924"/>
                </a:cubicBezTo>
                <a:cubicBezTo>
                  <a:pt x="22543" y="924"/>
                  <a:pt x="18099" y="2762"/>
                  <a:pt x="18099" y="2762"/>
                </a:cubicBezTo>
                <a:cubicBezTo>
                  <a:pt x="18099" y="2762"/>
                  <a:pt x="18822" y="1000"/>
                  <a:pt x="18099" y="923"/>
                </a:cubicBezTo>
                <a:cubicBezTo>
                  <a:pt x="18088" y="922"/>
                  <a:pt x="18077" y="922"/>
                  <a:pt x="18066" y="922"/>
                </a:cubicBezTo>
                <a:cubicBezTo>
                  <a:pt x="17359" y="922"/>
                  <a:pt x="16468" y="2927"/>
                  <a:pt x="16468" y="2927"/>
                </a:cubicBezTo>
                <a:cubicBezTo>
                  <a:pt x="16468" y="2927"/>
                  <a:pt x="15317" y="1"/>
                  <a:pt x="1350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0" name="Google Shape;620;p19"/>
          <p:cNvSpPr/>
          <p:nvPr/>
        </p:nvSpPr>
        <p:spPr>
          <a:xfrm flipH="1">
            <a:off x="-1408304" y="-838200"/>
            <a:ext cx="3608933" cy="2195167"/>
          </a:xfrm>
          <a:custGeom>
            <a:avLst/>
            <a:gdLst/>
            <a:ahLst/>
            <a:cxnLst/>
            <a:rect l="l" t="t" r="r" b="b"/>
            <a:pathLst>
              <a:path w="22387" h="14099" extrusionOk="0">
                <a:moveTo>
                  <a:pt x="8090" y="0"/>
                </a:moveTo>
                <a:cubicBezTo>
                  <a:pt x="8090" y="0"/>
                  <a:pt x="0" y="7050"/>
                  <a:pt x="1610" y="8593"/>
                </a:cubicBezTo>
                <a:cubicBezTo>
                  <a:pt x="1997" y="8965"/>
                  <a:pt x="2503" y="9105"/>
                  <a:pt x="3049" y="9105"/>
                </a:cubicBezTo>
                <a:cubicBezTo>
                  <a:pt x="4755" y="9105"/>
                  <a:pt x="6842" y="7728"/>
                  <a:pt x="6842" y="7728"/>
                </a:cubicBezTo>
                <a:lnTo>
                  <a:pt x="6842" y="7728"/>
                </a:lnTo>
                <a:cubicBezTo>
                  <a:pt x="6842" y="7728"/>
                  <a:pt x="5923" y="9326"/>
                  <a:pt x="6842" y="9589"/>
                </a:cubicBezTo>
                <a:cubicBezTo>
                  <a:pt x="6897" y="9606"/>
                  <a:pt x="6956" y="9613"/>
                  <a:pt x="7019" y="9613"/>
                </a:cubicBezTo>
                <a:cubicBezTo>
                  <a:pt x="8001" y="9613"/>
                  <a:pt x="9896" y="7729"/>
                  <a:pt x="9896" y="7728"/>
                </a:cubicBezTo>
                <a:lnTo>
                  <a:pt x="9896" y="7728"/>
                </a:lnTo>
                <a:cubicBezTo>
                  <a:pt x="9896" y="7729"/>
                  <a:pt x="8188" y="12469"/>
                  <a:pt x="10312" y="12939"/>
                </a:cubicBezTo>
                <a:cubicBezTo>
                  <a:pt x="10425" y="12963"/>
                  <a:pt x="10540" y="12975"/>
                  <a:pt x="10656" y="12975"/>
                </a:cubicBezTo>
                <a:cubicBezTo>
                  <a:pt x="12706" y="12975"/>
                  <a:pt x="15041" y="9327"/>
                  <a:pt x="15041" y="9326"/>
                </a:cubicBezTo>
                <a:lnTo>
                  <a:pt x="15041" y="9326"/>
                </a:lnTo>
                <a:cubicBezTo>
                  <a:pt x="15041" y="9327"/>
                  <a:pt x="15000" y="14098"/>
                  <a:pt x="18433" y="14098"/>
                </a:cubicBezTo>
                <a:cubicBezTo>
                  <a:pt x="19322" y="14098"/>
                  <a:pt x="20444" y="13778"/>
                  <a:pt x="21861" y="12972"/>
                </a:cubicBezTo>
                <a:lnTo>
                  <a:pt x="2238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1" name="Google Shape;621;p19"/>
          <p:cNvSpPr/>
          <p:nvPr/>
        </p:nvSpPr>
        <p:spPr>
          <a:xfrm>
            <a:off x="-1332116" y="5934682"/>
            <a:ext cx="3608917" cy="2661515"/>
          </a:xfrm>
          <a:custGeom>
            <a:avLst/>
            <a:gdLst/>
            <a:ahLst/>
            <a:cxnLst/>
            <a:rect l="l" t="t" r="r" b="b"/>
            <a:pathLst>
              <a:path w="10511" h="6603" extrusionOk="0">
                <a:moveTo>
                  <a:pt x="3157" y="1"/>
                </a:moveTo>
                <a:cubicBezTo>
                  <a:pt x="2867" y="1"/>
                  <a:pt x="2912" y="1126"/>
                  <a:pt x="2912" y="1126"/>
                </a:cubicBezTo>
                <a:cubicBezTo>
                  <a:pt x="2255" y="768"/>
                  <a:pt x="1713" y="649"/>
                  <a:pt x="1282" y="649"/>
                </a:cubicBezTo>
                <a:cubicBezTo>
                  <a:pt x="419" y="649"/>
                  <a:pt x="0" y="1126"/>
                  <a:pt x="0" y="1126"/>
                </a:cubicBezTo>
                <a:lnTo>
                  <a:pt x="351" y="4093"/>
                </a:lnTo>
                <a:cubicBezTo>
                  <a:pt x="351" y="4093"/>
                  <a:pt x="5066" y="6603"/>
                  <a:pt x="8051" y="6603"/>
                </a:cubicBezTo>
                <a:cubicBezTo>
                  <a:pt x="9478" y="6603"/>
                  <a:pt x="10510" y="6029"/>
                  <a:pt x="10443" y="4334"/>
                </a:cubicBezTo>
                <a:cubicBezTo>
                  <a:pt x="10342" y="1633"/>
                  <a:pt x="9056" y="979"/>
                  <a:pt x="7835" y="979"/>
                </a:cubicBezTo>
                <a:cubicBezTo>
                  <a:pt x="6691" y="979"/>
                  <a:pt x="5605" y="1553"/>
                  <a:pt x="5605" y="1553"/>
                </a:cubicBezTo>
                <a:cubicBezTo>
                  <a:pt x="5605" y="1553"/>
                  <a:pt x="6087" y="1072"/>
                  <a:pt x="5605" y="710"/>
                </a:cubicBezTo>
                <a:cubicBezTo>
                  <a:pt x="5539" y="660"/>
                  <a:pt x="5454" y="639"/>
                  <a:pt x="5359" y="639"/>
                </a:cubicBezTo>
                <a:cubicBezTo>
                  <a:pt x="4760" y="639"/>
                  <a:pt x="3711" y="1476"/>
                  <a:pt x="3711" y="1476"/>
                </a:cubicBezTo>
                <a:cubicBezTo>
                  <a:pt x="3711" y="1476"/>
                  <a:pt x="3667" y="349"/>
                  <a:pt x="3262" y="43"/>
                </a:cubicBezTo>
                <a:cubicBezTo>
                  <a:pt x="3223" y="14"/>
                  <a:pt x="3188" y="1"/>
                  <a:pt x="315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2" name="Google Shape;622;p19"/>
          <p:cNvSpPr/>
          <p:nvPr/>
        </p:nvSpPr>
        <p:spPr>
          <a:xfrm>
            <a:off x="9434435" y="5723102"/>
            <a:ext cx="4194667" cy="2549057"/>
          </a:xfrm>
          <a:custGeom>
            <a:avLst/>
            <a:gdLst/>
            <a:ahLst/>
            <a:cxnLst/>
            <a:rect l="l" t="t" r="r" b="b"/>
            <a:pathLst>
              <a:path w="12217" h="6324" extrusionOk="0">
                <a:moveTo>
                  <a:pt x="10973" y="0"/>
                </a:moveTo>
                <a:cubicBezTo>
                  <a:pt x="10091" y="0"/>
                  <a:pt x="9031" y="2163"/>
                  <a:pt x="9031" y="2163"/>
                </a:cubicBezTo>
                <a:cubicBezTo>
                  <a:pt x="8119" y="1321"/>
                  <a:pt x="7321" y="1034"/>
                  <a:pt x="6657" y="1034"/>
                </a:cubicBezTo>
                <a:cubicBezTo>
                  <a:pt x="5240" y="1034"/>
                  <a:pt x="4434" y="2339"/>
                  <a:pt x="4434" y="2339"/>
                </a:cubicBezTo>
                <a:cubicBezTo>
                  <a:pt x="4434" y="2339"/>
                  <a:pt x="3514" y="989"/>
                  <a:pt x="2869" y="989"/>
                </a:cubicBezTo>
                <a:cubicBezTo>
                  <a:pt x="2854" y="989"/>
                  <a:pt x="2839" y="990"/>
                  <a:pt x="2824" y="992"/>
                </a:cubicBezTo>
                <a:cubicBezTo>
                  <a:pt x="2179" y="1057"/>
                  <a:pt x="2737" y="2590"/>
                  <a:pt x="2737" y="2590"/>
                </a:cubicBezTo>
                <a:cubicBezTo>
                  <a:pt x="2737" y="2590"/>
                  <a:pt x="2019" y="2224"/>
                  <a:pt x="1339" y="2224"/>
                </a:cubicBezTo>
                <a:cubicBezTo>
                  <a:pt x="1138" y="2224"/>
                  <a:pt x="941" y="2256"/>
                  <a:pt x="766" y="2339"/>
                </a:cubicBezTo>
                <a:cubicBezTo>
                  <a:pt x="0" y="2699"/>
                  <a:pt x="2014" y="6323"/>
                  <a:pt x="2014" y="6323"/>
                </a:cubicBezTo>
                <a:lnTo>
                  <a:pt x="11286" y="5798"/>
                </a:lnTo>
                <a:lnTo>
                  <a:pt x="11286" y="5677"/>
                </a:lnTo>
                <a:cubicBezTo>
                  <a:pt x="11286" y="5677"/>
                  <a:pt x="12216" y="762"/>
                  <a:pt x="11286" y="105"/>
                </a:cubicBezTo>
                <a:cubicBezTo>
                  <a:pt x="11186" y="33"/>
                  <a:pt x="11081" y="0"/>
                  <a:pt x="1097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23" name="Google Shape;623;p19"/>
          <p:cNvGrpSpPr/>
          <p:nvPr/>
        </p:nvGrpSpPr>
        <p:grpSpPr>
          <a:xfrm rot="-7099233">
            <a:off x="10907044" y="2212986"/>
            <a:ext cx="2493952" cy="1364801"/>
            <a:chOff x="7926233" y="-414956"/>
            <a:chExt cx="1870479" cy="1023609"/>
          </a:xfrm>
        </p:grpSpPr>
        <p:sp>
          <p:nvSpPr>
            <p:cNvPr id="624" name="Google Shape;624;p19"/>
            <p:cNvSpPr/>
            <p:nvPr/>
          </p:nvSpPr>
          <p:spPr>
            <a:xfrm rot="1135885">
              <a:off x="7953952" y="-358067"/>
              <a:ext cx="390027" cy="235906"/>
            </a:xfrm>
            <a:custGeom>
              <a:avLst/>
              <a:gdLst/>
              <a:ahLst/>
              <a:cxnLst/>
              <a:rect l="l" t="t" r="r" b="b"/>
              <a:pathLst>
                <a:path w="4292" h="2596" extrusionOk="0">
                  <a:moveTo>
                    <a:pt x="2146" y="0"/>
                  </a:moveTo>
                  <a:cubicBezTo>
                    <a:pt x="88" y="274"/>
                    <a:pt x="0" y="1949"/>
                    <a:pt x="0" y="1949"/>
                  </a:cubicBezTo>
                  <a:cubicBezTo>
                    <a:pt x="617" y="2443"/>
                    <a:pt x="1306" y="2595"/>
                    <a:pt x="1920" y="2595"/>
                  </a:cubicBezTo>
                  <a:cubicBezTo>
                    <a:pt x="2895" y="2595"/>
                    <a:pt x="3678" y="2212"/>
                    <a:pt x="3678" y="2212"/>
                  </a:cubicBezTo>
                  <a:lnTo>
                    <a:pt x="2299" y="1971"/>
                  </a:lnTo>
                  <a:lnTo>
                    <a:pt x="4291" y="679"/>
                  </a:lnTo>
                  <a:lnTo>
                    <a:pt x="1774" y="898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19"/>
            <p:cNvSpPr/>
            <p:nvPr/>
          </p:nvSpPr>
          <p:spPr>
            <a:xfrm rot="1135885">
              <a:off x="8441280" y="10703"/>
              <a:ext cx="390027" cy="235452"/>
            </a:xfrm>
            <a:custGeom>
              <a:avLst/>
              <a:gdLst/>
              <a:ahLst/>
              <a:cxnLst/>
              <a:rect l="l" t="t" r="r" b="b"/>
              <a:pathLst>
                <a:path w="4292" h="2591" extrusionOk="0">
                  <a:moveTo>
                    <a:pt x="2146" y="0"/>
                  </a:moveTo>
                  <a:lnTo>
                    <a:pt x="2146" y="0"/>
                  </a:lnTo>
                  <a:cubicBezTo>
                    <a:pt x="88" y="275"/>
                    <a:pt x="1" y="1949"/>
                    <a:pt x="1" y="1949"/>
                  </a:cubicBezTo>
                  <a:cubicBezTo>
                    <a:pt x="614" y="2440"/>
                    <a:pt x="1303" y="2591"/>
                    <a:pt x="1917" y="2591"/>
                  </a:cubicBezTo>
                  <a:cubicBezTo>
                    <a:pt x="2892" y="2591"/>
                    <a:pt x="3679" y="2212"/>
                    <a:pt x="3679" y="2212"/>
                  </a:cubicBezTo>
                  <a:lnTo>
                    <a:pt x="2299" y="1971"/>
                  </a:lnTo>
                  <a:lnTo>
                    <a:pt x="4292" y="679"/>
                  </a:lnTo>
                  <a:lnTo>
                    <a:pt x="1774" y="888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19"/>
            <p:cNvSpPr/>
            <p:nvPr/>
          </p:nvSpPr>
          <p:spPr>
            <a:xfrm rot="1135885">
              <a:off x="9378965" y="296591"/>
              <a:ext cx="390027" cy="235906"/>
            </a:xfrm>
            <a:custGeom>
              <a:avLst/>
              <a:gdLst/>
              <a:ahLst/>
              <a:cxnLst/>
              <a:rect l="l" t="t" r="r" b="b"/>
              <a:pathLst>
                <a:path w="4292" h="2596" extrusionOk="0">
                  <a:moveTo>
                    <a:pt x="2146" y="0"/>
                  </a:moveTo>
                  <a:cubicBezTo>
                    <a:pt x="88" y="274"/>
                    <a:pt x="0" y="1949"/>
                    <a:pt x="0" y="1949"/>
                  </a:cubicBezTo>
                  <a:cubicBezTo>
                    <a:pt x="617" y="2443"/>
                    <a:pt x="1306" y="2595"/>
                    <a:pt x="1920" y="2595"/>
                  </a:cubicBezTo>
                  <a:cubicBezTo>
                    <a:pt x="2895" y="2595"/>
                    <a:pt x="3678" y="2212"/>
                    <a:pt x="3678" y="2212"/>
                  </a:cubicBezTo>
                  <a:lnTo>
                    <a:pt x="2299" y="1971"/>
                  </a:lnTo>
                  <a:lnTo>
                    <a:pt x="4291" y="679"/>
                  </a:lnTo>
                  <a:lnTo>
                    <a:pt x="1774" y="898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19"/>
            <p:cNvSpPr/>
            <p:nvPr/>
          </p:nvSpPr>
          <p:spPr>
            <a:xfrm rot="1135885">
              <a:off x="8854202" y="284102"/>
              <a:ext cx="393935" cy="267894"/>
            </a:xfrm>
            <a:custGeom>
              <a:avLst/>
              <a:gdLst/>
              <a:ahLst/>
              <a:cxnLst/>
              <a:rect l="l" t="t" r="r" b="b"/>
              <a:pathLst>
                <a:path w="4335" h="2948" extrusionOk="0">
                  <a:moveTo>
                    <a:pt x="1683" y="0"/>
                  </a:moveTo>
                  <a:cubicBezTo>
                    <a:pt x="558" y="0"/>
                    <a:pt x="0" y="824"/>
                    <a:pt x="0" y="824"/>
                  </a:cubicBezTo>
                  <a:cubicBezTo>
                    <a:pt x="712" y="2739"/>
                    <a:pt x="3021" y="2948"/>
                    <a:pt x="3021" y="2948"/>
                  </a:cubicBezTo>
                  <a:lnTo>
                    <a:pt x="1960" y="2028"/>
                  </a:lnTo>
                  <a:lnTo>
                    <a:pt x="4335" y="1951"/>
                  </a:lnTo>
                  <a:lnTo>
                    <a:pt x="2069" y="835"/>
                  </a:lnTo>
                  <a:lnTo>
                    <a:pt x="2846" y="266"/>
                  </a:lnTo>
                  <a:cubicBezTo>
                    <a:pt x="2408" y="74"/>
                    <a:pt x="2020" y="0"/>
                    <a:pt x="16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28" name="Google Shape;628;p19"/>
          <p:cNvSpPr/>
          <p:nvPr/>
        </p:nvSpPr>
        <p:spPr>
          <a:xfrm rot="5400000" flipH="1">
            <a:off x="11330883" y="5048659"/>
            <a:ext cx="4002559" cy="2772869"/>
          </a:xfrm>
          <a:custGeom>
            <a:avLst/>
            <a:gdLst/>
            <a:ahLst/>
            <a:cxnLst/>
            <a:rect l="l" t="t" r="r" b="b"/>
            <a:pathLst>
              <a:path w="15761" h="10929" extrusionOk="0">
                <a:moveTo>
                  <a:pt x="1" y="0"/>
                </a:moveTo>
                <a:lnTo>
                  <a:pt x="362" y="10367"/>
                </a:lnTo>
                <a:cubicBezTo>
                  <a:pt x="362" y="10367"/>
                  <a:pt x="1092" y="10929"/>
                  <a:pt x="1780" y="10929"/>
                </a:cubicBezTo>
                <a:cubicBezTo>
                  <a:pt x="2521" y="10929"/>
                  <a:pt x="3213" y="10280"/>
                  <a:pt x="2901" y="7587"/>
                </a:cubicBezTo>
                <a:lnTo>
                  <a:pt x="2901" y="7587"/>
                </a:lnTo>
                <a:cubicBezTo>
                  <a:pt x="2901" y="7587"/>
                  <a:pt x="3800" y="8930"/>
                  <a:pt x="4250" y="8930"/>
                </a:cubicBezTo>
                <a:cubicBezTo>
                  <a:pt x="4304" y="8930"/>
                  <a:pt x="4351" y="8910"/>
                  <a:pt x="4390" y="8867"/>
                </a:cubicBezTo>
                <a:cubicBezTo>
                  <a:pt x="4762" y="8473"/>
                  <a:pt x="3186" y="4598"/>
                  <a:pt x="3186" y="4598"/>
                </a:cubicBezTo>
                <a:lnTo>
                  <a:pt x="3186" y="4598"/>
                </a:lnTo>
                <a:cubicBezTo>
                  <a:pt x="3186" y="4598"/>
                  <a:pt x="6627" y="6453"/>
                  <a:pt x="7969" y="6453"/>
                </a:cubicBezTo>
                <a:cubicBezTo>
                  <a:pt x="8184" y="6453"/>
                  <a:pt x="8345" y="6405"/>
                  <a:pt x="8430" y="6295"/>
                </a:cubicBezTo>
                <a:cubicBezTo>
                  <a:pt x="9031" y="5485"/>
                  <a:pt x="7280" y="2890"/>
                  <a:pt x="7280" y="2890"/>
                </a:cubicBezTo>
                <a:lnTo>
                  <a:pt x="7280" y="2890"/>
                </a:lnTo>
                <a:cubicBezTo>
                  <a:pt x="7280" y="2890"/>
                  <a:pt x="9677" y="3474"/>
                  <a:pt x="11773" y="3474"/>
                </a:cubicBezTo>
                <a:cubicBezTo>
                  <a:pt x="13926" y="3474"/>
                  <a:pt x="15760" y="2858"/>
                  <a:pt x="14351" y="362"/>
                </a:cubicBezTo>
                <a:lnTo>
                  <a:pt x="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29" name="Google Shape;629;p19"/>
          <p:cNvGrpSpPr/>
          <p:nvPr/>
        </p:nvGrpSpPr>
        <p:grpSpPr>
          <a:xfrm rot="10800000">
            <a:off x="7661599" y="-1107948"/>
            <a:ext cx="7349792" cy="1887235"/>
            <a:chOff x="-433650" y="4486022"/>
            <a:chExt cx="3358523" cy="862381"/>
          </a:xfrm>
        </p:grpSpPr>
        <p:sp>
          <p:nvSpPr>
            <p:cNvPr id="630" name="Google Shape;630;p19"/>
            <p:cNvSpPr/>
            <p:nvPr/>
          </p:nvSpPr>
          <p:spPr>
            <a:xfrm flipH="1">
              <a:off x="-103830" y="4486022"/>
              <a:ext cx="3028703" cy="763874"/>
            </a:xfrm>
            <a:custGeom>
              <a:avLst/>
              <a:gdLst/>
              <a:ahLst/>
              <a:cxnLst/>
              <a:rect l="l" t="t" r="r" b="b"/>
              <a:pathLst>
                <a:path w="33298" h="8406" extrusionOk="0">
                  <a:moveTo>
                    <a:pt x="30658" y="1"/>
                  </a:moveTo>
                  <a:cubicBezTo>
                    <a:pt x="28652" y="1"/>
                    <a:pt x="25737" y="2681"/>
                    <a:pt x="25737" y="2681"/>
                  </a:cubicBezTo>
                  <a:cubicBezTo>
                    <a:pt x="23877" y="1020"/>
                    <a:pt x="22089" y="425"/>
                    <a:pt x="20482" y="425"/>
                  </a:cubicBezTo>
                  <a:cubicBezTo>
                    <a:pt x="16420" y="425"/>
                    <a:pt x="13509" y="4224"/>
                    <a:pt x="13509" y="4224"/>
                  </a:cubicBezTo>
                  <a:cubicBezTo>
                    <a:pt x="13509" y="4224"/>
                    <a:pt x="12276" y="1768"/>
                    <a:pt x="10654" y="1768"/>
                  </a:cubicBezTo>
                  <a:cubicBezTo>
                    <a:pt x="10581" y="1768"/>
                    <a:pt x="10508" y="1773"/>
                    <a:pt x="10433" y="1783"/>
                  </a:cubicBezTo>
                  <a:cubicBezTo>
                    <a:pt x="8692" y="2013"/>
                    <a:pt x="9558" y="5362"/>
                    <a:pt x="9558" y="5362"/>
                  </a:cubicBezTo>
                  <a:cubicBezTo>
                    <a:pt x="9558" y="5362"/>
                    <a:pt x="8428" y="3502"/>
                    <a:pt x="7573" y="3502"/>
                  </a:cubicBezTo>
                  <a:cubicBezTo>
                    <a:pt x="7522" y="3502"/>
                    <a:pt x="7472" y="3509"/>
                    <a:pt x="7423" y="3523"/>
                  </a:cubicBezTo>
                  <a:cubicBezTo>
                    <a:pt x="6558" y="3764"/>
                    <a:pt x="7488" y="5724"/>
                    <a:pt x="7488" y="5724"/>
                  </a:cubicBezTo>
                  <a:cubicBezTo>
                    <a:pt x="7488" y="5724"/>
                    <a:pt x="4142" y="3517"/>
                    <a:pt x="2238" y="3517"/>
                  </a:cubicBezTo>
                  <a:cubicBezTo>
                    <a:pt x="1796" y="3517"/>
                    <a:pt x="1432" y="3636"/>
                    <a:pt x="1205" y="3929"/>
                  </a:cubicBezTo>
                  <a:cubicBezTo>
                    <a:pt x="1" y="5483"/>
                    <a:pt x="3274" y="8406"/>
                    <a:pt x="3274" y="8406"/>
                  </a:cubicBezTo>
                  <a:lnTo>
                    <a:pt x="31746" y="7990"/>
                  </a:lnTo>
                  <a:cubicBezTo>
                    <a:pt x="33297" y="1734"/>
                    <a:pt x="32272" y="1"/>
                    <a:pt x="306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19"/>
            <p:cNvSpPr/>
            <p:nvPr/>
          </p:nvSpPr>
          <p:spPr>
            <a:xfrm flipH="1">
              <a:off x="-433650" y="4665769"/>
              <a:ext cx="1918748" cy="682634"/>
            </a:xfrm>
            <a:custGeom>
              <a:avLst/>
              <a:gdLst/>
              <a:ahLst/>
              <a:cxnLst/>
              <a:rect l="l" t="t" r="r" b="b"/>
              <a:pathLst>
                <a:path w="21095" h="7512" extrusionOk="0">
                  <a:moveTo>
                    <a:pt x="14559" y="1"/>
                  </a:moveTo>
                  <a:cubicBezTo>
                    <a:pt x="12938" y="1"/>
                    <a:pt x="12173" y="2224"/>
                    <a:pt x="12173" y="2224"/>
                  </a:cubicBezTo>
                  <a:cubicBezTo>
                    <a:pt x="11257" y="1596"/>
                    <a:pt x="10388" y="1369"/>
                    <a:pt x="9611" y="1369"/>
                  </a:cubicBezTo>
                  <a:cubicBezTo>
                    <a:pt x="7582" y="1369"/>
                    <a:pt x="6174" y="2914"/>
                    <a:pt x="6174" y="2914"/>
                  </a:cubicBezTo>
                  <a:cubicBezTo>
                    <a:pt x="6174" y="2914"/>
                    <a:pt x="5042" y="1982"/>
                    <a:pt x="4619" y="1982"/>
                  </a:cubicBezTo>
                  <a:cubicBezTo>
                    <a:pt x="4612" y="1982"/>
                    <a:pt x="4605" y="1983"/>
                    <a:pt x="4598" y="1983"/>
                  </a:cubicBezTo>
                  <a:cubicBezTo>
                    <a:pt x="4204" y="2017"/>
                    <a:pt x="4598" y="3844"/>
                    <a:pt x="4598" y="3844"/>
                  </a:cubicBezTo>
                  <a:cubicBezTo>
                    <a:pt x="4598" y="3844"/>
                    <a:pt x="2244" y="2887"/>
                    <a:pt x="1080" y="2887"/>
                  </a:cubicBezTo>
                  <a:cubicBezTo>
                    <a:pt x="808" y="2887"/>
                    <a:pt x="601" y="2939"/>
                    <a:pt x="504" y="3067"/>
                  </a:cubicBezTo>
                  <a:cubicBezTo>
                    <a:pt x="1" y="3735"/>
                    <a:pt x="4116" y="7512"/>
                    <a:pt x="4116" y="7512"/>
                  </a:cubicBezTo>
                  <a:cubicBezTo>
                    <a:pt x="4116" y="7512"/>
                    <a:pt x="21095" y="6581"/>
                    <a:pt x="17461" y="1983"/>
                  </a:cubicBezTo>
                  <a:cubicBezTo>
                    <a:pt x="16293" y="502"/>
                    <a:pt x="15330" y="1"/>
                    <a:pt x="145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19"/>
            <p:cNvSpPr/>
            <p:nvPr/>
          </p:nvSpPr>
          <p:spPr>
            <a:xfrm flipH="1">
              <a:off x="1143461" y="4699392"/>
              <a:ext cx="176367" cy="181291"/>
            </a:xfrm>
            <a:custGeom>
              <a:avLst/>
              <a:gdLst/>
              <a:ahLst/>
              <a:cxnLst/>
              <a:rect l="l" t="t" r="r" b="b"/>
              <a:pathLst>
                <a:path w="1939" h="1995" extrusionOk="0">
                  <a:moveTo>
                    <a:pt x="412" y="1"/>
                  </a:moveTo>
                  <a:cubicBezTo>
                    <a:pt x="341" y="1"/>
                    <a:pt x="280" y="19"/>
                    <a:pt x="231" y="59"/>
                  </a:cubicBezTo>
                  <a:cubicBezTo>
                    <a:pt x="1" y="234"/>
                    <a:pt x="143" y="803"/>
                    <a:pt x="548" y="1318"/>
                  </a:cubicBezTo>
                  <a:cubicBezTo>
                    <a:pt x="879" y="1736"/>
                    <a:pt x="1272" y="1995"/>
                    <a:pt x="1535" y="1995"/>
                  </a:cubicBezTo>
                  <a:cubicBezTo>
                    <a:pt x="1603" y="1995"/>
                    <a:pt x="1661" y="1977"/>
                    <a:pt x="1708" y="1942"/>
                  </a:cubicBezTo>
                  <a:cubicBezTo>
                    <a:pt x="1939" y="1756"/>
                    <a:pt x="1785" y="1197"/>
                    <a:pt x="1380" y="672"/>
                  </a:cubicBezTo>
                  <a:cubicBezTo>
                    <a:pt x="1061" y="258"/>
                    <a:pt x="674" y="1"/>
                    <a:pt x="4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19"/>
            <p:cNvSpPr/>
            <p:nvPr/>
          </p:nvSpPr>
          <p:spPr>
            <a:xfrm flipH="1">
              <a:off x="1086703" y="4591253"/>
              <a:ext cx="76768" cy="149304"/>
            </a:xfrm>
            <a:custGeom>
              <a:avLst/>
              <a:gdLst/>
              <a:ahLst/>
              <a:cxnLst/>
              <a:rect l="l" t="t" r="r" b="b"/>
              <a:pathLst>
                <a:path w="844" h="1643" extrusionOk="0">
                  <a:moveTo>
                    <a:pt x="417" y="1"/>
                  </a:moveTo>
                  <a:cubicBezTo>
                    <a:pt x="186" y="1"/>
                    <a:pt x="1" y="363"/>
                    <a:pt x="1" y="822"/>
                  </a:cubicBezTo>
                  <a:cubicBezTo>
                    <a:pt x="1" y="1271"/>
                    <a:pt x="186" y="1643"/>
                    <a:pt x="417" y="1643"/>
                  </a:cubicBezTo>
                  <a:cubicBezTo>
                    <a:pt x="657" y="1643"/>
                    <a:pt x="843" y="1271"/>
                    <a:pt x="843" y="822"/>
                  </a:cubicBezTo>
                  <a:cubicBezTo>
                    <a:pt x="843" y="363"/>
                    <a:pt x="657" y="1"/>
                    <a:pt x="4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6183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28"/>
          <p:cNvSpPr/>
          <p:nvPr/>
        </p:nvSpPr>
        <p:spPr>
          <a:xfrm>
            <a:off x="-1333499" y="-838199"/>
            <a:ext cx="14859036" cy="8762820"/>
          </a:xfrm>
          <a:custGeom>
            <a:avLst/>
            <a:gdLst/>
            <a:ahLst/>
            <a:cxnLst/>
            <a:rect l="l" t="t" r="r" b="b"/>
            <a:pathLst>
              <a:path w="98902" h="67759" extrusionOk="0">
                <a:moveTo>
                  <a:pt x="50988" y="7949"/>
                </a:moveTo>
                <a:cubicBezTo>
                  <a:pt x="73085" y="7949"/>
                  <a:pt x="88404" y="14099"/>
                  <a:pt x="88404" y="14099"/>
                </a:cubicBezTo>
                <a:lnTo>
                  <a:pt x="85602" y="54810"/>
                </a:lnTo>
                <a:lnTo>
                  <a:pt x="13158" y="55061"/>
                </a:lnTo>
                <a:lnTo>
                  <a:pt x="10684" y="15238"/>
                </a:lnTo>
                <a:cubicBezTo>
                  <a:pt x="25196" y="9736"/>
                  <a:pt x="39077" y="7949"/>
                  <a:pt x="50988" y="7949"/>
                </a:cubicBezTo>
                <a:close/>
                <a:moveTo>
                  <a:pt x="0" y="0"/>
                </a:moveTo>
                <a:lnTo>
                  <a:pt x="0" y="67759"/>
                </a:lnTo>
                <a:lnTo>
                  <a:pt x="98902" y="67759"/>
                </a:lnTo>
                <a:lnTo>
                  <a:pt x="989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9" name="Google Shape;949;p28"/>
          <p:cNvSpPr/>
          <p:nvPr/>
        </p:nvSpPr>
        <p:spPr>
          <a:xfrm>
            <a:off x="10039856" y="-838200"/>
            <a:ext cx="3485656" cy="2195167"/>
          </a:xfrm>
          <a:custGeom>
            <a:avLst/>
            <a:gdLst/>
            <a:ahLst/>
            <a:cxnLst/>
            <a:rect l="l" t="t" r="r" b="b"/>
            <a:pathLst>
              <a:path w="22387" h="14099" extrusionOk="0">
                <a:moveTo>
                  <a:pt x="8090" y="0"/>
                </a:moveTo>
                <a:cubicBezTo>
                  <a:pt x="8090" y="0"/>
                  <a:pt x="0" y="7050"/>
                  <a:pt x="1610" y="8593"/>
                </a:cubicBezTo>
                <a:cubicBezTo>
                  <a:pt x="1997" y="8965"/>
                  <a:pt x="2503" y="9105"/>
                  <a:pt x="3049" y="9105"/>
                </a:cubicBezTo>
                <a:cubicBezTo>
                  <a:pt x="4755" y="9105"/>
                  <a:pt x="6842" y="7728"/>
                  <a:pt x="6842" y="7728"/>
                </a:cubicBezTo>
                <a:lnTo>
                  <a:pt x="6842" y="7728"/>
                </a:lnTo>
                <a:cubicBezTo>
                  <a:pt x="6842" y="7728"/>
                  <a:pt x="5923" y="9326"/>
                  <a:pt x="6842" y="9589"/>
                </a:cubicBezTo>
                <a:cubicBezTo>
                  <a:pt x="6897" y="9606"/>
                  <a:pt x="6956" y="9613"/>
                  <a:pt x="7019" y="9613"/>
                </a:cubicBezTo>
                <a:cubicBezTo>
                  <a:pt x="8001" y="9613"/>
                  <a:pt x="9896" y="7729"/>
                  <a:pt x="9896" y="7728"/>
                </a:cubicBezTo>
                <a:lnTo>
                  <a:pt x="9896" y="7728"/>
                </a:lnTo>
                <a:cubicBezTo>
                  <a:pt x="9896" y="7729"/>
                  <a:pt x="8188" y="12469"/>
                  <a:pt x="10312" y="12939"/>
                </a:cubicBezTo>
                <a:cubicBezTo>
                  <a:pt x="10425" y="12963"/>
                  <a:pt x="10540" y="12975"/>
                  <a:pt x="10656" y="12975"/>
                </a:cubicBezTo>
                <a:cubicBezTo>
                  <a:pt x="12706" y="12975"/>
                  <a:pt x="15041" y="9327"/>
                  <a:pt x="15041" y="9326"/>
                </a:cubicBezTo>
                <a:lnTo>
                  <a:pt x="15041" y="9326"/>
                </a:lnTo>
                <a:cubicBezTo>
                  <a:pt x="15041" y="9327"/>
                  <a:pt x="15000" y="14098"/>
                  <a:pt x="18433" y="14098"/>
                </a:cubicBezTo>
                <a:cubicBezTo>
                  <a:pt x="19322" y="14098"/>
                  <a:pt x="20444" y="13778"/>
                  <a:pt x="21861" y="12972"/>
                </a:cubicBezTo>
                <a:lnTo>
                  <a:pt x="2238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50" name="Google Shape;950;p28"/>
          <p:cNvGrpSpPr/>
          <p:nvPr/>
        </p:nvGrpSpPr>
        <p:grpSpPr>
          <a:xfrm rot="4297381">
            <a:off x="-1141908" y="3732223"/>
            <a:ext cx="688523" cy="623695"/>
            <a:chOff x="6627268" y="-76359"/>
            <a:chExt cx="516339" cy="467723"/>
          </a:xfrm>
        </p:grpSpPr>
        <p:sp>
          <p:nvSpPr>
            <p:cNvPr id="951" name="Google Shape;951;p28"/>
            <p:cNvSpPr/>
            <p:nvPr/>
          </p:nvSpPr>
          <p:spPr>
            <a:xfrm>
              <a:off x="6627268" y="-76359"/>
              <a:ext cx="495437" cy="367852"/>
            </a:xfrm>
            <a:custGeom>
              <a:avLst/>
              <a:gdLst/>
              <a:ahLst/>
              <a:cxnLst/>
              <a:rect l="l" t="t" r="r" b="b"/>
              <a:pathLst>
                <a:path w="5452" h="4048" extrusionOk="0">
                  <a:moveTo>
                    <a:pt x="3078" y="1"/>
                  </a:moveTo>
                  <a:cubicBezTo>
                    <a:pt x="2768" y="1"/>
                    <a:pt x="2445" y="50"/>
                    <a:pt x="2124" y="155"/>
                  </a:cubicBezTo>
                  <a:cubicBezTo>
                    <a:pt x="799" y="593"/>
                    <a:pt x="0" y="1775"/>
                    <a:pt x="339" y="2804"/>
                  </a:cubicBezTo>
                  <a:cubicBezTo>
                    <a:pt x="586" y="3577"/>
                    <a:pt x="1408" y="4048"/>
                    <a:pt x="2364" y="4048"/>
                  </a:cubicBezTo>
                  <a:cubicBezTo>
                    <a:pt x="2680" y="4048"/>
                    <a:pt x="3010" y="3997"/>
                    <a:pt x="3338" y="3888"/>
                  </a:cubicBezTo>
                  <a:cubicBezTo>
                    <a:pt x="4652" y="3460"/>
                    <a:pt x="5452" y="2278"/>
                    <a:pt x="5112" y="1249"/>
                  </a:cubicBezTo>
                  <a:cubicBezTo>
                    <a:pt x="4864" y="472"/>
                    <a:pt x="4035" y="1"/>
                    <a:pt x="30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2" name="Google Shape;952;p28"/>
            <p:cNvSpPr/>
            <p:nvPr/>
          </p:nvSpPr>
          <p:spPr>
            <a:xfrm>
              <a:off x="6779389" y="326663"/>
              <a:ext cx="68790" cy="64701"/>
            </a:xfrm>
            <a:custGeom>
              <a:avLst/>
              <a:gdLst/>
              <a:ahLst/>
              <a:cxnLst/>
              <a:rect l="l" t="t" r="r" b="b"/>
              <a:pathLst>
                <a:path w="757" h="712" extrusionOk="0">
                  <a:moveTo>
                    <a:pt x="1" y="0"/>
                  </a:moveTo>
                  <a:lnTo>
                    <a:pt x="384" y="711"/>
                  </a:lnTo>
                  <a:lnTo>
                    <a:pt x="756" y="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3" name="Google Shape;953;p28"/>
            <p:cNvSpPr/>
            <p:nvPr/>
          </p:nvSpPr>
          <p:spPr>
            <a:xfrm>
              <a:off x="6915698" y="260962"/>
              <a:ext cx="102504" cy="88601"/>
            </a:xfrm>
            <a:custGeom>
              <a:avLst/>
              <a:gdLst/>
              <a:ahLst/>
              <a:cxnLst/>
              <a:rect l="l" t="t" r="r" b="b"/>
              <a:pathLst>
                <a:path w="1128" h="975" extrusionOk="0">
                  <a:moveTo>
                    <a:pt x="1128" y="1"/>
                  </a:moveTo>
                  <a:lnTo>
                    <a:pt x="1" y="646"/>
                  </a:lnTo>
                  <a:lnTo>
                    <a:pt x="777" y="974"/>
                  </a:lnTo>
                  <a:lnTo>
                    <a:pt x="11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4" name="Google Shape;954;p28"/>
            <p:cNvSpPr/>
            <p:nvPr/>
          </p:nvSpPr>
          <p:spPr>
            <a:xfrm>
              <a:off x="7063911" y="166454"/>
              <a:ext cx="79695" cy="79695"/>
            </a:xfrm>
            <a:custGeom>
              <a:avLst/>
              <a:gdLst/>
              <a:ahLst/>
              <a:cxnLst/>
              <a:rect l="l" t="t" r="r" b="b"/>
              <a:pathLst>
                <a:path w="877" h="877" extrusionOk="0">
                  <a:moveTo>
                    <a:pt x="460" y="0"/>
                  </a:moveTo>
                  <a:lnTo>
                    <a:pt x="0" y="734"/>
                  </a:lnTo>
                  <a:lnTo>
                    <a:pt x="876" y="876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55" name="Google Shape;955;p28"/>
          <p:cNvGrpSpPr/>
          <p:nvPr/>
        </p:nvGrpSpPr>
        <p:grpSpPr>
          <a:xfrm rot="3448960">
            <a:off x="-552911" y="3178363"/>
            <a:ext cx="688509" cy="623684"/>
            <a:chOff x="6627268" y="-76359"/>
            <a:chExt cx="516339" cy="467723"/>
          </a:xfrm>
        </p:grpSpPr>
        <p:sp>
          <p:nvSpPr>
            <p:cNvPr id="956" name="Google Shape;956;p28"/>
            <p:cNvSpPr/>
            <p:nvPr/>
          </p:nvSpPr>
          <p:spPr>
            <a:xfrm>
              <a:off x="6627268" y="-76359"/>
              <a:ext cx="495437" cy="367852"/>
            </a:xfrm>
            <a:custGeom>
              <a:avLst/>
              <a:gdLst/>
              <a:ahLst/>
              <a:cxnLst/>
              <a:rect l="l" t="t" r="r" b="b"/>
              <a:pathLst>
                <a:path w="5452" h="4048" extrusionOk="0">
                  <a:moveTo>
                    <a:pt x="3078" y="1"/>
                  </a:moveTo>
                  <a:cubicBezTo>
                    <a:pt x="2768" y="1"/>
                    <a:pt x="2445" y="50"/>
                    <a:pt x="2124" y="155"/>
                  </a:cubicBezTo>
                  <a:cubicBezTo>
                    <a:pt x="799" y="593"/>
                    <a:pt x="0" y="1775"/>
                    <a:pt x="339" y="2804"/>
                  </a:cubicBezTo>
                  <a:cubicBezTo>
                    <a:pt x="586" y="3577"/>
                    <a:pt x="1408" y="4048"/>
                    <a:pt x="2364" y="4048"/>
                  </a:cubicBezTo>
                  <a:cubicBezTo>
                    <a:pt x="2680" y="4048"/>
                    <a:pt x="3010" y="3997"/>
                    <a:pt x="3338" y="3888"/>
                  </a:cubicBezTo>
                  <a:cubicBezTo>
                    <a:pt x="4652" y="3460"/>
                    <a:pt x="5452" y="2278"/>
                    <a:pt x="5112" y="1249"/>
                  </a:cubicBezTo>
                  <a:cubicBezTo>
                    <a:pt x="4864" y="472"/>
                    <a:pt x="4035" y="1"/>
                    <a:pt x="30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7" name="Google Shape;957;p28"/>
            <p:cNvSpPr/>
            <p:nvPr/>
          </p:nvSpPr>
          <p:spPr>
            <a:xfrm>
              <a:off x="6779389" y="326663"/>
              <a:ext cx="68790" cy="64701"/>
            </a:xfrm>
            <a:custGeom>
              <a:avLst/>
              <a:gdLst/>
              <a:ahLst/>
              <a:cxnLst/>
              <a:rect l="l" t="t" r="r" b="b"/>
              <a:pathLst>
                <a:path w="757" h="712" extrusionOk="0">
                  <a:moveTo>
                    <a:pt x="1" y="0"/>
                  </a:moveTo>
                  <a:lnTo>
                    <a:pt x="384" y="711"/>
                  </a:lnTo>
                  <a:lnTo>
                    <a:pt x="756" y="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8" name="Google Shape;958;p28"/>
            <p:cNvSpPr/>
            <p:nvPr/>
          </p:nvSpPr>
          <p:spPr>
            <a:xfrm>
              <a:off x="6915698" y="260962"/>
              <a:ext cx="102504" cy="88601"/>
            </a:xfrm>
            <a:custGeom>
              <a:avLst/>
              <a:gdLst/>
              <a:ahLst/>
              <a:cxnLst/>
              <a:rect l="l" t="t" r="r" b="b"/>
              <a:pathLst>
                <a:path w="1128" h="975" extrusionOk="0">
                  <a:moveTo>
                    <a:pt x="1128" y="1"/>
                  </a:moveTo>
                  <a:lnTo>
                    <a:pt x="1" y="646"/>
                  </a:lnTo>
                  <a:lnTo>
                    <a:pt x="777" y="974"/>
                  </a:lnTo>
                  <a:lnTo>
                    <a:pt x="11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9" name="Google Shape;959;p28"/>
            <p:cNvSpPr/>
            <p:nvPr/>
          </p:nvSpPr>
          <p:spPr>
            <a:xfrm>
              <a:off x="7063911" y="166454"/>
              <a:ext cx="79695" cy="79695"/>
            </a:xfrm>
            <a:custGeom>
              <a:avLst/>
              <a:gdLst/>
              <a:ahLst/>
              <a:cxnLst/>
              <a:rect l="l" t="t" r="r" b="b"/>
              <a:pathLst>
                <a:path w="877" h="877" extrusionOk="0">
                  <a:moveTo>
                    <a:pt x="460" y="0"/>
                  </a:moveTo>
                  <a:lnTo>
                    <a:pt x="0" y="734"/>
                  </a:lnTo>
                  <a:lnTo>
                    <a:pt x="876" y="876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60" name="Google Shape;960;p28"/>
          <p:cNvSpPr/>
          <p:nvPr/>
        </p:nvSpPr>
        <p:spPr>
          <a:xfrm>
            <a:off x="-1373528" y="-988166"/>
            <a:ext cx="3485624" cy="3326887"/>
          </a:xfrm>
          <a:custGeom>
            <a:avLst/>
            <a:gdLst/>
            <a:ahLst/>
            <a:cxnLst/>
            <a:rect l="l" t="t" r="r" b="b"/>
            <a:pathLst>
              <a:path w="19543" h="18653" extrusionOk="0">
                <a:moveTo>
                  <a:pt x="8450" y="1"/>
                </a:moveTo>
                <a:cubicBezTo>
                  <a:pt x="4124" y="1"/>
                  <a:pt x="1" y="1374"/>
                  <a:pt x="1" y="1374"/>
                </a:cubicBezTo>
                <a:lnTo>
                  <a:pt x="537" y="17543"/>
                </a:lnTo>
                <a:cubicBezTo>
                  <a:pt x="537" y="17543"/>
                  <a:pt x="1816" y="18652"/>
                  <a:pt x="2969" y="18652"/>
                </a:cubicBezTo>
                <a:cubicBezTo>
                  <a:pt x="4007" y="18652"/>
                  <a:pt x="4943" y="17753"/>
                  <a:pt x="4752" y="14335"/>
                </a:cubicBezTo>
                <a:lnTo>
                  <a:pt x="4752" y="14335"/>
                </a:lnTo>
                <a:cubicBezTo>
                  <a:pt x="4752" y="14335"/>
                  <a:pt x="6111" y="15294"/>
                  <a:pt x="7004" y="15294"/>
                </a:cubicBezTo>
                <a:cubicBezTo>
                  <a:pt x="7263" y="15294"/>
                  <a:pt x="7484" y="15213"/>
                  <a:pt x="7620" y="15003"/>
                </a:cubicBezTo>
                <a:cubicBezTo>
                  <a:pt x="8221" y="14062"/>
                  <a:pt x="5550" y="10460"/>
                  <a:pt x="5550" y="10460"/>
                </a:cubicBezTo>
                <a:lnTo>
                  <a:pt x="5550" y="10460"/>
                </a:lnTo>
                <a:cubicBezTo>
                  <a:pt x="5550" y="10460"/>
                  <a:pt x="8479" y="11718"/>
                  <a:pt x="10894" y="11718"/>
                </a:cubicBezTo>
                <a:cubicBezTo>
                  <a:pt x="12609" y="11718"/>
                  <a:pt x="14066" y="11084"/>
                  <a:pt x="14034" y="8917"/>
                </a:cubicBezTo>
                <a:lnTo>
                  <a:pt x="14034" y="8917"/>
                </a:lnTo>
                <a:cubicBezTo>
                  <a:pt x="14034" y="8917"/>
                  <a:pt x="15162" y="9303"/>
                  <a:pt x="16270" y="9303"/>
                </a:cubicBezTo>
                <a:cubicBezTo>
                  <a:pt x="17929" y="9303"/>
                  <a:pt x="19543" y="8437"/>
                  <a:pt x="17252" y="4111"/>
                </a:cubicBezTo>
                <a:cubicBezTo>
                  <a:pt x="15553" y="892"/>
                  <a:pt x="11936" y="1"/>
                  <a:pt x="8450" y="1"/>
                </a:cubicBez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1" name="Google Shape;961;p28"/>
          <p:cNvSpPr/>
          <p:nvPr/>
        </p:nvSpPr>
        <p:spPr>
          <a:xfrm>
            <a:off x="-1373533" y="-828534"/>
            <a:ext cx="2811080" cy="1949260"/>
          </a:xfrm>
          <a:custGeom>
            <a:avLst/>
            <a:gdLst/>
            <a:ahLst/>
            <a:cxnLst/>
            <a:rect l="l" t="t" r="r" b="b"/>
            <a:pathLst>
              <a:path w="15761" h="10929" extrusionOk="0">
                <a:moveTo>
                  <a:pt x="1" y="0"/>
                </a:moveTo>
                <a:lnTo>
                  <a:pt x="362" y="10367"/>
                </a:lnTo>
                <a:cubicBezTo>
                  <a:pt x="362" y="10367"/>
                  <a:pt x="1092" y="10929"/>
                  <a:pt x="1780" y="10929"/>
                </a:cubicBezTo>
                <a:cubicBezTo>
                  <a:pt x="2521" y="10929"/>
                  <a:pt x="3213" y="10280"/>
                  <a:pt x="2901" y="7587"/>
                </a:cubicBezTo>
                <a:lnTo>
                  <a:pt x="2901" y="7587"/>
                </a:lnTo>
                <a:cubicBezTo>
                  <a:pt x="2901" y="7587"/>
                  <a:pt x="3800" y="8930"/>
                  <a:pt x="4250" y="8930"/>
                </a:cubicBezTo>
                <a:cubicBezTo>
                  <a:pt x="4304" y="8930"/>
                  <a:pt x="4351" y="8910"/>
                  <a:pt x="4390" y="8867"/>
                </a:cubicBezTo>
                <a:cubicBezTo>
                  <a:pt x="4762" y="8473"/>
                  <a:pt x="3186" y="4598"/>
                  <a:pt x="3186" y="4598"/>
                </a:cubicBezTo>
                <a:lnTo>
                  <a:pt x="3186" y="4598"/>
                </a:lnTo>
                <a:cubicBezTo>
                  <a:pt x="3186" y="4598"/>
                  <a:pt x="6627" y="6453"/>
                  <a:pt x="7969" y="6453"/>
                </a:cubicBezTo>
                <a:cubicBezTo>
                  <a:pt x="8184" y="6453"/>
                  <a:pt x="8345" y="6405"/>
                  <a:pt x="8430" y="6295"/>
                </a:cubicBezTo>
                <a:cubicBezTo>
                  <a:pt x="9031" y="5485"/>
                  <a:pt x="7280" y="2890"/>
                  <a:pt x="7280" y="2890"/>
                </a:cubicBezTo>
                <a:lnTo>
                  <a:pt x="7280" y="2890"/>
                </a:lnTo>
                <a:cubicBezTo>
                  <a:pt x="7280" y="2890"/>
                  <a:pt x="9677" y="3474"/>
                  <a:pt x="11773" y="3474"/>
                </a:cubicBezTo>
                <a:cubicBezTo>
                  <a:pt x="13926" y="3474"/>
                  <a:pt x="15760" y="2858"/>
                  <a:pt x="14351" y="362"/>
                </a:cubicBezTo>
                <a:lnTo>
                  <a:pt x="1" y="0"/>
                </a:lnTo>
                <a:close/>
              </a:path>
            </a:pathLst>
          </a:custGeom>
          <a:solidFill>
            <a:srgbClr val="FCB07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2" name="Google Shape;962;p28"/>
          <p:cNvSpPr/>
          <p:nvPr/>
        </p:nvSpPr>
        <p:spPr>
          <a:xfrm rot="10482189">
            <a:off x="7232486" y="6158734"/>
            <a:ext cx="7412060" cy="1962973"/>
          </a:xfrm>
          <a:custGeom>
            <a:avLst/>
            <a:gdLst/>
            <a:ahLst/>
            <a:cxnLst/>
            <a:rect l="l" t="t" r="r" b="b"/>
            <a:pathLst>
              <a:path w="20066" h="5865" extrusionOk="0">
                <a:moveTo>
                  <a:pt x="2846" y="1"/>
                </a:moveTo>
                <a:cubicBezTo>
                  <a:pt x="2846" y="1"/>
                  <a:pt x="0" y="4248"/>
                  <a:pt x="930" y="4642"/>
                </a:cubicBezTo>
                <a:cubicBezTo>
                  <a:pt x="1018" y="4681"/>
                  <a:pt x="1112" y="4698"/>
                  <a:pt x="1210" y="4698"/>
                </a:cubicBezTo>
                <a:cubicBezTo>
                  <a:pt x="2145" y="4698"/>
                  <a:pt x="3437" y="3110"/>
                  <a:pt x="3437" y="3110"/>
                </a:cubicBezTo>
                <a:cubicBezTo>
                  <a:pt x="3437" y="3110"/>
                  <a:pt x="5320" y="5864"/>
                  <a:pt x="6815" y="5864"/>
                </a:cubicBezTo>
                <a:cubicBezTo>
                  <a:pt x="6883" y="5864"/>
                  <a:pt x="6950" y="5858"/>
                  <a:pt x="7016" y="5846"/>
                </a:cubicBezTo>
                <a:cubicBezTo>
                  <a:pt x="8538" y="5573"/>
                  <a:pt x="8549" y="2935"/>
                  <a:pt x="8549" y="2935"/>
                </a:cubicBezTo>
                <a:cubicBezTo>
                  <a:pt x="8549" y="2935"/>
                  <a:pt x="9675" y="5416"/>
                  <a:pt x="10359" y="5416"/>
                </a:cubicBezTo>
                <a:cubicBezTo>
                  <a:pt x="10407" y="5416"/>
                  <a:pt x="10454" y="5403"/>
                  <a:pt x="10497" y="5376"/>
                </a:cubicBezTo>
                <a:cubicBezTo>
                  <a:pt x="11144" y="4971"/>
                  <a:pt x="10290" y="3910"/>
                  <a:pt x="10290" y="3909"/>
                </a:cubicBezTo>
                <a:lnTo>
                  <a:pt x="10290" y="3909"/>
                </a:lnTo>
                <a:cubicBezTo>
                  <a:pt x="10290" y="3910"/>
                  <a:pt x="12745" y="5678"/>
                  <a:pt x="14257" y="5678"/>
                </a:cubicBezTo>
                <a:cubicBezTo>
                  <a:pt x="14557" y="5678"/>
                  <a:pt x="14819" y="5608"/>
                  <a:pt x="15019" y="5442"/>
                </a:cubicBezTo>
                <a:cubicBezTo>
                  <a:pt x="16223" y="4445"/>
                  <a:pt x="15019" y="2935"/>
                  <a:pt x="15019" y="2935"/>
                </a:cubicBezTo>
                <a:lnTo>
                  <a:pt x="15019" y="2935"/>
                </a:lnTo>
                <a:cubicBezTo>
                  <a:pt x="15019" y="2935"/>
                  <a:pt x="17006" y="3780"/>
                  <a:pt x="18326" y="3780"/>
                </a:cubicBezTo>
                <a:cubicBezTo>
                  <a:pt x="19428" y="3780"/>
                  <a:pt x="20066" y="3191"/>
                  <a:pt x="18697" y="1030"/>
                </a:cubicBezTo>
                <a:lnTo>
                  <a:pt x="284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3" name="Google Shape;963;p28"/>
          <p:cNvSpPr/>
          <p:nvPr/>
        </p:nvSpPr>
        <p:spPr>
          <a:xfrm>
            <a:off x="-1667498" y="6349366"/>
            <a:ext cx="6465361" cy="1632193"/>
          </a:xfrm>
          <a:custGeom>
            <a:avLst/>
            <a:gdLst/>
            <a:ahLst/>
            <a:cxnLst/>
            <a:rect l="l" t="t" r="r" b="b"/>
            <a:pathLst>
              <a:path w="33298" h="8406" extrusionOk="0">
                <a:moveTo>
                  <a:pt x="30658" y="1"/>
                </a:moveTo>
                <a:cubicBezTo>
                  <a:pt x="28652" y="1"/>
                  <a:pt x="25737" y="2681"/>
                  <a:pt x="25737" y="2681"/>
                </a:cubicBezTo>
                <a:cubicBezTo>
                  <a:pt x="23877" y="1020"/>
                  <a:pt x="22089" y="425"/>
                  <a:pt x="20482" y="425"/>
                </a:cubicBezTo>
                <a:cubicBezTo>
                  <a:pt x="16420" y="425"/>
                  <a:pt x="13509" y="4224"/>
                  <a:pt x="13509" y="4224"/>
                </a:cubicBezTo>
                <a:cubicBezTo>
                  <a:pt x="13509" y="4224"/>
                  <a:pt x="12276" y="1768"/>
                  <a:pt x="10654" y="1768"/>
                </a:cubicBezTo>
                <a:cubicBezTo>
                  <a:pt x="10581" y="1768"/>
                  <a:pt x="10508" y="1773"/>
                  <a:pt x="10433" y="1783"/>
                </a:cubicBezTo>
                <a:cubicBezTo>
                  <a:pt x="8692" y="2013"/>
                  <a:pt x="9558" y="5362"/>
                  <a:pt x="9558" y="5362"/>
                </a:cubicBezTo>
                <a:cubicBezTo>
                  <a:pt x="9558" y="5362"/>
                  <a:pt x="8428" y="3502"/>
                  <a:pt x="7573" y="3502"/>
                </a:cubicBezTo>
                <a:cubicBezTo>
                  <a:pt x="7522" y="3502"/>
                  <a:pt x="7472" y="3509"/>
                  <a:pt x="7423" y="3523"/>
                </a:cubicBezTo>
                <a:cubicBezTo>
                  <a:pt x="6558" y="3764"/>
                  <a:pt x="7488" y="5724"/>
                  <a:pt x="7488" y="5724"/>
                </a:cubicBezTo>
                <a:cubicBezTo>
                  <a:pt x="7488" y="5724"/>
                  <a:pt x="4142" y="3517"/>
                  <a:pt x="2238" y="3517"/>
                </a:cubicBezTo>
                <a:cubicBezTo>
                  <a:pt x="1796" y="3517"/>
                  <a:pt x="1432" y="3636"/>
                  <a:pt x="1205" y="3929"/>
                </a:cubicBezTo>
                <a:cubicBezTo>
                  <a:pt x="1" y="5483"/>
                  <a:pt x="3274" y="8406"/>
                  <a:pt x="3274" y="8406"/>
                </a:cubicBezTo>
                <a:lnTo>
                  <a:pt x="31746" y="7990"/>
                </a:lnTo>
                <a:cubicBezTo>
                  <a:pt x="33297" y="1734"/>
                  <a:pt x="32272" y="1"/>
                  <a:pt x="30658" y="1"/>
                </a:cubicBez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4" name="Google Shape;964;p28"/>
          <p:cNvSpPr/>
          <p:nvPr/>
        </p:nvSpPr>
        <p:spPr>
          <a:xfrm>
            <a:off x="1798162" y="6667700"/>
            <a:ext cx="4095945" cy="1458605"/>
          </a:xfrm>
          <a:custGeom>
            <a:avLst/>
            <a:gdLst/>
            <a:ahLst/>
            <a:cxnLst/>
            <a:rect l="l" t="t" r="r" b="b"/>
            <a:pathLst>
              <a:path w="21095" h="7512" extrusionOk="0">
                <a:moveTo>
                  <a:pt x="14559" y="1"/>
                </a:moveTo>
                <a:cubicBezTo>
                  <a:pt x="12938" y="1"/>
                  <a:pt x="12173" y="2224"/>
                  <a:pt x="12173" y="2224"/>
                </a:cubicBezTo>
                <a:cubicBezTo>
                  <a:pt x="11257" y="1596"/>
                  <a:pt x="10388" y="1369"/>
                  <a:pt x="9611" y="1369"/>
                </a:cubicBezTo>
                <a:cubicBezTo>
                  <a:pt x="7582" y="1369"/>
                  <a:pt x="6174" y="2914"/>
                  <a:pt x="6174" y="2914"/>
                </a:cubicBezTo>
                <a:cubicBezTo>
                  <a:pt x="6174" y="2914"/>
                  <a:pt x="5042" y="1982"/>
                  <a:pt x="4619" y="1982"/>
                </a:cubicBezTo>
                <a:cubicBezTo>
                  <a:pt x="4612" y="1982"/>
                  <a:pt x="4605" y="1983"/>
                  <a:pt x="4598" y="1983"/>
                </a:cubicBezTo>
                <a:cubicBezTo>
                  <a:pt x="4204" y="2017"/>
                  <a:pt x="4598" y="3844"/>
                  <a:pt x="4598" y="3844"/>
                </a:cubicBezTo>
                <a:cubicBezTo>
                  <a:pt x="4598" y="3844"/>
                  <a:pt x="2244" y="2887"/>
                  <a:pt x="1080" y="2887"/>
                </a:cubicBezTo>
                <a:cubicBezTo>
                  <a:pt x="808" y="2887"/>
                  <a:pt x="601" y="2939"/>
                  <a:pt x="504" y="3067"/>
                </a:cubicBezTo>
                <a:cubicBezTo>
                  <a:pt x="1" y="3735"/>
                  <a:pt x="4116" y="7512"/>
                  <a:pt x="4116" y="7512"/>
                </a:cubicBezTo>
                <a:cubicBezTo>
                  <a:pt x="4116" y="7512"/>
                  <a:pt x="21095" y="6581"/>
                  <a:pt x="17461" y="1983"/>
                </a:cubicBezTo>
                <a:cubicBezTo>
                  <a:pt x="16293" y="502"/>
                  <a:pt x="15330" y="1"/>
                  <a:pt x="1455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5" name="Google Shape;965;p28"/>
          <p:cNvSpPr/>
          <p:nvPr/>
        </p:nvSpPr>
        <p:spPr>
          <a:xfrm rot="10800000">
            <a:off x="3574081" y="-988160"/>
            <a:ext cx="5003801" cy="1371327"/>
          </a:xfrm>
          <a:custGeom>
            <a:avLst/>
            <a:gdLst/>
            <a:ahLst/>
            <a:cxnLst/>
            <a:rect l="l" t="t" r="r" b="b"/>
            <a:pathLst>
              <a:path w="33298" h="8406" extrusionOk="0">
                <a:moveTo>
                  <a:pt x="30658" y="1"/>
                </a:moveTo>
                <a:cubicBezTo>
                  <a:pt x="28652" y="1"/>
                  <a:pt x="25737" y="2681"/>
                  <a:pt x="25737" y="2681"/>
                </a:cubicBezTo>
                <a:cubicBezTo>
                  <a:pt x="23877" y="1020"/>
                  <a:pt x="22089" y="425"/>
                  <a:pt x="20482" y="425"/>
                </a:cubicBezTo>
                <a:cubicBezTo>
                  <a:pt x="16420" y="425"/>
                  <a:pt x="13509" y="4224"/>
                  <a:pt x="13509" y="4224"/>
                </a:cubicBezTo>
                <a:cubicBezTo>
                  <a:pt x="13509" y="4224"/>
                  <a:pt x="12276" y="1768"/>
                  <a:pt x="10654" y="1768"/>
                </a:cubicBezTo>
                <a:cubicBezTo>
                  <a:pt x="10581" y="1768"/>
                  <a:pt x="10508" y="1773"/>
                  <a:pt x="10433" y="1783"/>
                </a:cubicBezTo>
                <a:cubicBezTo>
                  <a:pt x="8692" y="2013"/>
                  <a:pt x="9558" y="5362"/>
                  <a:pt x="9558" y="5362"/>
                </a:cubicBezTo>
                <a:cubicBezTo>
                  <a:pt x="9558" y="5362"/>
                  <a:pt x="8428" y="3502"/>
                  <a:pt x="7573" y="3502"/>
                </a:cubicBezTo>
                <a:cubicBezTo>
                  <a:pt x="7522" y="3502"/>
                  <a:pt x="7472" y="3509"/>
                  <a:pt x="7423" y="3523"/>
                </a:cubicBezTo>
                <a:cubicBezTo>
                  <a:pt x="6558" y="3764"/>
                  <a:pt x="7488" y="5724"/>
                  <a:pt x="7488" y="5724"/>
                </a:cubicBezTo>
                <a:cubicBezTo>
                  <a:pt x="7488" y="5724"/>
                  <a:pt x="4142" y="3517"/>
                  <a:pt x="2238" y="3517"/>
                </a:cubicBezTo>
                <a:cubicBezTo>
                  <a:pt x="1796" y="3517"/>
                  <a:pt x="1432" y="3636"/>
                  <a:pt x="1205" y="3929"/>
                </a:cubicBezTo>
                <a:cubicBezTo>
                  <a:pt x="1" y="5483"/>
                  <a:pt x="3274" y="8406"/>
                  <a:pt x="3274" y="8406"/>
                </a:cubicBezTo>
                <a:lnTo>
                  <a:pt x="31746" y="7990"/>
                </a:lnTo>
                <a:cubicBezTo>
                  <a:pt x="33297" y="1734"/>
                  <a:pt x="32272" y="1"/>
                  <a:pt x="30658" y="1"/>
                </a:cubicBez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16711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oogle Shape;451;p14"/>
          <p:cNvGrpSpPr/>
          <p:nvPr/>
        </p:nvGrpSpPr>
        <p:grpSpPr>
          <a:xfrm>
            <a:off x="4289299" y="67648"/>
            <a:ext cx="3002547" cy="1654649"/>
            <a:chOff x="1151674" y="641860"/>
            <a:chExt cx="2251910" cy="1240987"/>
          </a:xfrm>
        </p:grpSpPr>
        <p:sp>
          <p:nvSpPr>
            <p:cNvPr id="452" name="Google Shape;452;p14"/>
            <p:cNvSpPr/>
            <p:nvPr/>
          </p:nvSpPr>
          <p:spPr>
            <a:xfrm rot="-646136">
              <a:off x="1247334" y="1172713"/>
              <a:ext cx="1217258" cy="601710"/>
            </a:xfrm>
            <a:custGeom>
              <a:avLst/>
              <a:gdLst/>
              <a:ahLst/>
              <a:cxnLst/>
              <a:rect l="l" t="t" r="r" b="b"/>
              <a:pathLst>
                <a:path w="12140" h="6001" extrusionOk="0">
                  <a:moveTo>
                    <a:pt x="5223" y="0"/>
                  </a:moveTo>
                  <a:cubicBezTo>
                    <a:pt x="5091" y="0"/>
                    <a:pt x="4951" y="25"/>
                    <a:pt x="4806" y="78"/>
                  </a:cubicBezTo>
                  <a:cubicBezTo>
                    <a:pt x="2704" y="845"/>
                    <a:pt x="2869" y="4391"/>
                    <a:pt x="2869" y="4391"/>
                  </a:cubicBezTo>
                  <a:cubicBezTo>
                    <a:pt x="2869" y="4391"/>
                    <a:pt x="1647" y="3106"/>
                    <a:pt x="922" y="3106"/>
                  </a:cubicBezTo>
                  <a:cubicBezTo>
                    <a:pt x="804" y="3106"/>
                    <a:pt x="698" y="3140"/>
                    <a:pt x="614" y="3220"/>
                  </a:cubicBezTo>
                  <a:cubicBezTo>
                    <a:pt x="1" y="3778"/>
                    <a:pt x="1051" y="5475"/>
                    <a:pt x="1051" y="5475"/>
                  </a:cubicBezTo>
                  <a:lnTo>
                    <a:pt x="11297" y="6001"/>
                  </a:lnTo>
                  <a:cubicBezTo>
                    <a:pt x="11297" y="6001"/>
                    <a:pt x="12140" y="2333"/>
                    <a:pt x="10323" y="2246"/>
                  </a:cubicBezTo>
                  <a:cubicBezTo>
                    <a:pt x="10293" y="2244"/>
                    <a:pt x="10263" y="2244"/>
                    <a:pt x="10233" y="2244"/>
                  </a:cubicBezTo>
                  <a:cubicBezTo>
                    <a:pt x="8476" y="2244"/>
                    <a:pt x="7619" y="4425"/>
                    <a:pt x="7619" y="4425"/>
                  </a:cubicBezTo>
                  <a:cubicBezTo>
                    <a:pt x="7619" y="4425"/>
                    <a:pt x="6994" y="0"/>
                    <a:pt x="52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14"/>
            <p:cNvSpPr/>
            <p:nvPr/>
          </p:nvSpPr>
          <p:spPr>
            <a:xfrm rot="-646136">
              <a:off x="1241085" y="704209"/>
              <a:ext cx="106585" cy="967088"/>
            </a:xfrm>
            <a:custGeom>
              <a:avLst/>
              <a:gdLst/>
              <a:ahLst/>
              <a:cxnLst/>
              <a:rect l="l" t="t" r="r" b="b"/>
              <a:pathLst>
                <a:path w="1063" h="9645" extrusionOk="0">
                  <a:moveTo>
                    <a:pt x="362" y="1"/>
                  </a:moveTo>
                  <a:lnTo>
                    <a:pt x="1" y="33"/>
                  </a:lnTo>
                  <a:lnTo>
                    <a:pt x="701" y="9644"/>
                  </a:lnTo>
                  <a:lnTo>
                    <a:pt x="1062" y="9612"/>
                  </a:lnTo>
                  <a:lnTo>
                    <a:pt x="36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14"/>
            <p:cNvSpPr/>
            <p:nvPr/>
          </p:nvSpPr>
          <p:spPr>
            <a:xfrm rot="-646136">
              <a:off x="2186361" y="641992"/>
              <a:ext cx="72594" cy="755221"/>
            </a:xfrm>
            <a:custGeom>
              <a:avLst/>
              <a:gdLst/>
              <a:ahLst/>
              <a:cxnLst/>
              <a:rect l="l" t="t" r="r" b="b"/>
              <a:pathLst>
                <a:path w="724" h="7532" extrusionOk="0">
                  <a:moveTo>
                    <a:pt x="362" y="0"/>
                  </a:moveTo>
                  <a:lnTo>
                    <a:pt x="1" y="7520"/>
                  </a:lnTo>
                  <a:lnTo>
                    <a:pt x="362" y="7531"/>
                  </a:lnTo>
                  <a:lnTo>
                    <a:pt x="723" y="11"/>
                  </a:lnTo>
                  <a:lnTo>
                    <a:pt x="3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14"/>
            <p:cNvSpPr/>
            <p:nvPr/>
          </p:nvSpPr>
          <p:spPr>
            <a:xfrm rot="579255">
              <a:off x="2571431" y="1254790"/>
              <a:ext cx="779954" cy="299359"/>
            </a:xfrm>
            <a:custGeom>
              <a:avLst/>
              <a:gdLst/>
              <a:ahLst/>
              <a:cxnLst/>
              <a:rect l="l" t="t" r="r" b="b"/>
              <a:pathLst>
                <a:path w="11271" h="4326" extrusionOk="0">
                  <a:moveTo>
                    <a:pt x="6078" y="1"/>
                  </a:moveTo>
                  <a:cubicBezTo>
                    <a:pt x="5384" y="1"/>
                    <a:pt x="4736" y="479"/>
                    <a:pt x="4374" y="1939"/>
                  </a:cubicBezTo>
                  <a:cubicBezTo>
                    <a:pt x="4374" y="1939"/>
                    <a:pt x="3583" y="1554"/>
                    <a:pt x="2946" y="1554"/>
                  </a:cubicBezTo>
                  <a:cubicBezTo>
                    <a:pt x="2397" y="1554"/>
                    <a:pt x="1961" y="1839"/>
                    <a:pt x="2240" y="2903"/>
                  </a:cubicBezTo>
                  <a:cubicBezTo>
                    <a:pt x="2240" y="2903"/>
                    <a:pt x="1403" y="2373"/>
                    <a:pt x="823" y="2373"/>
                  </a:cubicBezTo>
                  <a:cubicBezTo>
                    <a:pt x="312" y="2373"/>
                    <a:pt x="0" y="2783"/>
                    <a:pt x="630" y="4326"/>
                  </a:cubicBezTo>
                  <a:lnTo>
                    <a:pt x="10504" y="2531"/>
                  </a:lnTo>
                  <a:cubicBezTo>
                    <a:pt x="10504" y="2531"/>
                    <a:pt x="11270" y="439"/>
                    <a:pt x="10679" y="155"/>
                  </a:cubicBezTo>
                  <a:cubicBezTo>
                    <a:pt x="10638" y="135"/>
                    <a:pt x="10593" y="125"/>
                    <a:pt x="10546" y="125"/>
                  </a:cubicBezTo>
                  <a:cubicBezTo>
                    <a:pt x="9933" y="125"/>
                    <a:pt x="8884" y="1731"/>
                    <a:pt x="8884" y="1731"/>
                  </a:cubicBezTo>
                  <a:cubicBezTo>
                    <a:pt x="8884" y="1731"/>
                    <a:pt x="7398" y="1"/>
                    <a:pt x="60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14"/>
            <p:cNvSpPr/>
            <p:nvPr/>
          </p:nvSpPr>
          <p:spPr>
            <a:xfrm rot="579252">
              <a:off x="2577964" y="905274"/>
              <a:ext cx="119619" cy="503844"/>
            </a:xfrm>
            <a:custGeom>
              <a:avLst/>
              <a:gdLst/>
              <a:ahLst/>
              <a:cxnLst/>
              <a:rect l="l" t="t" r="r" b="b"/>
              <a:pathLst>
                <a:path w="1193" h="5025" extrusionOk="0">
                  <a:moveTo>
                    <a:pt x="361" y="1"/>
                  </a:moveTo>
                  <a:lnTo>
                    <a:pt x="0" y="66"/>
                  </a:lnTo>
                  <a:lnTo>
                    <a:pt x="832" y="5025"/>
                  </a:lnTo>
                  <a:lnTo>
                    <a:pt x="1193" y="4970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14"/>
            <p:cNvSpPr/>
            <p:nvPr/>
          </p:nvSpPr>
          <p:spPr>
            <a:xfrm rot="579252">
              <a:off x="3313608" y="756758"/>
              <a:ext cx="37400" cy="630181"/>
            </a:xfrm>
            <a:custGeom>
              <a:avLst/>
              <a:gdLst/>
              <a:ahLst/>
              <a:cxnLst/>
              <a:rect l="l" t="t" r="r" b="b"/>
              <a:pathLst>
                <a:path w="373" h="6285" extrusionOk="0">
                  <a:moveTo>
                    <a:pt x="1" y="1"/>
                  </a:moveTo>
                  <a:lnTo>
                    <a:pt x="1" y="6284"/>
                  </a:lnTo>
                  <a:lnTo>
                    <a:pt x="373" y="6284"/>
                  </a:lnTo>
                  <a:lnTo>
                    <a:pt x="3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58" name="Google Shape;458;p14"/>
          <p:cNvSpPr/>
          <p:nvPr/>
        </p:nvSpPr>
        <p:spPr>
          <a:xfrm>
            <a:off x="649007" y="1555068"/>
            <a:ext cx="2065160" cy="4460497"/>
          </a:xfrm>
          <a:custGeom>
            <a:avLst/>
            <a:gdLst/>
            <a:ahLst/>
            <a:cxnLst/>
            <a:rect l="l" t="t" r="r" b="b"/>
            <a:pathLst>
              <a:path w="10892" h="23525" extrusionOk="0">
                <a:moveTo>
                  <a:pt x="4948" y="1"/>
                </a:moveTo>
                <a:lnTo>
                  <a:pt x="0" y="5419"/>
                </a:lnTo>
                <a:lnTo>
                  <a:pt x="1062" y="22726"/>
                </a:lnTo>
                <a:lnTo>
                  <a:pt x="9884" y="23524"/>
                </a:lnTo>
                <a:lnTo>
                  <a:pt x="10891" y="5550"/>
                </a:lnTo>
                <a:lnTo>
                  <a:pt x="494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9" name="Google Shape;459;p14"/>
          <p:cNvSpPr/>
          <p:nvPr/>
        </p:nvSpPr>
        <p:spPr>
          <a:xfrm>
            <a:off x="8267598" y="3012178"/>
            <a:ext cx="3003317" cy="2851873"/>
          </a:xfrm>
          <a:custGeom>
            <a:avLst/>
            <a:gdLst/>
            <a:ahLst/>
            <a:cxnLst/>
            <a:rect l="l" t="t" r="r" b="b"/>
            <a:pathLst>
              <a:path w="15840" h="15041" extrusionOk="0">
                <a:moveTo>
                  <a:pt x="531" y="14512"/>
                </a:moveTo>
                <a:cubicBezTo>
                  <a:pt x="526" y="14513"/>
                  <a:pt x="524" y="14514"/>
                  <a:pt x="526" y="14515"/>
                </a:cubicBezTo>
                <a:cubicBezTo>
                  <a:pt x="526" y="14516"/>
                  <a:pt x="527" y="14516"/>
                  <a:pt x="527" y="14516"/>
                </a:cubicBezTo>
                <a:cubicBezTo>
                  <a:pt x="529" y="14516"/>
                  <a:pt x="530" y="14514"/>
                  <a:pt x="531" y="14512"/>
                </a:cubicBezTo>
                <a:close/>
                <a:moveTo>
                  <a:pt x="14910" y="0"/>
                </a:moveTo>
                <a:lnTo>
                  <a:pt x="0" y="5681"/>
                </a:lnTo>
                <a:cubicBezTo>
                  <a:pt x="0" y="5681"/>
                  <a:pt x="625" y="14298"/>
                  <a:pt x="531" y="14512"/>
                </a:cubicBezTo>
                <a:lnTo>
                  <a:pt x="531" y="14512"/>
                </a:lnTo>
                <a:cubicBezTo>
                  <a:pt x="549" y="14508"/>
                  <a:pt x="607" y="14507"/>
                  <a:pt x="700" y="14507"/>
                </a:cubicBezTo>
                <a:cubicBezTo>
                  <a:pt x="2394" y="14507"/>
                  <a:pt x="15840" y="15041"/>
                  <a:pt x="15840" y="15041"/>
                </a:cubicBezTo>
                <a:lnTo>
                  <a:pt x="1491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0" name="Google Shape;460;p14"/>
          <p:cNvSpPr/>
          <p:nvPr/>
        </p:nvSpPr>
        <p:spPr>
          <a:xfrm>
            <a:off x="1103202" y="3847955"/>
            <a:ext cx="3186095" cy="2321165"/>
          </a:xfrm>
          <a:custGeom>
            <a:avLst/>
            <a:gdLst/>
            <a:ahLst/>
            <a:cxnLst/>
            <a:rect l="l" t="t" r="r" b="b"/>
            <a:pathLst>
              <a:path w="16804" h="12242" extrusionOk="0">
                <a:moveTo>
                  <a:pt x="10168" y="1"/>
                </a:moveTo>
                <a:cubicBezTo>
                  <a:pt x="10163" y="1"/>
                  <a:pt x="10160" y="2"/>
                  <a:pt x="10159" y="3"/>
                </a:cubicBezTo>
                <a:cubicBezTo>
                  <a:pt x="10060" y="113"/>
                  <a:pt x="1" y="4404"/>
                  <a:pt x="1" y="4404"/>
                </a:cubicBezTo>
                <a:lnTo>
                  <a:pt x="865" y="11497"/>
                </a:lnTo>
                <a:lnTo>
                  <a:pt x="16803" y="12241"/>
                </a:lnTo>
                <a:lnTo>
                  <a:pt x="16661" y="3014"/>
                </a:lnTo>
                <a:cubicBezTo>
                  <a:pt x="16661" y="3014"/>
                  <a:pt x="10444" y="1"/>
                  <a:pt x="1016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1" name="Google Shape;461;p14"/>
          <p:cNvSpPr/>
          <p:nvPr/>
        </p:nvSpPr>
        <p:spPr>
          <a:xfrm>
            <a:off x="-425803" y="-290766"/>
            <a:ext cx="13043525" cy="7446940"/>
          </a:xfrm>
          <a:custGeom>
            <a:avLst/>
            <a:gdLst/>
            <a:ahLst/>
            <a:cxnLst/>
            <a:rect l="l" t="t" r="r" b="b"/>
            <a:pathLst>
              <a:path w="98902" h="67759" extrusionOk="0">
                <a:moveTo>
                  <a:pt x="50988" y="7949"/>
                </a:moveTo>
                <a:cubicBezTo>
                  <a:pt x="73085" y="7949"/>
                  <a:pt x="88404" y="14099"/>
                  <a:pt x="88404" y="14099"/>
                </a:cubicBezTo>
                <a:lnTo>
                  <a:pt x="85602" y="54810"/>
                </a:lnTo>
                <a:lnTo>
                  <a:pt x="13158" y="55061"/>
                </a:lnTo>
                <a:lnTo>
                  <a:pt x="10684" y="15238"/>
                </a:lnTo>
                <a:cubicBezTo>
                  <a:pt x="25196" y="9736"/>
                  <a:pt x="39077" y="7949"/>
                  <a:pt x="50988" y="7949"/>
                </a:cubicBezTo>
                <a:close/>
                <a:moveTo>
                  <a:pt x="0" y="0"/>
                </a:moveTo>
                <a:lnTo>
                  <a:pt x="0" y="67759"/>
                </a:lnTo>
                <a:lnTo>
                  <a:pt x="98902" y="67759"/>
                </a:lnTo>
                <a:lnTo>
                  <a:pt x="989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2" name="Google Shape;462;p14"/>
          <p:cNvSpPr txBox="1">
            <a:spLocks noGrp="1"/>
          </p:cNvSpPr>
          <p:nvPr>
            <p:ph type="title"/>
          </p:nvPr>
        </p:nvSpPr>
        <p:spPr>
          <a:xfrm>
            <a:off x="2673600" y="4296051"/>
            <a:ext cx="68448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63" name="Google Shape;463;p14"/>
          <p:cNvSpPr txBox="1">
            <a:spLocks noGrp="1"/>
          </p:cNvSpPr>
          <p:nvPr>
            <p:ph type="subTitle" idx="1"/>
          </p:nvPr>
        </p:nvSpPr>
        <p:spPr>
          <a:xfrm>
            <a:off x="2673600" y="1852751"/>
            <a:ext cx="6844800" cy="23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464" name="Google Shape;464;p14"/>
          <p:cNvSpPr/>
          <p:nvPr/>
        </p:nvSpPr>
        <p:spPr>
          <a:xfrm flipH="1">
            <a:off x="9982176" y="-537278"/>
            <a:ext cx="2635569" cy="2513243"/>
          </a:xfrm>
          <a:custGeom>
            <a:avLst/>
            <a:gdLst/>
            <a:ahLst/>
            <a:cxnLst/>
            <a:rect l="l" t="t" r="r" b="b"/>
            <a:pathLst>
              <a:path w="19543" h="18653" extrusionOk="0">
                <a:moveTo>
                  <a:pt x="8450" y="1"/>
                </a:moveTo>
                <a:cubicBezTo>
                  <a:pt x="4124" y="1"/>
                  <a:pt x="1" y="1374"/>
                  <a:pt x="1" y="1374"/>
                </a:cubicBezTo>
                <a:lnTo>
                  <a:pt x="537" y="17543"/>
                </a:lnTo>
                <a:cubicBezTo>
                  <a:pt x="537" y="17543"/>
                  <a:pt x="1816" y="18652"/>
                  <a:pt x="2969" y="18652"/>
                </a:cubicBezTo>
                <a:cubicBezTo>
                  <a:pt x="4007" y="18652"/>
                  <a:pt x="4943" y="17753"/>
                  <a:pt x="4752" y="14335"/>
                </a:cubicBezTo>
                <a:lnTo>
                  <a:pt x="4752" y="14335"/>
                </a:lnTo>
                <a:cubicBezTo>
                  <a:pt x="4752" y="14335"/>
                  <a:pt x="6111" y="15294"/>
                  <a:pt x="7004" y="15294"/>
                </a:cubicBezTo>
                <a:cubicBezTo>
                  <a:pt x="7263" y="15294"/>
                  <a:pt x="7484" y="15213"/>
                  <a:pt x="7620" y="15003"/>
                </a:cubicBezTo>
                <a:cubicBezTo>
                  <a:pt x="8221" y="14062"/>
                  <a:pt x="5550" y="10460"/>
                  <a:pt x="5550" y="10460"/>
                </a:cubicBezTo>
                <a:lnTo>
                  <a:pt x="5550" y="10460"/>
                </a:lnTo>
                <a:cubicBezTo>
                  <a:pt x="5550" y="10460"/>
                  <a:pt x="8479" y="11718"/>
                  <a:pt x="10894" y="11718"/>
                </a:cubicBezTo>
                <a:cubicBezTo>
                  <a:pt x="12609" y="11718"/>
                  <a:pt x="14066" y="11084"/>
                  <a:pt x="14034" y="8917"/>
                </a:cubicBezTo>
                <a:lnTo>
                  <a:pt x="14034" y="8917"/>
                </a:lnTo>
                <a:cubicBezTo>
                  <a:pt x="14034" y="8917"/>
                  <a:pt x="15162" y="9303"/>
                  <a:pt x="16270" y="9303"/>
                </a:cubicBezTo>
                <a:cubicBezTo>
                  <a:pt x="17929" y="9303"/>
                  <a:pt x="19543" y="8437"/>
                  <a:pt x="17252" y="4111"/>
                </a:cubicBezTo>
                <a:cubicBezTo>
                  <a:pt x="15553" y="892"/>
                  <a:pt x="11936" y="1"/>
                  <a:pt x="845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65" name="Google Shape;465;p14"/>
          <p:cNvGrpSpPr/>
          <p:nvPr/>
        </p:nvGrpSpPr>
        <p:grpSpPr>
          <a:xfrm>
            <a:off x="-1263999" y="5892505"/>
            <a:ext cx="5484244" cy="1408211"/>
            <a:chOff x="-433650" y="4486022"/>
            <a:chExt cx="3358523" cy="862381"/>
          </a:xfrm>
        </p:grpSpPr>
        <p:sp>
          <p:nvSpPr>
            <p:cNvPr id="466" name="Google Shape;466;p14"/>
            <p:cNvSpPr/>
            <p:nvPr/>
          </p:nvSpPr>
          <p:spPr>
            <a:xfrm flipH="1">
              <a:off x="-103830" y="4486022"/>
              <a:ext cx="3028703" cy="763874"/>
            </a:xfrm>
            <a:custGeom>
              <a:avLst/>
              <a:gdLst/>
              <a:ahLst/>
              <a:cxnLst/>
              <a:rect l="l" t="t" r="r" b="b"/>
              <a:pathLst>
                <a:path w="33298" h="8406" extrusionOk="0">
                  <a:moveTo>
                    <a:pt x="30658" y="1"/>
                  </a:moveTo>
                  <a:cubicBezTo>
                    <a:pt x="28652" y="1"/>
                    <a:pt x="25737" y="2681"/>
                    <a:pt x="25737" y="2681"/>
                  </a:cubicBezTo>
                  <a:cubicBezTo>
                    <a:pt x="23877" y="1020"/>
                    <a:pt x="22089" y="425"/>
                    <a:pt x="20482" y="425"/>
                  </a:cubicBezTo>
                  <a:cubicBezTo>
                    <a:pt x="16420" y="425"/>
                    <a:pt x="13509" y="4224"/>
                    <a:pt x="13509" y="4224"/>
                  </a:cubicBezTo>
                  <a:cubicBezTo>
                    <a:pt x="13509" y="4224"/>
                    <a:pt x="12276" y="1768"/>
                    <a:pt x="10654" y="1768"/>
                  </a:cubicBezTo>
                  <a:cubicBezTo>
                    <a:pt x="10581" y="1768"/>
                    <a:pt x="10508" y="1773"/>
                    <a:pt x="10433" y="1783"/>
                  </a:cubicBezTo>
                  <a:cubicBezTo>
                    <a:pt x="8692" y="2013"/>
                    <a:pt x="9558" y="5362"/>
                    <a:pt x="9558" y="5362"/>
                  </a:cubicBezTo>
                  <a:cubicBezTo>
                    <a:pt x="9558" y="5362"/>
                    <a:pt x="8428" y="3502"/>
                    <a:pt x="7573" y="3502"/>
                  </a:cubicBezTo>
                  <a:cubicBezTo>
                    <a:pt x="7522" y="3502"/>
                    <a:pt x="7472" y="3509"/>
                    <a:pt x="7423" y="3523"/>
                  </a:cubicBezTo>
                  <a:cubicBezTo>
                    <a:pt x="6558" y="3764"/>
                    <a:pt x="7488" y="5724"/>
                    <a:pt x="7488" y="5724"/>
                  </a:cubicBezTo>
                  <a:cubicBezTo>
                    <a:pt x="7488" y="5724"/>
                    <a:pt x="4142" y="3517"/>
                    <a:pt x="2238" y="3517"/>
                  </a:cubicBezTo>
                  <a:cubicBezTo>
                    <a:pt x="1796" y="3517"/>
                    <a:pt x="1432" y="3636"/>
                    <a:pt x="1205" y="3929"/>
                  </a:cubicBezTo>
                  <a:cubicBezTo>
                    <a:pt x="1" y="5483"/>
                    <a:pt x="3274" y="8406"/>
                    <a:pt x="3274" y="8406"/>
                  </a:cubicBezTo>
                  <a:lnTo>
                    <a:pt x="31746" y="7990"/>
                  </a:lnTo>
                  <a:cubicBezTo>
                    <a:pt x="33297" y="1734"/>
                    <a:pt x="32272" y="1"/>
                    <a:pt x="306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14"/>
            <p:cNvSpPr/>
            <p:nvPr/>
          </p:nvSpPr>
          <p:spPr>
            <a:xfrm flipH="1">
              <a:off x="-433650" y="4665769"/>
              <a:ext cx="1918748" cy="682634"/>
            </a:xfrm>
            <a:custGeom>
              <a:avLst/>
              <a:gdLst/>
              <a:ahLst/>
              <a:cxnLst/>
              <a:rect l="l" t="t" r="r" b="b"/>
              <a:pathLst>
                <a:path w="21095" h="7512" extrusionOk="0">
                  <a:moveTo>
                    <a:pt x="14559" y="1"/>
                  </a:moveTo>
                  <a:cubicBezTo>
                    <a:pt x="12938" y="1"/>
                    <a:pt x="12173" y="2224"/>
                    <a:pt x="12173" y="2224"/>
                  </a:cubicBezTo>
                  <a:cubicBezTo>
                    <a:pt x="11257" y="1596"/>
                    <a:pt x="10388" y="1369"/>
                    <a:pt x="9611" y="1369"/>
                  </a:cubicBezTo>
                  <a:cubicBezTo>
                    <a:pt x="7582" y="1369"/>
                    <a:pt x="6174" y="2914"/>
                    <a:pt x="6174" y="2914"/>
                  </a:cubicBezTo>
                  <a:cubicBezTo>
                    <a:pt x="6174" y="2914"/>
                    <a:pt x="5042" y="1982"/>
                    <a:pt x="4619" y="1982"/>
                  </a:cubicBezTo>
                  <a:cubicBezTo>
                    <a:pt x="4612" y="1982"/>
                    <a:pt x="4605" y="1983"/>
                    <a:pt x="4598" y="1983"/>
                  </a:cubicBezTo>
                  <a:cubicBezTo>
                    <a:pt x="4204" y="2017"/>
                    <a:pt x="4598" y="3844"/>
                    <a:pt x="4598" y="3844"/>
                  </a:cubicBezTo>
                  <a:cubicBezTo>
                    <a:pt x="4598" y="3844"/>
                    <a:pt x="2244" y="2887"/>
                    <a:pt x="1080" y="2887"/>
                  </a:cubicBezTo>
                  <a:cubicBezTo>
                    <a:pt x="808" y="2887"/>
                    <a:pt x="601" y="2939"/>
                    <a:pt x="504" y="3067"/>
                  </a:cubicBezTo>
                  <a:cubicBezTo>
                    <a:pt x="1" y="3735"/>
                    <a:pt x="4116" y="7512"/>
                    <a:pt x="4116" y="7512"/>
                  </a:cubicBezTo>
                  <a:cubicBezTo>
                    <a:pt x="4116" y="7512"/>
                    <a:pt x="21095" y="6581"/>
                    <a:pt x="17461" y="1983"/>
                  </a:cubicBezTo>
                  <a:cubicBezTo>
                    <a:pt x="16293" y="502"/>
                    <a:pt x="15330" y="1"/>
                    <a:pt x="145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14"/>
            <p:cNvSpPr/>
            <p:nvPr/>
          </p:nvSpPr>
          <p:spPr>
            <a:xfrm flipH="1">
              <a:off x="1143461" y="4699392"/>
              <a:ext cx="176367" cy="181291"/>
            </a:xfrm>
            <a:custGeom>
              <a:avLst/>
              <a:gdLst/>
              <a:ahLst/>
              <a:cxnLst/>
              <a:rect l="l" t="t" r="r" b="b"/>
              <a:pathLst>
                <a:path w="1939" h="1995" extrusionOk="0">
                  <a:moveTo>
                    <a:pt x="412" y="1"/>
                  </a:moveTo>
                  <a:cubicBezTo>
                    <a:pt x="341" y="1"/>
                    <a:pt x="280" y="19"/>
                    <a:pt x="231" y="59"/>
                  </a:cubicBezTo>
                  <a:cubicBezTo>
                    <a:pt x="1" y="234"/>
                    <a:pt x="143" y="803"/>
                    <a:pt x="548" y="1318"/>
                  </a:cubicBezTo>
                  <a:cubicBezTo>
                    <a:pt x="879" y="1736"/>
                    <a:pt x="1272" y="1995"/>
                    <a:pt x="1535" y="1995"/>
                  </a:cubicBezTo>
                  <a:cubicBezTo>
                    <a:pt x="1603" y="1995"/>
                    <a:pt x="1661" y="1977"/>
                    <a:pt x="1708" y="1942"/>
                  </a:cubicBezTo>
                  <a:cubicBezTo>
                    <a:pt x="1939" y="1756"/>
                    <a:pt x="1785" y="1197"/>
                    <a:pt x="1380" y="672"/>
                  </a:cubicBezTo>
                  <a:cubicBezTo>
                    <a:pt x="1061" y="258"/>
                    <a:pt x="674" y="1"/>
                    <a:pt x="4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14"/>
            <p:cNvSpPr/>
            <p:nvPr/>
          </p:nvSpPr>
          <p:spPr>
            <a:xfrm flipH="1">
              <a:off x="1086703" y="4591253"/>
              <a:ext cx="76768" cy="149304"/>
            </a:xfrm>
            <a:custGeom>
              <a:avLst/>
              <a:gdLst/>
              <a:ahLst/>
              <a:cxnLst/>
              <a:rect l="l" t="t" r="r" b="b"/>
              <a:pathLst>
                <a:path w="844" h="1643" extrusionOk="0">
                  <a:moveTo>
                    <a:pt x="417" y="1"/>
                  </a:moveTo>
                  <a:cubicBezTo>
                    <a:pt x="186" y="1"/>
                    <a:pt x="1" y="363"/>
                    <a:pt x="1" y="822"/>
                  </a:cubicBezTo>
                  <a:cubicBezTo>
                    <a:pt x="1" y="1271"/>
                    <a:pt x="186" y="1643"/>
                    <a:pt x="417" y="1643"/>
                  </a:cubicBezTo>
                  <a:cubicBezTo>
                    <a:pt x="657" y="1643"/>
                    <a:pt x="843" y="1271"/>
                    <a:pt x="843" y="822"/>
                  </a:cubicBezTo>
                  <a:cubicBezTo>
                    <a:pt x="843" y="363"/>
                    <a:pt x="657" y="1"/>
                    <a:pt x="4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0" name="Google Shape;470;p14"/>
          <p:cNvGrpSpPr/>
          <p:nvPr/>
        </p:nvGrpSpPr>
        <p:grpSpPr>
          <a:xfrm rot="7729306">
            <a:off x="-502295" y="873242"/>
            <a:ext cx="3531217" cy="1546428"/>
            <a:chOff x="3351635" y="4080243"/>
            <a:chExt cx="2648412" cy="1159820"/>
          </a:xfrm>
        </p:grpSpPr>
        <p:sp>
          <p:nvSpPr>
            <p:cNvPr id="471" name="Google Shape;471;p14"/>
            <p:cNvSpPr/>
            <p:nvPr/>
          </p:nvSpPr>
          <p:spPr>
            <a:xfrm>
              <a:off x="3351635" y="4368053"/>
              <a:ext cx="390025" cy="235451"/>
            </a:xfrm>
            <a:custGeom>
              <a:avLst/>
              <a:gdLst/>
              <a:ahLst/>
              <a:cxnLst/>
              <a:rect l="l" t="t" r="r" b="b"/>
              <a:pathLst>
                <a:path w="4292" h="2591" extrusionOk="0">
                  <a:moveTo>
                    <a:pt x="2146" y="0"/>
                  </a:moveTo>
                  <a:lnTo>
                    <a:pt x="2146" y="0"/>
                  </a:lnTo>
                  <a:cubicBezTo>
                    <a:pt x="88" y="275"/>
                    <a:pt x="1" y="1949"/>
                    <a:pt x="1" y="1949"/>
                  </a:cubicBezTo>
                  <a:cubicBezTo>
                    <a:pt x="614" y="2440"/>
                    <a:pt x="1303" y="2591"/>
                    <a:pt x="1917" y="2591"/>
                  </a:cubicBezTo>
                  <a:cubicBezTo>
                    <a:pt x="2892" y="2591"/>
                    <a:pt x="3679" y="2212"/>
                    <a:pt x="3679" y="2212"/>
                  </a:cubicBezTo>
                  <a:lnTo>
                    <a:pt x="2299" y="1971"/>
                  </a:lnTo>
                  <a:lnTo>
                    <a:pt x="4292" y="679"/>
                  </a:lnTo>
                  <a:lnTo>
                    <a:pt x="1774" y="888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14"/>
            <p:cNvSpPr/>
            <p:nvPr/>
          </p:nvSpPr>
          <p:spPr>
            <a:xfrm>
              <a:off x="4381005" y="4906374"/>
              <a:ext cx="390025" cy="235905"/>
            </a:xfrm>
            <a:custGeom>
              <a:avLst/>
              <a:gdLst/>
              <a:ahLst/>
              <a:cxnLst/>
              <a:rect l="l" t="t" r="r" b="b"/>
              <a:pathLst>
                <a:path w="4292" h="2596" extrusionOk="0">
                  <a:moveTo>
                    <a:pt x="2146" y="0"/>
                  </a:moveTo>
                  <a:cubicBezTo>
                    <a:pt x="88" y="274"/>
                    <a:pt x="0" y="1949"/>
                    <a:pt x="0" y="1949"/>
                  </a:cubicBezTo>
                  <a:cubicBezTo>
                    <a:pt x="617" y="2443"/>
                    <a:pt x="1306" y="2595"/>
                    <a:pt x="1920" y="2595"/>
                  </a:cubicBezTo>
                  <a:cubicBezTo>
                    <a:pt x="2895" y="2595"/>
                    <a:pt x="3678" y="2212"/>
                    <a:pt x="3678" y="2212"/>
                  </a:cubicBezTo>
                  <a:lnTo>
                    <a:pt x="2299" y="1971"/>
                  </a:lnTo>
                  <a:lnTo>
                    <a:pt x="4291" y="679"/>
                  </a:lnTo>
                  <a:lnTo>
                    <a:pt x="1774" y="898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14"/>
            <p:cNvSpPr/>
            <p:nvPr/>
          </p:nvSpPr>
          <p:spPr>
            <a:xfrm>
              <a:off x="3863586" y="4660602"/>
              <a:ext cx="393932" cy="267892"/>
            </a:xfrm>
            <a:custGeom>
              <a:avLst/>
              <a:gdLst/>
              <a:ahLst/>
              <a:cxnLst/>
              <a:rect l="l" t="t" r="r" b="b"/>
              <a:pathLst>
                <a:path w="4335" h="2948" extrusionOk="0">
                  <a:moveTo>
                    <a:pt x="1683" y="0"/>
                  </a:moveTo>
                  <a:cubicBezTo>
                    <a:pt x="558" y="0"/>
                    <a:pt x="0" y="824"/>
                    <a:pt x="0" y="824"/>
                  </a:cubicBezTo>
                  <a:cubicBezTo>
                    <a:pt x="712" y="2739"/>
                    <a:pt x="3021" y="2948"/>
                    <a:pt x="3021" y="2948"/>
                  </a:cubicBezTo>
                  <a:lnTo>
                    <a:pt x="1960" y="2028"/>
                  </a:lnTo>
                  <a:lnTo>
                    <a:pt x="4335" y="1951"/>
                  </a:lnTo>
                  <a:lnTo>
                    <a:pt x="2069" y="835"/>
                  </a:lnTo>
                  <a:lnTo>
                    <a:pt x="2846" y="266"/>
                  </a:lnTo>
                  <a:cubicBezTo>
                    <a:pt x="2408" y="74"/>
                    <a:pt x="2020" y="0"/>
                    <a:pt x="16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4942134" y="5004613"/>
              <a:ext cx="390025" cy="235451"/>
            </a:xfrm>
            <a:custGeom>
              <a:avLst/>
              <a:gdLst/>
              <a:ahLst/>
              <a:cxnLst/>
              <a:rect l="l" t="t" r="r" b="b"/>
              <a:pathLst>
                <a:path w="4292" h="2591" extrusionOk="0">
                  <a:moveTo>
                    <a:pt x="2146" y="0"/>
                  </a:moveTo>
                  <a:lnTo>
                    <a:pt x="2146" y="0"/>
                  </a:lnTo>
                  <a:cubicBezTo>
                    <a:pt x="88" y="275"/>
                    <a:pt x="1" y="1949"/>
                    <a:pt x="1" y="1949"/>
                  </a:cubicBezTo>
                  <a:cubicBezTo>
                    <a:pt x="614" y="2440"/>
                    <a:pt x="1303" y="2591"/>
                    <a:pt x="1917" y="2591"/>
                  </a:cubicBezTo>
                  <a:cubicBezTo>
                    <a:pt x="2892" y="2591"/>
                    <a:pt x="3679" y="2212"/>
                    <a:pt x="3679" y="2212"/>
                  </a:cubicBezTo>
                  <a:lnTo>
                    <a:pt x="2299" y="1971"/>
                  </a:lnTo>
                  <a:lnTo>
                    <a:pt x="4292" y="679"/>
                  </a:lnTo>
                  <a:lnTo>
                    <a:pt x="1774" y="888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14"/>
            <p:cNvSpPr/>
            <p:nvPr/>
          </p:nvSpPr>
          <p:spPr>
            <a:xfrm rot="-1728606">
              <a:off x="5577316" y="4159622"/>
              <a:ext cx="390027" cy="235907"/>
            </a:xfrm>
            <a:custGeom>
              <a:avLst/>
              <a:gdLst/>
              <a:ahLst/>
              <a:cxnLst/>
              <a:rect l="l" t="t" r="r" b="b"/>
              <a:pathLst>
                <a:path w="4292" h="2596" extrusionOk="0">
                  <a:moveTo>
                    <a:pt x="2146" y="0"/>
                  </a:moveTo>
                  <a:cubicBezTo>
                    <a:pt x="88" y="274"/>
                    <a:pt x="0" y="1949"/>
                    <a:pt x="0" y="1949"/>
                  </a:cubicBezTo>
                  <a:cubicBezTo>
                    <a:pt x="617" y="2443"/>
                    <a:pt x="1306" y="2595"/>
                    <a:pt x="1920" y="2595"/>
                  </a:cubicBezTo>
                  <a:cubicBezTo>
                    <a:pt x="2895" y="2595"/>
                    <a:pt x="3678" y="2212"/>
                    <a:pt x="3678" y="2212"/>
                  </a:cubicBezTo>
                  <a:lnTo>
                    <a:pt x="2299" y="1971"/>
                  </a:lnTo>
                  <a:lnTo>
                    <a:pt x="4291" y="679"/>
                  </a:lnTo>
                  <a:lnTo>
                    <a:pt x="1774" y="898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14"/>
            <p:cNvSpPr/>
            <p:nvPr/>
          </p:nvSpPr>
          <p:spPr>
            <a:xfrm rot="-1728606">
              <a:off x="5226377" y="4532925"/>
              <a:ext cx="393935" cy="267894"/>
            </a:xfrm>
            <a:custGeom>
              <a:avLst/>
              <a:gdLst/>
              <a:ahLst/>
              <a:cxnLst/>
              <a:rect l="l" t="t" r="r" b="b"/>
              <a:pathLst>
                <a:path w="4335" h="2948" extrusionOk="0">
                  <a:moveTo>
                    <a:pt x="1683" y="0"/>
                  </a:moveTo>
                  <a:cubicBezTo>
                    <a:pt x="558" y="0"/>
                    <a:pt x="0" y="824"/>
                    <a:pt x="0" y="824"/>
                  </a:cubicBezTo>
                  <a:cubicBezTo>
                    <a:pt x="712" y="2739"/>
                    <a:pt x="3021" y="2948"/>
                    <a:pt x="3021" y="2948"/>
                  </a:cubicBezTo>
                  <a:lnTo>
                    <a:pt x="1960" y="2028"/>
                  </a:lnTo>
                  <a:lnTo>
                    <a:pt x="4335" y="1951"/>
                  </a:lnTo>
                  <a:lnTo>
                    <a:pt x="2069" y="835"/>
                  </a:lnTo>
                  <a:lnTo>
                    <a:pt x="2846" y="266"/>
                  </a:lnTo>
                  <a:cubicBezTo>
                    <a:pt x="2408" y="74"/>
                    <a:pt x="2020" y="0"/>
                    <a:pt x="16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7" name="Google Shape;477;p14"/>
          <p:cNvSpPr/>
          <p:nvPr/>
        </p:nvSpPr>
        <p:spPr>
          <a:xfrm rot="10800000">
            <a:off x="9521795" y="4382877"/>
            <a:ext cx="3252216" cy="2973288"/>
          </a:xfrm>
          <a:custGeom>
            <a:avLst/>
            <a:gdLst/>
            <a:ahLst/>
            <a:cxnLst/>
            <a:rect l="l" t="t" r="r" b="b"/>
            <a:pathLst>
              <a:path w="19543" h="18653" extrusionOk="0">
                <a:moveTo>
                  <a:pt x="8450" y="1"/>
                </a:moveTo>
                <a:cubicBezTo>
                  <a:pt x="4124" y="1"/>
                  <a:pt x="1" y="1374"/>
                  <a:pt x="1" y="1374"/>
                </a:cubicBezTo>
                <a:lnTo>
                  <a:pt x="537" y="17543"/>
                </a:lnTo>
                <a:cubicBezTo>
                  <a:pt x="537" y="17543"/>
                  <a:pt x="1816" y="18652"/>
                  <a:pt x="2969" y="18652"/>
                </a:cubicBezTo>
                <a:cubicBezTo>
                  <a:pt x="4007" y="18652"/>
                  <a:pt x="4943" y="17753"/>
                  <a:pt x="4752" y="14335"/>
                </a:cubicBezTo>
                <a:lnTo>
                  <a:pt x="4752" y="14335"/>
                </a:lnTo>
                <a:cubicBezTo>
                  <a:pt x="4752" y="14335"/>
                  <a:pt x="6111" y="15294"/>
                  <a:pt x="7004" y="15294"/>
                </a:cubicBezTo>
                <a:cubicBezTo>
                  <a:pt x="7263" y="15294"/>
                  <a:pt x="7484" y="15213"/>
                  <a:pt x="7620" y="15003"/>
                </a:cubicBezTo>
                <a:cubicBezTo>
                  <a:pt x="8221" y="14062"/>
                  <a:pt x="5550" y="10460"/>
                  <a:pt x="5550" y="10460"/>
                </a:cubicBezTo>
                <a:lnTo>
                  <a:pt x="5550" y="10460"/>
                </a:lnTo>
                <a:cubicBezTo>
                  <a:pt x="5550" y="10460"/>
                  <a:pt x="8479" y="11718"/>
                  <a:pt x="10894" y="11718"/>
                </a:cubicBezTo>
                <a:cubicBezTo>
                  <a:pt x="12609" y="11718"/>
                  <a:pt x="14066" y="11084"/>
                  <a:pt x="14034" y="8917"/>
                </a:cubicBezTo>
                <a:lnTo>
                  <a:pt x="14034" y="8917"/>
                </a:lnTo>
                <a:cubicBezTo>
                  <a:pt x="14034" y="8917"/>
                  <a:pt x="15162" y="9303"/>
                  <a:pt x="16270" y="9303"/>
                </a:cubicBezTo>
                <a:cubicBezTo>
                  <a:pt x="17929" y="9303"/>
                  <a:pt x="19543" y="8437"/>
                  <a:pt x="17252" y="4111"/>
                </a:cubicBezTo>
                <a:cubicBezTo>
                  <a:pt x="15553" y="892"/>
                  <a:pt x="11936" y="1"/>
                  <a:pt x="845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8" name="Google Shape;478;p14"/>
          <p:cNvSpPr/>
          <p:nvPr/>
        </p:nvSpPr>
        <p:spPr>
          <a:xfrm rot="10800000">
            <a:off x="9681691" y="5191424"/>
            <a:ext cx="2932439" cy="2033377"/>
          </a:xfrm>
          <a:custGeom>
            <a:avLst/>
            <a:gdLst/>
            <a:ahLst/>
            <a:cxnLst/>
            <a:rect l="l" t="t" r="r" b="b"/>
            <a:pathLst>
              <a:path w="15761" h="10929" extrusionOk="0">
                <a:moveTo>
                  <a:pt x="1" y="0"/>
                </a:moveTo>
                <a:lnTo>
                  <a:pt x="362" y="10367"/>
                </a:lnTo>
                <a:cubicBezTo>
                  <a:pt x="362" y="10367"/>
                  <a:pt x="1092" y="10929"/>
                  <a:pt x="1780" y="10929"/>
                </a:cubicBezTo>
                <a:cubicBezTo>
                  <a:pt x="2521" y="10929"/>
                  <a:pt x="3213" y="10280"/>
                  <a:pt x="2901" y="7587"/>
                </a:cubicBezTo>
                <a:lnTo>
                  <a:pt x="2901" y="7587"/>
                </a:lnTo>
                <a:cubicBezTo>
                  <a:pt x="2901" y="7587"/>
                  <a:pt x="3800" y="8930"/>
                  <a:pt x="4250" y="8930"/>
                </a:cubicBezTo>
                <a:cubicBezTo>
                  <a:pt x="4304" y="8930"/>
                  <a:pt x="4351" y="8910"/>
                  <a:pt x="4390" y="8867"/>
                </a:cubicBezTo>
                <a:cubicBezTo>
                  <a:pt x="4762" y="8473"/>
                  <a:pt x="3186" y="4598"/>
                  <a:pt x="3186" y="4598"/>
                </a:cubicBezTo>
                <a:lnTo>
                  <a:pt x="3186" y="4598"/>
                </a:lnTo>
                <a:cubicBezTo>
                  <a:pt x="3186" y="4598"/>
                  <a:pt x="6627" y="6453"/>
                  <a:pt x="7969" y="6453"/>
                </a:cubicBezTo>
                <a:cubicBezTo>
                  <a:pt x="8184" y="6453"/>
                  <a:pt x="8345" y="6405"/>
                  <a:pt x="8430" y="6295"/>
                </a:cubicBezTo>
                <a:cubicBezTo>
                  <a:pt x="9031" y="5485"/>
                  <a:pt x="7280" y="2890"/>
                  <a:pt x="7280" y="2890"/>
                </a:cubicBezTo>
                <a:lnTo>
                  <a:pt x="7280" y="2890"/>
                </a:lnTo>
                <a:cubicBezTo>
                  <a:pt x="7280" y="2890"/>
                  <a:pt x="9677" y="3474"/>
                  <a:pt x="11773" y="3474"/>
                </a:cubicBezTo>
                <a:cubicBezTo>
                  <a:pt x="13926" y="3474"/>
                  <a:pt x="15760" y="2858"/>
                  <a:pt x="14351" y="362"/>
                </a:cubicBez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9" name="Google Shape;479;p14"/>
          <p:cNvSpPr/>
          <p:nvPr/>
        </p:nvSpPr>
        <p:spPr>
          <a:xfrm rot="10800000" flipH="1">
            <a:off x="-2538995" y="-537255"/>
            <a:ext cx="4196880" cy="1194044"/>
          </a:xfrm>
          <a:custGeom>
            <a:avLst/>
            <a:gdLst/>
            <a:ahLst/>
            <a:cxnLst/>
            <a:rect l="l" t="t" r="r" b="b"/>
            <a:pathLst>
              <a:path w="33298" h="8406" extrusionOk="0">
                <a:moveTo>
                  <a:pt x="30658" y="1"/>
                </a:moveTo>
                <a:cubicBezTo>
                  <a:pt x="28652" y="1"/>
                  <a:pt x="25737" y="2681"/>
                  <a:pt x="25737" y="2681"/>
                </a:cubicBezTo>
                <a:cubicBezTo>
                  <a:pt x="23877" y="1020"/>
                  <a:pt x="22089" y="425"/>
                  <a:pt x="20482" y="425"/>
                </a:cubicBezTo>
                <a:cubicBezTo>
                  <a:pt x="16420" y="425"/>
                  <a:pt x="13509" y="4224"/>
                  <a:pt x="13509" y="4224"/>
                </a:cubicBezTo>
                <a:cubicBezTo>
                  <a:pt x="13509" y="4224"/>
                  <a:pt x="12276" y="1768"/>
                  <a:pt x="10654" y="1768"/>
                </a:cubicBezTo>
                <a:cubicBezTo>
                  <a:pt x="10581" y="1768"/>
                  <a:pt x="10508" y="1773"/>
                  <a:pt x="10433" y="1783"/>
                </a:cubicBezTo>
                <a:cubicBezTo>
                  <a:pt x="8692" y="2013"/>
                  <a:pt x="9558" y="5362"/>
                  <a:pt x="9558" y="5362"/>
                </a:cubicBezTo>
                <a:cubicBezTo>
                  <a:pt x="9558" y="5362"/>
                  <a:pt x="8428" y="3502"/>
                  <a:pt x="7573" y="3502"/>
                </a:cubicBezTo>
                <a:cubicBezTo>
                  <a:pt x="7522" y="3502"/>
                  <a:pt x="7472" y="3509"/>
                  <a:pt x="7423" y="3523"/>
                </a:cubicBezTo>
                <a:cubicBezTo>
                  <a:pt x="6558" y="3764"/>
                  <a:pt x="7488" y="5724"/>
                  <a:pt x="7488" y="5724"/>
                </a:cubicBezTo>
                <a:cubicBezTo>
                  <a:pt x="7488" y="5724"/>
                  <a:pt x="4142" y="3517"/>
                  <a:pt x="2238" y="3517"/>
                </a:cubicBezTo>
                <a:cubicBezTo>
                  <a:pt x="1796" y="3517"/>
                  <a:pt x="1432" y="3636"/>
                  <a:pt x="1205" y="3929"/>
                </a:cubicBezTo>
                <a:cubicBezTo>
                  <a:pt x="1" y="5483"/>
                  <a:pt x="3274" y="8406"/>
                  <a:pt x="3274" y="8406"/>
                </a:cubicBezTo>
                <a:lnTo>
                  <a:pt x="31746" y="7990"/>
                </a:lnTo>
                <a:cubicBezTo>
                  <a:pt x="33297" y="1734"/>
                  <a:pt x="32272" y="1"/>
                  <a:pt x="30658" y="1"/>
                </a:cubicBez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0" name="Google Shape;480;p14"/>
          <p:cNvSpPr/>
          <p:nvPr/>
        </p:nvSpPr>
        <p:spPr>
          <a:xfrm flipH="1">
            <a:off x="5776144" y="6169127"/>
            <a:ext cx="1870993" cy="1036861"/>
          </a:xfrm>
          <a:custGeom>
            <a:avLst/>
            <a:gdLst/>
            <a:ahLst/>
            <a:cxnLst/>
            <a:rect l="l" t="t" r="r" b="b"/>
            <a:pathLst>
              <a:path w="12217" h="6324" extrusionOk="0">
                <a:moveTo>
                  <a:pt x="10973" y="0"/>
                </a:moveTo>
                <a:cubicBezTo>
                  <a:pt x="10091" y="0"/>
                  <a:pt x="9031" y="2163"/>
                  <a:pt x="9031" y="2163"/>
                </a:cubicBezTo>
                <a:cubicBezTo>
                  <a:pt x="8119" y="1321"/>
                  <a:pt x="7321" y="1034"/>
                  <a:pt x="6657" y="1034"/>
                </a:cubicBezTo>
                <a:cubicBezTo>
                  <a:pt x="5240" y="1034"/>
                  <a:pt x="4434" y="2339"/>
                  <a:pt x="4434" y="2339"/>
                </a:cubicBezTo>
                <a:cubicBezTo>
                  <a:pt x="4434" y="2339"/>
                  <a:pt x="3514" y="989"/>
                  <a:pt x="2869" y="989"/>
                </a:cubicBezTo>
                <a:cubicBezTo>
                  <a:pt x="2854" y="989"/>
                  <a:pt x="2839" y="990"/>
                  <a:pt x="2824" y="992"/>
                </a:cubicBezTo>
                <a:cubicBezTo>
                  <a:pt x="2179" y="1057"/>
                  <a:pt x="2737" y="2590"/>
                  <a:pt x="2737" y="2590"/>
                </a:cubicBezTo>
                <a:cubicBezTo>
                  <a:pt x="2737" y="2590"/>
                  <a:pt x="2019" y="2224"/>
                  <a:pt x="1339" y="2224"/>
                </a:cubicBezTo>
                <a:cubicBezTo>
                  <a:pt x="1138" y="2224"/>
                  <a:pt x="941" y="2256"/>
                  <a:pt x="766" y="2339"/>
                </a:cubicBezTo>
                <a:cubicBezTo>
                  <a:pt x="0" y="2699"/>
                  <a:pt x="2014" y="6323"/>
                  <a:pt x="2014" y="6323"/>
                </a:cubicBezTo>
                <a:lnTo>
                  <a:pt x="11286" y="5798"/>
                </a:lnTo>
                <a:lnTo>
                  <a:pt x="11286" y="5677"/>
                </a:lnTo>
                <a:cubicBezTo>
                  <a:pt x="11286" y="5677"/>
                  <a:pt x="12216" y="762"/>
                  <a:pt x="11286" y="105"/>
                </a:cubicBezTo>
                <a:cubicBezTo>
                  <a:pt x="11186" y="33"/>
                  <a:pt x="11081" y="0"/>
                  <a:pt x="1097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1" name="Google Shape;481;p14"/>
          <p:cNvSpPr/>
          <p:nvPr/>
        </p:nvSpPr>
        <p:spPr>
          <a:xfrm rot="-8661661" flipH="1">
            <a:off x="4549048" y="-1042631"/>
            <a:ext cx="2483033" cy="1669949"/>
          </a:xfrm>
          <a:custGeom>
            <a:avLst/>
            <a:gdLst/>
            <a:ahLst/>
            <a:cxnLst/>
            <a:rect l="l" t="t" r="r" b="b"/>
            <a:pathLst>
              <a:path w="10511" h="6603" extrusionOk="0">
                <a:moveTo>
                  <a:pt x="3157" y="1"/>
                </a:moveTo>
                <a:cubicBezTo>
                  <a:pt x="2867" y="1"/>
                  <a:pt x="2912" y="1126"/>
                  <a:pt x="2912" y="1126"/>
                </a:cubicBezTo>
                <a:cubicBezTo>
                  <a:pt x="2255" y="768"/>
                  <a:pt x="1713" y="649"/>
                  <a:pt x="1282" y="649"/>
                </a:cubicBezTo>
                <a:cubicBezTo>
                  <a:pt x="419" y="649"/>
                  <a:pt x="0" y="1126"/>
                  <a:pt x="0" y="1126"/>
                </a:cubicBezTo>
                <a:lnTo>
                  <a:pt x="351" y="4093"/>
                </a:lnTo>
                <a:cubicBezTo>
                  <a:pt x="351" y="4093"/>
                  <a:pt x="5066" y="6603"/>
                  <a:pt x="8051" y="6603"/>
                </a:cubicBezTo>
                <a:cubicBezTo>
                  <a:pt x="9478" y="6603"/>
                  <a:pt x="10510" y="6029"/>
                  <a:pt x="10443" y="4334"/>
                </a:cubicBezTo>
                <a:cubicBezTo>
                  <a:pt x="10342" y="1633"/>
                  <a:pt x="9056" y="979"/>
                  <a:pt x="7835" y="979"/>
                </a:cubicBezTo>
                <a:cubicBezTo>
                  <a:pt x="6691" y="979"/>
                  <a:pt x="5605" y="1553"/>
                  <a:pt x="5605" y="1553"/>
                </a:cubicBezTo>
                <a:cubicBezTo>
                  <a:pt x="5605" y="1553"/>
                  <a:pt x="6087" y="1072"/>
                  <a:pt x="5605" y="710"/>
                </a:cubicBezTo>
                <a:cubicBezTo>
                  <a:pt x="5539" y="660"/>
                  <a:pt x="5454" y="639"/>
                  <a:pt x="5359" y="639"/>
                </a:cubicBezTo>
                <a:cubicBezTo>
                  <a:pt x="4760" y="639"/>
                  <a:pt x="3711" y="1476"/>
                  <a:pt x="3711" y="1476"/>
                </a:cubicBezTo>
                <a:cubicBezTo>
                  <a:pt x="3711" y="1476"/>
                  <a:pt x="3667" y="349"/>
                  <a:pt x="3262" y="43"/>
                </a:cubicBezTo>
                <a:cubicBezTo>
                  <a:pt x="3223" y="14"/>
                  <a:pt x="3188" y="1"/>
                  <a:pt x="315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870644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11"/>
          <p:cNvGrpSpPr/>
          <p:nvPr/>
        </p:nvGrpSpPr>
        <p:grpSpPr>
          <a:xfrm>
            <a:off x="1019902" y="289898"/>
            <a:ext cx="10533669" cy="5590932"/>
            <a:chOff x="759601" y="203760"/>
            <a:chExt cx="7900252" cy="4193199"/>
          </a:xfrm>
        </p:grpSpPr>
        <p:grpSp>
          <p:nvGrpSpPr>
            <p:cNvPr id="358" name="Google Shape;358;p11"/>
            <p:cNvGrpSpPr/>
            <p:nvPr/>
          </p:nvGrpSpPr>
          <p:grpSpPr>
            <a:xfrm>
              <a:off x="7261271" y="454187"/>
              <a:ext cx="988158" cy="1042892"/>
              <a:chOff x="6208046" y="347037"/>
              <a:chExt cx="988158" cy="1042892"/>
            </a:xfrm>
          </p:grpSpPr>
          <p:sp>
            <p:nvSpPr>
              <p:cNvPr id="359" name="Google Shape;359;p11"/>
              <p:cNvSpPr/>
              <p:nvPr/>
            </p:nvSpPr>
            <p:spPr>
              <a:xfrm>
                <a:off x="6208046" y="884509"/>
                <a:ext cx="988158" cy="505421"/>
              </a:xfrm>
              <a:custGeom>
                <a:avLst/>
                <a:gdLst/>
                <a:ahLst/>
                <a:cxnLst/>
                <a:rect l="l" t="t" r="r" b="b"/>
                <a:pathLst>
                  <a:path w="12302" h="6292" extrusionOk="0">
                    <a:moveTo>
                      <a:pt x="6467" y="1"/>
                    </a:moveTo>
                    <a:cubicBezTo>
                      <a:pt x="6353" y="1"/>
                      <a:pt x="6233" y="21"/>
                      <a:pt x="6106" y="63"/>
                    </a:cubicBezTo>
                    <a:cubicBezTo>
                      <a:pt x="4080" y="731"/>
                      <a:pt x="3774" y="3818"/>
                      <a:pt x="3774" y="3818"/>
                    </a:cubicBezTo>
                    <a:cubicBezTo>
                      <a:pt x="3774" y="3818"/>
                      <a:pt x="2739" y="1834"/>
                      <a:pt x="2037" y="1834"/>
                    </a:cubicBezTo>
                    <a:cubicBezTo>
                      <a:pt x="1945" y="1834"/>
                      <a:pt x="1859" y="1868"/>
                      <a:pt x="1781" y="1945"/>
                    </a:cubicBezTo>
                    <a:cubicBezTo>
                      <a:pt x="1114" y="2602"/>
                      <a:pt x="1781" y="3752"/>
                      <a:pt x="1781" y="3752"/>
                    </a:cubicBezTo>
                    <a:cubicBezTo>
                      <a:pt x="1781" y="3752"/>
                      <a:pt x="961" y="3148"/>
                      <a:pt x="498" y="3148"/>
                    </a:cubicBezTo>
                    <a:cubicBezTo>
                      <a:pt x="146" y="3148"/>
                      <a:pt x="0" y="3497"/>
                      <a:pt x="577" y="4726"/>
                    </a:cubicBezTo>
                    <a:lnTo>
                      <a:pt x="11097" y="6292"/>
                    </a:lnTo>
                    <a:cubicBezTo>
                      <a:pt x="11097" y="6292"/>
                      <a:pt x="12301" y="2602"/>
                      <a:pt x="11097" y="2427"/>
                    </a:cubicBezTo>
                    <a:cubicBezTo>
                      <a:pt x="11046" y="2419"/>
                      <a:pt x="10995" y="2416"/>
                      <a:pt x="10943" y="2416"/>
                    </a:cubicBezTo>
                    <a:cubicBezTo>
                      <a:pt x="9759" y="2416"/>
                      <a:pt x="8382" y="4365"/>
                      <a:pt x="8382" y="4365"/>
                    </a:cubicBezTo>
                    <a:cubicBezTo>
                      <a:pt x="8382" y="4365"/>
                      <a:pt x="8161" y="1"/>
                      <a:pt x="6467" y="1"/>
                    </a:cubicBezTo>
                    <a:close/>
                  </a:path>
                </a:pathLst>
              </a:custGeom>
              <a:solidFill>
                <a:srgbClr val="FFCE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" name="Google Shape;360;p11"/>
              <p:cNvSpPr/>
              <p:nvPr/>
            </p:nvSpPr>
            <p:spPr>
              <a:xfrm>
                <a:off x="6370468" y="347037"/>
                <a:ext cx="29961" cy="790503"/>
              </a:xfrm>
              <a:custGeom>
                <a:avLst/>
                <a:gdLst/>
                <a:ahLst/>
                <a:cxnLst/>
                <a:rect l="l" t="t" r="r" b="b"/>
                <a:pathLst>
                  <a:path w="373" h="9841" extrusionOk="0">
                    <a:moveTo>
                      <a:pt x="0" y="0"/>
                    </a:moveTo>
                    <a:lnTo>
                      <a:pt x="0" y="9841"/>
                    </a:lnTo>
                    <a:lnTo>
                      <a:pt x="372" y="9841"/>
                    </a:ln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FCE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" name="Google Shape;361;p11"/>
              <p:cNvSpPr/>
              <p:nvPr/>
            </p:nvSpPr>
            <p:spPr>
              <a:xfrm>
                <a:off x="7055423" y="527212"/>
                <a:ext cx="101210" cy="670092"/>
              </a:xfrm>
              <a:custGeom>
                <a:avLst/>
                <a:gdLst/>
                <a:ahLst/>
                <a:cxnLst/>
                <a:rect l="l" t="t" r="r" b="b"/>
                <a:pathLst>
                  <a:path w="1260" h="8342" extrusionOk="0">
                    <a:moveTo>
                      <a:pt x="898" y="1"/>
                    </a:moveTo>
                    <a:lnTo>
                      <a:pt x="1" y="8298"/>
                    </a:lnTo>
                    <a:lnTo>
                      <a:pt x="362" y="8342"/>
                    </a:lnTo>
                    <a:lnTo>
                      <a:pt x="1259" y="34"/>
                    </a:lnTo>
                    <a:lnTo>
                      <a:pt x="898" y="1"/>
                    </a:lnTo>
                    <a:close/>
                  </a:path>
                </a:pathLst>
              </a:custGeom>
              <a:solidFill>
                <a:srgbClr val="FFCE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62" name="Google Shape;362;p11"/>
            <p:cNvGrpSpPr/>
            <p:nvPr/>
          </p:nvGrpSpPr>
          <p:grpSpPr>
            <a:xfrm>
              <a:off x="4746963" y="203760"/>
              <a:ext cx="652882" cy="781748"/>
              <a:chOff x="1685513" y="570348"/>
              <a:chExt cx="652882" cy="781748"/>
            </a:xfrm>
          </p:grpSpPr>
          <p:sp>
            <p:nvSpPr>
              <p:cNvPr id="363" name="Google Shape;363;p11"/>
              <p:cNvSpPr/>
              <p:nvPr/>
            </p:nvSpPr>
            <p:spPr>
              <a:xfrm>
                <a:off x="1685513" y="923066"/>
                <a:ext cx="652882" cy="429029"/>
              </a:xfrm>
              <a:custGeom>
                <a:avLst/>
                <a:gdLst/>
                <a:ahLst/>
                <a:cxnLst/>
                <a:rect l="l" t="t" r="r" b="b"/>
                <a:pathLst>
                  <a:path w="8128" h="5341" extrusionOk="0">
                    <a:moveTo>
                      <a:pt x="3855" y="1"/>
                    </a:moveTo>
                    <a:cubicBezTo>
                      <a:pt x="2739" y="1"/>
                      <a:pt x="2595" y="3699"/>
                      <a:pt x="2595" y="3699"/>
                    </a:cubicBezTo>
                    <a:cubicBezTo>
                      <a:pt x="2595" y="3699"/>
                      <a:pt x="1678" y="2047"/>
                      <a:pt x="899" y="2047"/>
                    </a:cubicBezTo>
                    <a:cubicBezTo>
                      <a:pt x="865" y="2047"/>
                      <a:pt x="832" y="2050"/>
                      <a:pt x="800" y="2057"/>
                    </a:cubicBezTo>
                    <a:cubicBezTo>
                      <a:pt x="0" y="2210"/>
                      <a:pt x="800" y="5340"/>
                      <a:pt x="800" y="5340"/>
                    </a:cubicBezTo>
                    <a:lnTo>
                      <a:pt x="7750" y="4005"/>
                    </a:lnTo>
                    <a:cubicBezTo>
                      <a:pt x="8128" y="2963"/>
                      <a:pt x="8032" y="2667"/>
                      <a:pt x="7800" y="2667"/>
                    </a:cubicBezTo>
                    <a:cubicBezTo>
                      <a:pt x="7494" y="2667"/>
                      <a:pt x="6952" y="3184"/>
                      <a:pt x="6952" y="3184"/>
                    </a:cubicBezTo>
                    <a:cubicBezTo>
                      <a:pt x="6952" y="3184"/>
                      <a:pt x="7389" y="2210"/>
                      <a:pt x="6952" y="1641"/>
                    </a:cubicBezTo>
                    <a:cubicBezTo>
                      <a:pt x="6900" y="1577"/>
                      <a:pt x="6843" y="1548"/>
                      <a:pt x="6782" y="1548"/>
                    </a:cubicBezTo>
                    <a:cubicBezTo>
                      <a:pt x="6313" y="1548"/>
                      <a:pt x="5627" y="3239"/>
                      <a:pt x="5627" y="3239"/>
                    </a:cubicBezTo>
                    <a:cubicBezTo>
                      <a:pt x="5627" y="3239"/>
                      <a:pt x="5430" y="612"/>
                      <a:pt x="4094" y="54"/>
                    </a:cubicBezTo>
                    <a:cubicBezTo>
                      <a:pt x="4010" y="18"/>
                      <a:pt x="3930" y="1"/>
                      <a:pt x="3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4" name="Google Shape;364;p11"/>
              <p:cNvSpPr/>
              <p:nvPr/>
            </p:nvSpPr>
            <p:spPr>
              <a:xfrm>
                <a:off x="1721580" y="727710"/>
                <a:ext cx="80968" cy="469595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5846" extrusionOk="0">
                    <a:moveTo>
                      <a:pt x="361" y="0"/>
                    </a:moveTo>
                    <a:lnTo>
                      <a:pt x="0" y="44"/>
                    </a:lnTo>
                    <a:lnTo>
                      <a:pt x="646" y="5846"/>
                    </a:lnTo>
                    <a:lnTo>
                      <a:pt x="1007" y="5802"/>
                    </a:lnTo>
                    <a:lnTo>
                      <a:pt x="36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5" name="Google Shape;365;p11"/>
              <p:cNvSpPr/>
              <p:nvPr/>
            </p:nvSpPr>
            <p:spPr>
              <a:xfrm>
                <a:off x="2225396" y="570348"/>
                <a:ext cx="29078" cy="55056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6854" extrusionOk="0">
                    <a:moveTo>
                      <a:pt x="0" y="1"/>
                    </a:moveTo>
                    <a:lnTo>
                      <a:pt x="0" y="6853"/>
                    </a:lnTo>
                    <a:lnTo>
                      <a:pt x="362" y="6853"/>
                    </a:lnTo>
                    <a:lnTo>
                      <a:pt x="36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66" name="Google Shape;366;p11"/>
            <p:cNvSpPr/>
            <p:nvPr/>
          </p:nvSpPr>
          <p:spPr>
            <a:xfrm>
              <a:off x="906175" y="3493575"/>
              <a:ext cx="3642933" cy="903384"/>
            </a:xfrm>
            <a:custGeom>
              <a:avLst/>
              <a:gdLst/>
              <a:ahLst/>
              <a:cxnLst/>
              <a:rect l="l" t="t" r="r" b="b"/>
              <a:pathLst>
                <a:path w="79527" h="34045" extrusionOk="0">
                  <a:moveTo>
                    <a:pt x="19835" y="1"/>
                  </a:moveTo>
                  <a:lnTo>
                    <a:pt x="10531" y="4105"/>
                  </a:lnTo>
                  <a:cubicBezTo>
                    <a:pt x="10531" y="4105"/>
                    <a:pt x="8954" y="20493"/>
                    <a:pt x="0" y="21707"/>
                  </a:cubicBezTo>
                  <a:lnTo>
                    <a:pt x="668" y="34044"/>
                  </a:lnTo>
                  <a:lnTo>
                    <a:pt x="78705" y="34044"/>
                  </a:lnTo>
                  <a:lnTo>
                    <a:pt x="79527" y="11604"/>
                  </a:lnTo>
                  <a:cubicBezTo>
                    <a:pt x="79527" y="11604"/>
                    <a:pt x="78113" y="10965"/>
                    <a:pt x="76004" y="10965"/>
                  </a:cubicBezTo>
                  <a:cubicBezTo>
                    <a:pt x="73047" y="10965"/>
                    <a:pt x="68724" y="12222"/>
                    <a:pt x="65012" y="18260"/>
                  </a:cubicBezTo>
                  <a:cubicBezTo>
                    <a:pt x="65012" y="18260"/>
                    <a:pt x="63846" y="16014"/>
                    <a:pt x="61369" y="16014"/>
                  </a:cubicBezTo>
                  <a:cubicBezTo>
                    <a:pt x="60916" y="16014"/>
                    <a:pt x="60419" y="16090"/>
                    <a:pt x="59877" y="16267"/>
                  </a:cubicBezTo>
                  <a:cubicBezTo>
                    <a:pt x="56872" y="17250"/>
                    <a:pt x="51841" y="26457"/>
                    <a:pt x="42503" y="26457"/>
                  </a:cubicBezTo>
                  <a:cubicBezTo>
                    <a:pt x="40923" y="26457"/>
                    <a:pt x="39220" y="26194"/>
                    <a:pt x="37383" y="25582"/>
                  </a:cubicBezTo>
                  <a:cubicBezTo>
                    <a:pt x="24673" y="21347"/>
                    <a:pt x="19835" y="1"/>
                    <a:pt x="19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11"/>
            <p:cNvSpPr/>
            <p:nvPr/>
          </p:nvSpPr>
          <p:spPr>
            <a:xfrm rot="-3873025">
              <a:off x="7436172" y="2527029"/>
              <a:ext cx="1048788" cy="1049755"/>
            </a:xfrm>
            <a:custGeom>
              <a:avLst/>
              <a:gdLst/>
              <a:ahLst/>
              <a:cxnLst/>
              <a:rect l="l" t="t" r="r" b="b"/>
              <a:pathLst>
                <a:path w="18446" h="18463" extrusionOk="0">
                  <a:moveTo>
                    <a:pt x="5637" y="1"/>
                  </a:moveTo>
                  <a:cubicBezTo>
                    <a:pt x="4362" y="1"/>
                    <a:pt x="3329" y="685"/>
                    <a:pt x="3329" y="685"/>
                  </a:cubicBezTo>
                  <a:lnTo>
                    <a:pt x="8561" y="5524"/>
                  </a:lnTo>
                  <a:cubicBezTo>
                    <a:pt x="6834" y="4421"/>
                    <a:pt x="5418" y="4018"/>
                    <a:pt x="4271" y="4018"/>
                  </a:cubicBezTo>
                  <a:cubicBezTo>
                    <a:pt x="1133" y="4018"/>
                    <a:pt x="1" y="7034"/>
                    <a:pt x="1" y="7034"/>
                  </a:cubicBezTo>
                  <a:lnTo>
                    <a:pt x="8353" y="7034"/>
                  </a:lnTo>
                  <a:lnTo>
                    <a:pt x="5934" y="18178"/>
                  </a:lnTo>
                  <a:lnTo>
                    <a:pt x="6776" y="18462"/>
                  </a:lnTo>
                  <a:lnTo>
                    <a:pt x="10279" y="7822"/>
                  </a:lnTo>
                  <a:lnTo>
                    <a:pt x="14702" y="11271"/>
                  </a:lnTo>
                  <a:cubicBezTo>
                    <a:pt x="15225" y="7757"/>
                    <a:pt x="12804" y="6771"/>
                    <a:pt x="11797" y="6516"/>
                  </a:cubicBezTo>
                  <a:lnTo>
                    <a:pt x="11797" y="6516"/>
                  </a:lnTo>
                  <a:lnTo>
                    <a:pt x="18445" y="7822"/>
                  </a:lnTo>
                  <a:cubicBezTo>
                    <a:pt x="18025" y="5012"/>
                    <a:pt x="15760" y="4357"/>
                    <a:pt x="13741" y="4357"/>
                  </a:cubicBezTo>
                  <a:cubicBezTo>
                    <a:pt x="11977" y="4357"/>
                    <a:pt x="10400" y="4856"/>
                    <a:pt x="10400" y="4856"/>
                  </a:cubicBezTo>
                  <a:lnTo>
                    <a:pt x="16815" y="1233"/>
                  </a:lnTo>
                  <a:cubicBezTo>
                    <a:pt x="15544" y="390"/>
                    <a:pt x="14484" y="62"/>
                    <a:pt x="13603" y="62"/>
                  </a:cubicBezTo>
                  <a:cubicBezTo>
                    <a:pt x="10499" y="62"/>
                    <a:pt x="9622" y="4134"/>
                    <a:pt x="9622" y="4134"/>
                  </a:cubicBezTo>
                  <a:cubicBezTo>
                    <a:pt x="8678" y="801"/>
                    <a:pt x="7016" y="1"/>
                    <a:pt x="56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1"/>
            <p:cNvSpPr/>
            <p:nvPr/>
          </p:nvSpPr>
          <p:spPr>
            <a:xfrm rot="120647">
              <a:off x="789669" y="2225754"/>
              <a:ext cx="1348148" cy="1737566"/>
            </a:xfrm>
            <a:custGeom>
              <a:avLst/>
              <a:gdLst/>
              <a:ahLst/>
              <a:cxnLst/>
              <a:rect l="l" t="t" r="r" b="b"/>
              <a:pathLst>
                <a:path w="23711" h="30560" extrusionOk="0">
                  <a:moveTo>
                    <a:pt x="8870" y="0"/>
                  </a:moveTo>
                  <a:cubicBezTo>
                    <a:pt x="7665" y="0"/>
                    <a:pt x="6777" y="259"/>
                    <a:pt x="6777" y="259"/>
                  </a:cubicBezTo>
                  <a:lnTo>
                    <a:pt x="12282" y="9509"/>
                  </a:lnTo>
                  <a:cubicBezTo>
                    <a:pt x="9634" y="7620"/>
                    <a:pt x="7442" y="6971"/>
                    <a:pt x="5678" y="6971"/>
                  </a:cubicBezTo>
                  <a:cubicBezTo>
                    <a:pt x="1801" y="6971"/>
                    <a:pt x="0" y="10111"/>
                    <a:pt x="0" y="10111"/>
                  </a:cubicBezTo>
                  <a:lnTo>
                    <a:pt x="11976" y="11688"/>
                  </a:lnTo>
                  <a:cubicBezTo>
                    <a:pt x="11711" y="11675"/>
                    <a:pt x="11457" y="11669"/>
                    <a:pt x="11211" y="11669"/>
                  </a:cubicBezTo>
                  <a:cubicBezTo>
                    <a:pt x="2880" y="11669"/>
                    <a:pt x="5452" y="18518"/>
                    <a:pt x="5452" y="18518"/>
                  </a:cubicBezTo>
                  <a:lnTo>
                    <a:pt x="12950" y="13625"/>
                  </a:lnTo>
                  <a:lnTo>
                    <a:pt x="14220" y="30559"/>
                  </a:lnTo>
                  <a:lnTo>
                    <a:pt x="14943" y="30559"/>
                  </a:lnTo>
                  <a:lnTo>
                    <a:pt x="15544" y="13439"/>
                  </a:lnTo>
                  <a:lnTo>
                    <a:pt x="23229" y="16952"/>
                  </a:lnTo>
                  <a:cubicBezTo>
                    <a:pt x="23463" y="11591"/>
                    <a:pt x="18994" y="10959"/>
                    <a:pt x="16872" y="10959"/>
                  </a:cubicBezTo>
                  <a:cubicBezTo>
                    <a:pt x="16217" y="10959"/>
                    <a:pt x="15785" y="11019"/>
                    <a:pt x="15785" y="11019"/>
                  </a:cubicBezTo>
                  <a:lnTo>
                    <a:pt x="23710" y="8841"/>
                  </a:lnTo>
                  <a:cubicBezTo>
                    <a:pt x="22481" y="7574"/>
                    <a:pt x="21209" y="7136"/>
                    <a:pt x="20039" y="7136"/>
                  </a:cubicBezTo>
                  <a:cubicBezTo>
                    <a:pt x="17417" y="7136"/>
                    <a:pt x="15304" y="9334"/>
                    <a:pt x="15304" y="9334"/>
                  </a:cubicBezTo>
                  <a:cubicBezTo>
                    <a:pt x="15718" y="1260"/>
                    <a:pt x="11526" y="0"/>
                    <a:pt x="88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1"/>
            <p:cNvSpPr/>
            <p:nvPr/>
          </p:nvSpPr>
          <p:spPr>
            <a:xfrm flipH="1">
              <a:off x="4252692" y="3493575"/>
              <a:ext cx="4067408" cy="903384"/>
            </a:xfrm>
            <a:custGeom>
              <a:avLst/>
              <a:gdLst/>
              <a:ahLst/>
              <a:cxnLst/>
              <a:rect l="l" t="t" r="r" b="b"/>
              <a:pathLst>
                <a:path w="79527" h="34045" extrusionOk="0">
                  <a:moveTo>
                    <a:pt x="19835" y="1"/>
                  </a:moveTo>
                  <a:lnTo>
                    <a:pt x="10531" y="4105"/>
                  </a:lnTo>
                  <a:cubicBezTo>
                    <a:pt x="10531" y="4105"/>
                    <a:pt x="8954" y="20493"/>
                    <a:pt x="0" y="21707"/>
                  </a:cubicBezTo>
                  <a:lnTo>
                    <a:pt x="668" y="34044"/>
                  </a:lnTo>
                  <a:lnTo>
                    <a:pt x="78705" y="34044"/>
                  </a:lnTo>
                  <a:lnTo>
                    <a:pt x="79527" y="11604"/>
                  </a:lnTo>
                  <a:cubicBezTo>
                    <a:pt x="79527" y="11604"/>
                    <a:pt x="78113" y="10965"/>
                    <a:pt x="76004" y="10965"/>
                  </a:cubicBezTo>
                  <a:cubicBezTo>
                    <a:pt x="73047" y="10965"/>
                    <a:pt x="68724" y="12222"/>
                    <a:pt x="65012" y="18260"/>
                  </a:cubicBezTo>
                  <a:cubicBezTo>
                    <a:pt x="65012" y="18260"/>
                    <a:pt x="63846" y="16014"/>
                    <a:pt x="61369" y="16014"/>
                  </a:cubicBezTo>
                  <a:cubicBezTo>
                    <a:pt x="60916" y="16014"/>
                    <a:pt x="60419" y="16090"/>
                    <a:pt x="59877" y="16267"/>
                  </a:cubicBezTo>
                  <a:cubicBezTo>
                    <a:pt x="56872" y="17250"/>
                    <a:pt x="51841" y="26457"/>
                    <a:pt x="42503" y="26457"/>
                  </a:cubicBezTo>
                  <a:cubicBezTo>
                    <a:pt x="40923" y="26457"/>
                    <a:pt x="39220" y="26194"/>
                    <a:pt x="37383" y="25582"/>
                  </a:cubicBezTo>
                  <a:cubicBezTo>
                    <a:pt x="24673" y="21347"/>
                    <a:pt x="19835" y="1"/>
                    <a:pt x="19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0" name="Google Shape;370;p11"/>
          <p:cNvSpPr txBox="1">
            <a:spLocks noGrp="1"/>
          </p:cNvSpPr>
          <p:nvPr>
            <p:ph type="title" hasCustomPrompt="1"/>
          </p:nvPr>
        </p:nvSpPr>
        <p:spPr>
          <a:xfrm>
            <a:off x="2670200" y="1942267"/>
            <a:ext cx="6851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371" name="Google Shape;371;p11"/>
          <p:cNvSpPr txBox="1">
            <a:spLocks noGrp="1"/>
          </p:cNvSpPr>
          <p:nvPr>
            <p:ph type="subTitle" idx="1"/>
          </p:nvPr>
        </p:nvSpPr>
        <p:spPr>
          <a:xfrm>
            <a:off x="3060800" y="4585333"/>
            <a:ext cx="6070400" cy="5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372" name="Google Shape;372;p11"/>
          <p:cNvSpPr/>
          <p:nvPr/>
        </p:nvSpPr>
        <p:spPr>
          <a:xfrm>
            <a:off x="-425803" y="-290766"/>
            <a:ext cx="13043525" cy="7446940"/>
          </a:xfrm>
          <a:custGeom>
            <a:avLst/>
            <a:gdLst/>
            <a:ahLst/>
            <a:cxnLst/>
            <a:rect l="l" t="t" r="r" b="b"/>
            <a:pathLst>
              <a:path w="98902" h="67759" extrusionOk="0">
                <a:moveTo>
                  <a:pt x="50988" y="7949"/>
                </a:moveTo>
                <a:cubicBezTo>
                  <a:pt x="73085" y="7949"/>
                  <a:pt x="88404" y="14099"/>
                  <a:pt x="88404" y="14099"/>
                </a:cubicBezTo>
                <a:lnTo>
                  <a:pt x="85602" y="54810"/>
                </a:lnTo>
                <a:lnTo>
                  <a:pt x="13158" y="55061"/>
                </a:lnTo>
                <a:lnTo>
                  <a:pt x="10684" y="15238"/>
                </a:lnTo>
                <a:cubicBezTo>
                  <a:pt x="25196" y="9736"/>
                  <a:pt x="39077" y="7949"/>
                  <a:pt x="50988" y="7949"/>
                </a:cubicBezTo>
                <a:close/>
                <a:moveTo>
                  <a:pt x="0" y="0"/>
                </a:moveTo>
                <a:lnTo>
                  <a:pt x="0" y="67759"/>
                </a:lnTo>
                <a:lnTo>
                  <a:pt x="98902" y="67759"/>
                </a:lnTo>
                <a:lnTo>
                  <a:pt x="989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73" name="Google Shape;373;p11"/>
          <p:cNvGrpSpPr/>
          <p:nvPr/>
        </p:nvGrpSpPr>
        <p:grpSpPr>
          <a:xfrm rot="10800000">
            <a:off x="11265740" y="1726055"/>
            <a:ext cx="712321" cy="637444"/>
            <a:chOff x="5689188" y="-292637"/>
            <a:chExt cx="534241" cy="478083"/>
          </a:xfrm>
        </p:grpSpPr>
        <p:sp>
          <p:nvSpPr>
            <p:cNvPr id="374" name="Google Shape;374;p11"/>
            <p:cNvSpPr/>
            <p:nvPr/>
          </p:nvSpPr>
          <p:spPr>
            <a:xfrm>
              <a:off x="5689188" y="-292637"/>
              <a:ext cx="497436" cy="378120"/>
            </a:xfrm>
            <a:custGeom>
              <a:avLst/>
              <a:gdLst/>
              <a:ahLst/>
              <a:cxnLst/>
              <a:rect l="l" t="t" r="r" b="b"/>
              <a:pathLst>
                <a:path w="5474" h="4161" extrusionOk="0">
                  <a:moveTo>
                    <a:pt x="3207" y="1"/>
                  </a:moveTo>
                  <a:cubicBezTo>
                    <a:pt x="2774" y="1"/>
                    <a:pt x="2313" y="105"/>
                    <a:pt x="1873" y="323"/>
                  </a:cubicBezTo>
                  <a:cubicBezTo>
                    <a:pt x="625" y="936"/>
                    <a:pt x="0" y="2228"/>
                    <a:pt x="482" y="3191"/>
                  </a:cubicBezTo>
                  <a:cubicBezTo>
                    <a:pt x="792" y="3819"/>
                    <a:pt x="1483" y="4160"/>
                    <a:pt x="2270" y="4160"/>
                  </a:cubicBezTo>
                  <a:cubicBezTo>
                    <a:pt x="2704" y="4160"/>
                    <a:pt x="3168" y="4056"/>
                    <a:pt x="3613" y="3838"/>
                  </a:cubicBezTo>
                  <a:cubicBezTo>
                    <a:pt x="4850" y="3225"/>
                    <a:pt x="5474" y="1933"/>
                    <a:pt x="4992" y="970"/>
                  </a:cubicBezTo>
                  <a:cubicBezTo>
                    <a:pt x="4682" y="342"/>
                    <a:pt x="3990" y="1"/>
                    <a:pt x="32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1"/>
            <p:cNvSpPr/>
            <p:nvPr/>
          </p:nvSpPr>
          <p:spPr>
            <a:xfrm>
              <a:off x="5874205" y="121744"/>
              <a:ext cx="69699" cy="63702"/>
            </a:xfrm>
            <a:custGeom>
              <a:avLst/>
              <a:gdLst/>
              <a:ahLst/>
              <a:cxnLst/>
              <a:rect l="l" t="t" r="r" b="b"/>
              <a:pathLst>
                <a:path w="767" h="701" extrusionOk="0">
                  <a:moveTo>
                    <a:pt x="767" y="0"/>
                  </a:moveTo>
                  <a:lnTo>
                    <a:pt x="0" y="54"/>
                  </a:lnTo>
                  <a:lnTo>
                    <a:pt x="493" y="701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1"/>
            <p:cNvSpPr/>
            <p:nvPr/>
          </p:nvSpPr>
          <p:spPr>
            <a:xfrm>
              <a:off x="6008515" y="28236"/>
              <a:ext cx="92599" cy="91599"/>
            </a:xfrm>
            <a:custGeom>
              <a:avLst/>
              <a:gdLst/>
              <a:ahLst/>
              <a:cxnLst/>
              <a:rect l="l" t="t" r="r" b="b"/>
              <a:pathLst>
                <a:path w="1019" h="1008" extrusionOk="0">
                  <a:moveTo>
                    <a:pt x="1018" y="0"/>
                  </a:moveTo>
                  <a:lnTo>
                    <a:pt x="1" y="799"/>
                  </a:lnTo>
                  <a:lnTo>
                    <a:pt x="811" y="1007"/>
                  </a:lnTo>
                  <a:lnTo>
                    <a:pt x="10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11"/>
            <p:cNvSpPr/>
            <p:nvPr/>
          </p:nvSpPr>
          <p:spPr>
            <a:xfrm>
              <a:off x="6142734" y="-79267"/>
              <a:ext cx="80695" cy="73788"/>
            </a:xfrm>
            <a:custGeom>
              <a:avLst/>
              <a:gdLst/>
              <a:ahLst/>
              <a:cxnLst/>
              <a:rect l="l" t="t" r="r" b="b"/>
              <a:pathLst>
                <a:path w="888" h="812" extrusionOk="0">
                  <a:moveTo>
                    <a:pt x="351" y="1"/>
                  </a:moveTo>
                  <a:lnTo>
                    <a:pt x="1" y="800"/>
                  </a:lnTo>
                  <a:lnTo>
                    <a:pt x="888" y="811"/>
                  </a:lnTo>
                  <a:lnTo>
                    <a:pt x="3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78" name="Google Shape;378;p11"/>
          <p:cNvGrpSpPr/>
          <p:nvPr/>
        </p:nvGrpSpPr>
        <p:grpSpPr>
          <a:xfrm rot="10800000">
            <a:off x="11503537" y="2878397"/>
            <a:ext cx="688452" cy="623631"/>
            <a:chOff x="6627268" y="-76359"/>
            <a:chExt cx="516339" cy="467723"/>
          </a:xfrm>
        </p:grpSpPr>
        <p:sp>
          <p:nvSpPr>
            <p:cNvPr id="379" name="Google Shape;379;p11"/>
            <p:cNvSpPr/>
            <p:nvPr/>
          </p:nvSpPr>
          <p:spPr>
            <a:xfrm>
              <a:off x="6627268" y="-76359"/>
              <a:ext cx="495437" cy="367852"/>
            </a:xfrm>
            <a:custGeom>
              <a:avLst/>
              <a:gdLst/>
              <a:ahLst/>
              <a:cxnLst/>
              <a:rect l="l" t="t" r="r" b="b"/>
              <a:pathLst>
                <a:path w="5452" h="4048" extrusionOk="0">
                  <a:moveTo>
                    <a:pt x="3078" y="1"/>
                  </a:moveTo>
                  <a:cubicBezTo>
                    <a:pt x="2768" y="1"/>
                    <a:pt x="2445" y="50"/>
                    <a:pt x="2124" y="155"/>
                  </a:cubicBezTo>
                  <a:cubicBezTo>
                    <a:pt x="799" y="593"/>
                    <a:pt x="0" y="1775"/>
                    <a:pt x="339" y="2804"/>
                  </a:cubicBezTo>
                  <a:cubicBezTo>
                    <a:pt x="586" y="3577"/>
                    <a:pt x="1408" y="4048"/>
                    <a:pt x="2364" y="4048"/>
                  </a:cubicBezTo>
                  <a:cubicBezTo>
                    <a:pt x="2680" y="4048"/>
                    <a:pt x="3010" y="3997"/>
                    <a:pt x="3338" y="3888"/>
                  </a:cubicBezTo>
                  <a:cubicBezTo>
                    <a:pt x="4652" y="3460"/>
                    <a:pt x="5452" y="2278"/>
                    <a:pt x="5112" y="1249"/>
                  </a:cubicBezTo>
                  <a:cubicBezTo>
                    <a:pt x="4864" y="472"/>
                    <a:pt x="4035" y="1"/>
                    <a:pt x="30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11"/>
            <p:cNvSpPr/>
            <p:nvPr/>
          </p:nvSpPr>
          <p:spPr>
            <a:xfrm>
              <a:off x="6779389" y="326663"/>
              <a:ext cx="68790" cy="64701"/>
            </a:xfrm>
            <a:custGeom>
              <a:avLst/>
              <a:gdLst/>
              <a:ahLst/>
              <a:cxnLst/>
              <a:rect l="l" t="t" r="r" b="b"/>
              <a:pathLst>
                <a:path w="757" h="712" extrusionOk="0">
                  <a:moveTo>
                    <a:pt x="1" y="0"/>
                  </a:moveTo>
                  <a:lnTo>
                    <a:pt x="384" y="711"/>
                  </a:lnTo>
                  <a:lnTo>
                    <a:pt x="756" y="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1"/>
            <p:cNvSpPr/>
            <p:nvPr/>
          </p:nvSpPr>
          <p:spPr>
            <a:xfrm>
              <a:off x="6915698" y="260962"/>
              <a:ext cx="102504" cy="88601"/>
            </a:xfrm>
            <a:custGeom>
              <a:avLst/>
              <a:gdLst/>
              <a:ahLst/>
              <a:cxnLst/>
              <a:rect l="l" t="t" r="r" b="b"/>
              <a:pathLst>
                <a:path w="1128" h="975" extrusionOk="0">
                  <a:moveTo>
                    <a:pt x="1128" y="1"/>
                  </a:moveTo>
                  <a:lnTo>
                    <a:pt x="1" y="646"/>
                  </a:lnTo>
                  <a:lnTo>
                    <a:pt x="777" y="974"/>
                  </a:lnTo>
                  <a:lnTo>
                    <a:pt x="11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11"/>
            <p:cNvSpPr/>
            <p:nvPr/>
          </p:nvSpPr>
          <p:spPr>
            <a:xfrm>
              <a:off x="7063911" y="166454"/>
              <a:ext cx="79695" cy="79695"/>
            </a:xfrm>
            <a:custGeom>
              <a:avLst/>
              <a:gdLst/>
              <a:ahLst/>
              <a:cxnLst/>
              <a:rect l="l" t="t" r="r" b="b"/>
              <a:pathLst>
                <a:path w="877" h="877" extrusionOk="0">
                  <a:moveTo>
                    <a:pt x="460" y="0"/>
                  </a:moveTo>
                  <a:lnTo>
                    <a:pt x="0" y="734"/>
                  </a:lnTo>
                  <a:lnTo>
                    <a:pt x="876" y="876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83" name="Google Shape;383;p11"/>
          <p:cNvGrpSpPr/>
          <p:nvPr/>
        </p:nvGrpSpPr>
        <p:grpSpPr>
          <a:xfrm rot="10800000">
            <a:off x="11277670" y="4016947"/>
            <a:ext cx="688452" cy="623631"/>
            <a:chOff x="6627268" y="-76359"/>
            <a:chExt cx="516339" cy="467723"/>
          </a:xfrm>
        </p:grpSpPr>
        <p:sp>
          <p:nvSpPr>
            <p:cNvPr id="384" name="Google Shape;384;p11"/>
            <p:cNvSpPr/>
            <p:nvPr/>
          </p:nvSpPr>
          <p:spPr>
            <a:xfrm>
              <a:off x="6627268" y="-76359"/>
              <a:ext cx="495437" cy="367852"/>
            </a:xfrm>
            <a:custGeom>
              <a:avLst/>
              <a:gdLst/>
              <a:ahLst/>
              <a:cxnLst/>
              <a:rect l="l" t="t" r="r" b="b"/>
              <a:pathLst>
                <a:path w="5452" h="4048" extrusionOk="0">
                  <a:moveTo>
                    <a:pt x="3078" y="1"/>
                  </a:moveTo>
                  <a:cubicBezTo>
                    <a:pt x="2768" y="1"/>
                    <a:pt x="2445" y="50"/>
                    <a:pt x="2124" y="155"/>
                  </a:cubicBezTo>
                  <a:cubicBezTo>
                    <a:pt x="799" y="593"/>
                    <a:pt x="0" y="1775"/>
                    <a:pt x="339" y="2804"/>
                  </a:cubicBezTo>
                  <a:cubicBezTo>
                    <a:pt x="586" y="3577"/>
                    <a:pt x="1408" y="4048"/>
                    <a:pt x="2364" y="4048"/>
                  </a:cubicBezTo>
                  <a:cubicBezTo>
                    <a:pt x="2680" y="4048"/>
                    <a:pt x="3010" y="3997"/>
                    <a:pt x="3338" y="3888"/>
                  </a:cubicBezTo>
                  <a:cubicBezTo>
                    <a:pt x="4652" y="3460"/>
                    <a:pt x="5452" y="2278"/>
                    <a:pt x="5112" y="1249"/>
                  </a:cubicBezTo>
                  <a:cubicBezTo>
                    <a:pt x="4864" y="472"/>
                    <a:pt x="4035" y="1"/>
                    <a:pt x="30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11"/>
            <p:cNvSpPr/>
            <p:nvPr/>
          </p:nvSpPr>
          <p:spPr>
            <a:xfrm>
              <a:off x="6779389" y="326663"/>
              <a:ext cx="68790" cy="64701"/>
            </a:xfrm>
            <a:custGeom>
              <a:avLst/>
              <a:gdLst/>
              <a:ahLst/>
              <a:cxnLst/>
              <a:rect l="l" t="t" r="r" b="b"/>
              <a:pathLst>
                <a:path w="757" h="712" extrusionOk="0">
                  <a:moveTo>
                    <a:pt x="1" y="0"/>
                  </a:moveTo>
                  <a:lnTo>
                    <a:pt x="384" y="711"/>
                  </a:lnTo>
                  <a:lnTo>
                    <a:pt x="756" y="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11"/>
            <p:cNvSpPr/>
            <p:nvPr/>
          </p:nvSpPr>
          <p:spPr>
            <a:xfrm>
              <a:off x="6915698" y="260962"/>
              <a:ext cx="102504" cy="88601"/>
            </a:xfrm>
            <a:custGeom>
              <a:avLst/>
              <a:gdLst/>
              <a:ahLst/>
              <a:cxnLst/>
              <a:rect l="l" t="t" r="r" b="b"/>
              <a:pathLst>
                <a:path w="1128" h="975" extrusionOk="0">
                  <a:moveTo>
                    <a:pt x="1128" y="1"/>
                  </a:moveTo>
                  <a:lnTo>
                    <a:pt x="1" y="646"/>
                  </a:lnTo>
                  <a:lnTo>
                    <a:pt x="777" y="974"/>
                  </a:lnTo>
                  <a:lnTo>
                    <a:pt x="11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1"/>
            <p:cNvSpPr/>
            <p:nvPr/>
          </p:nvSpPr>
          <p:spPr>
            <a:xfrm>
              <a:off x="7063911" y="166454"/>
              <a:ext cx="79695" cy="79695"/>
            </a:xfrm>
            <a:custGeom>
              <a:avLst/>
              <a:gdLst/>
              <a:ahLst/>
              <a:cxnLst/>
              <a:rect l="l" t="t" r="r" b="b"/>
              <a:pathLst>
                <a:path w="877" h="877" extrusionOk="0">
                  <a:moveTo>
                    <a:pt x="460" y="0"/>
                  </a:moveTo>
                  <a:lnTo>
                    <a:pt x="0" y="734"/>
                  </a:lnTo>
                  <a:lnTo>
                    <a:pt x="876" y="876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88" name="Google Shape;388;p11"/>
          <p:cNvSpPr/>
          <p:nvPr/>
        </p:nvSpPr>
        <p:spPr>
          <a:xfrm rot="10800000">
            <a:off x="9521795" y="4382877"/>
            <a:ext cx="3252216" cy="2973288"/>
          </a:xfrm>
          <a:custGeom>
            <a:avLst/>
            <a:gdLst/>
            <a:ahLst/>
            <a:cxnLst/>
            <a:rect l="l" t="t" r="r" b="b"/>
            <a:pathLst>
              <a:path w="19543" h="18653" extrusionOk="0">
                <a:moveTo>
                  <a:pt x="8450" y="1"/>
                </a:moveTo>
                <a:cubicBezTo>
                  <a:pt x="4124" y="1"/>
                  <a:pt x="1" y="1374"/>
                  <a:pt x="1" y="1374"/>
                </a:cubicBezTo>
                <a:lnTo>
                  <a:pt x="537" y="17543"/>
                </a:lnTo>
                <a:cubicBezTo>
                  <a:pt x="537" y="17543"/>
                  <a:pt x="1816" y="18652"/>
                  <a:pt x="2969" y="18652"/>
                </a:cubicBezTo>
                <a:cubicBezTo>
                  <a:pt x="4007" y="18652"/>
                  <a:pt x="4943" y="17753"/>
                  <a:pt x="4752" y="14335"/>
                </a:cubicBezTo>
                <a:lnTo>
                  <a:pt x="4752" y="14335"/>
                </a:lnTo>
                <a:cubicBezTo>
                  <a:pt x="4752" y="14335"/>
                  <a:pt x="6111" y="15294"/>
                  <a:pt x="7004" y="15294"/>
                </a:cubicBezTo>
                <a:cubicBezTo>
                  <a:pt x="7263" y="15294"/>
                  <a:pt x="7484" y="15213"/>
                  <a:pt x="7620" y="15003"/>
                </a:cubicBezTo>
                <a:cubicBezTo>
                  <a:pt x="8221" y="14062"/>
                  <a:pt x="5550" y="10460"/>
                  <a:pt x="5550" y="10460"/>
                </a:cubicBezTo>
                <a:lnTo>
                  <a:pt x="5550" y="10460"/>
                </a:lnTo>
                <a:cubicBezTo>
                  <a:pt x="5550" y="10460"/>
                  <a:pt x="8479" y="11718"/>
                  <a:pt x="10894" y="11718"/>
                </a:cubicBezTo>
                <a:cubicBezTo>
                  <a:pt x="12609" y="11718"/>
                  <a:pt x="14066" y="11084"/>
                  <a:pt x="14034" y="8917"/>
                </a:cubicBezTo>
                <a:lnTo>
                  <a:pt x="14034" y="8917"/>
                </a:lnTo>
                <a:cubicBezTo>
                  <a:pt x="14034" y="8917"/>
                  <a:pt x="15162" y="9303"/>
                  <a:pt x="16270" y="9303"/>
                </a:cubicBezTo>
                <a:cubicBezTo>
                  <a:pt x="17929" y="9303"/>
                  <a:pt x="19543" y="8437"/>
                  <a:pt x="17252" y="4111"/>
                </a:cubicBezTo>
                <a:cubicBezTo>
                  <a:pt x="15553" y="892"/>
                  <a:pt x="11936" y="1"/>
                  <a:pt x="845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9" name="Google Shape;389;p11"/>
          <p:cNvSpPr/>
          <p:nvPr/>
        </p:nvSpPr>
        <p:spPr>
          <a:xfrm flipH="1">
            <a:off x="-552800" y="-290767"/>
            <a:ext cx="3953469" cy="2352888"/>
          </a:xfrm>
          <a:custGeom>
            <a:avLst/>
            <a:gdLst/>
            <a:ahLst/>
            <a:cxnLst/>
            <a:rect l="l" t="t" r="r" b="b"/>
            <a:pathLst>
              <a:path w="22387" h="14099" extrusionOk="0">
                <a:moveTo>
                  <a:pt x="8090" y="0"/>
                </a:moveTo>
                <a:cubicBezTo>
                  <a:pt x="8090" y="0"/>
                  <a:pt x="0" y="7050"/>
                  <a:pt x="1610" y="8593"/>
                </a:cubicBezTo>
                <a:cubicBezTo>
                  <a:pt x="1997" y="8965"/>
                  <a:pt x="2503" y="9105"/>
                  <a:pt x="3049" y="9105"/>
                </a:cubicBezTo>
                <a:cubicBezTo>
                  <a:pt x="4755" y="9105"/>
                  <a:pt x="6842" y="7728"/>
                  <a:pt x="6842" y="7728"/>
                </a:cubicBezTo>
                <a:lnTo>
                  <a:pt x="6842" y="7728"/>
                </a:lnTo>
                <a:cubicBezTo>
                  <a:pt x="6842" y="7728"/>
                  <a:pt x="5923" y="9326"/>
                  <a:pt x="6842" y="9589"/>
                </a:cubicBezTo>
                <a:cubicBezTo>
                  <a:pt x="6897" y="9606"/>
                  <a:pt x="6956" y="9613"/>
                  <a:pt x="7019" y="9613"/>
                </a:cubicBezTo>
                <a:cubicBezTo>
                  <a:pt x="8001" y="9613"/>
                  <a:pt x="9896" y="7729"/>
                  <a:pt x="9896" y="7728"/>
                </a:cubicBezTo>
                <a:lnTo>
                  <a:pt x="9896" y="7728"/>
                </a:lnTo>
                <a:cubicBezTo>
                  <a:pt x="9896" y="7729"/>
                  <a:pt x="8188" y="12469"/>
                  <a:pt x="10312" y="12939"/>
                </a:cubicBezTo>
                <a:cubicBezTo>
                  <a:pt x="10425" y="12963"/>
                  <a:pt x="10540" y="12975"/>
                  <a:pt x="10656" y="12975"/>
                </a:cubicBezTo>
                <a:cubicBezTo>
                  <a:pt x="12706" y="12975"/>
                  <a:pt x="15041" y="9327"/>
                  <a:pt x="15041" y="9326"/>
                </a:cubicBezTo>
                <a:lnTo>
                  <a:pt x="15041" y="9326"/>
                </a:lnTo>
                <a:cubicBezTo>
                  <a:pt x="15041" y="9327"/>
                  <a:pt x="15000" y="14098"/>
                  <a:pt x="18433" y="14098"/>
                </a:cubicBezTo>
                <a:cubicBezTo>
                  <a:pt x="19322" y="14098"/>
                  <a:pt x="20444" y="13778"/>
                  <a:pt x="21861" y="12972"/>
                </a:cubicBezTo>
                <a:lnTo>
                  <a:pt x="2238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0" name="Google Shape;390;p11"/>
          <p:cNvSpPr/>
          <p:nvPr/>
        </p:nvSpPr>
        <p:spPr>
          <a:xfrm rot="10800000">
            <a:off x="9681691" y="5191424"/>
            <a:ext cx="2932439" cy="2033377"/>
          </a:xfrm>
          <a:custGeom>
            <a:avLst/>
            <a:gdLst/>
            <a:ahLst/>
            <a:cxnLst/>
            <a:rect l="l" t="t" r="r" b="b"/>
            <a:pathLst>
              <a:path w="15761" h="10929" extrusionOk="0">
                <a:moveTo>
                  <a:pt x="1" y="0"/>
                </a:moveTo>
                <a:lnTo>
                  <a:pt x="362" y="10367"/>
                </a:lnTo>
                <a:cubicBezTo>
                  <a:pt x="362" y="10367"/>
                  <a:pt x="1092" y="10929"/>
                  <a:pt x="1780" y="10929"/>
                </a:cubicBezTo>
                <a:cubicBezTo>
                  <a:pt x="2521" y="10929"/>
                  <a:pt x="3213" y="10280"/>
                  <a:pt x="2901" y="7587"/>
                </a:cubicBezTo>
                <a:lnTo>
                  <a:pt x="2901" y="7587"/>
                </a:lnTo>
                <a:cubicBezTo>
                  <a:pt x="2901" y="7587"/>
                  <a:pt x="3800" y="8930"/>
                  <a:pt x="4250" y="8930"/>
                </a:cubicBezTo>
                <a:cubicBezTo>
                  <a:pt x="4304" y="8930"/>
                  <a:pt x="4351" y="8910"/>
                  <a:pt x="4390" y="8867"/>
                </a:cubicBezTo>
                <a:cubicBezTo>
                  <a:pt x="4762" y="8473"/>
                  <a:pt x="3186" y="4598"/>
                  <a:pt x="3186" y="4598"/>
                </a:cubicBezTo>
                <a:lnTo>
                  <a:pt x="3186" y="4598"/>
                </a:lnTo>
                <a:cubicBezTo>
                  <a:pt x="3186" y="4598"/>
                  <a:pt x="6627" y="6453"/>
                  <a:pt x="7969" y="6453"/>
                </a:cubicBezTo>
                <a:cubicBezTo>
                  <a:pt x="8184" y="6453"/>
                  <a:pt x="8345" y="6405"/>
                  <a:pt x="8430" y="6295"/>
                </a:cubicBezTo>
                <a:cubicBezTo>
                  <a:pt x="9031" y="5485"/>
                  <a:pt x="7280" y="2890"/>
                  <a:pt x="7280" y="2890"/>
                </a:cubicBezTo>
                <a:lnTo>
                  <a:pt x="7280" y="2890"/>
                </a:lnTo>
                <a:cubicBezTo>
                  <a:pt x="7280" y="2890"/>
                  <a:pt x="9677" y="3474"/>
                  <a:pt x="11773" y="3474"/>
                </a:cubicBezTo>
                <a:cubicBezTo>
                  <a:pt x="13926" y="3474"/>
                  <a:pt x="15760" y="2858"/>
                  <a:pt x="14351" y="362"/>
                </a:cubicBez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1" name="Google Shape;391;p11"/>
          <p:cNvSpPr/>
          <p:nvPr/>
        </p:nvSpPr>
        <p:spPr>
          <a:xfrm>
            <a:off x="-1156963" y="5880834"/>
            <a:ext cx="5850125" cy="1476879"/>
          </a:xfrm>
          <a:custGeom>
            <a:avLst/>
            <a:gdLst/>
            <a:ahLst/>
            <a:cxnLst/>
            <a:rect l="l" t="t" r="r" b="b"/>
            <a:pathLst>
              <a:path w="33298" h="8406" extrusionOk="0">
                <a:moveTo>
                  <a:pt x="30658" y="1"/>
                </a:moveTo>
                <a:cubicBezTo>
                  <a:pt x="28652" y="1"/>
                  <a:pt x="25737" y="2681"/>
                  <a:pt x="25737" y="2681"/>
                </a:cubicBezTo>
                <a:cubicBezTo>
                  <a:pt x="23877" y="1020"/>
                  <a:pt x="22089" y="425"/>
                  <a:pt x="20482" y="425"/>
                </a:cubicBezTo>
                <a:cubicBezTo>
                  <a:pt x="16420" y="425"/>
                  <a:pt x="13509" y="4224"/>
                  <a:pt x="13509" y="4224"/>
                </a:cubicBezTo>
                <a:cubicBezTo>
                  <a:pt x="13509" y="4224"/>
                  <a:pt x="12276" y="1768"/>
                  <a:pt x="10654" y="1768"/>
                </a:cubicBezTo>
                <a:cubicBezTo>
                  <a:pt x="10581" y="1768"/>
                  <a:pt x="10508" y="1773"/>
                  <a:pt x="10433" y="1783"/>
                </a:cubicBezTo>
                <a:cubicBezTo>
                  <a:pt x="8692" y="2013"/>
                  <a:pt x="9558" y="5362"/>
                  <a:pt x="9558" y="5362"/>
                </a:cubicBezTo>
                <a:cubicBezTo>
                  <a:pt x="9558" y="5362"/>
                  <a:pt x="8428" y="3502"/>
                  <a:pt x="7573" y="3502"/>
                </a:cubicBezTo>
                <a:cubicBezTo>
                  <a:pt x="7522" y="3502"/>
                  <a:pt x="7472" y="3509"/>
                  <a:pt x="7423" y="3523"/>
                </a:cubicBezTo>
                <a:cubicBezTo>
                  <a:pt x="6558" y="3764"/>
                  <a:pt x="7488" y="5724"/>
                  <a:pt x="7488" y="5724"/>
                </a:cubicBezTo>
                <a:cubicBezTo>
                  <a:pt x="7488" y="5724"/>
                  <a:pt x="4142" y="3517"/>
                  <a:pt x="2238" y="3517"/>
                </a:cubicBezTo>
                <a:cubicBezTo>
                  <a:pt x="1796" y="3517"/>
                  <a:pt x="1432" y="3636"/>
                  <a:pt x="1205" y="3929"/>
                </a:cubicBezTo>
                <a:cubicBezTo>
                  <a:pt x="1" y="5483"/>
                  <a:pt x="3274" y="8406"/>
                  <a:pt x="3274" y="8406"/>
                </a:cubicBezTo>
                <a:lnTo>
                  <a:pt x="31746" y="7990"/>
                </a:lnTo>
                <a:cubicBezTo>
                  <a:pt x="33297" y="1734"/>
                  <a:pt x="32272" y="1"/>
                  <a:pt x="30658" y="1"/>
                </a:cubicBez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2" name="Google Shape;392;p11"/>
          <p:cNvSpPr/>
          <p:nvPr/>
        </p:nvSpPr>
        <p:spPr>
          <a:xfrm>
            <a:off x="1978889" y="6168877"/>
            <a:ext cx="3706180" cy="1319808"/>
          </a:xfrm>
          <a:custGeom>
            <a:avLst/>
            <a:gdLst/>
            <a:ahLst/>
            <a:cxnLst/>
            <a:rect l="l" t="t" r="r" b="b"/>
            <a:pathLst>
              <a:path w="21095" h="7512" extrusionOk="0">
                <a:moveTo>
                  <a:pt x="14559" y="1"/>
                </a:moveTo>
                <a:cubicBezTo>
                  <a:pt x="12938" y="1"/>
                  <a:pt x="12173" y="2224"/>
                  <a:pt x="12173" y="2224"/>
                </a:cubicBezTo>
                <a:cubicBezTo>
                  <a:pt x="11257" y="1596"/>
                  <a:pt x="10388" y="1369"/>
                  <a:pt x="9611" y="1369"/>
                </a:cubicBezTo>
                <a:cubicBezTo>
                  <a:pt x="7582" y="1369"/>
                  <a:pt x="6174" y="2914"/>
                  <a:pt x="6174" y="2914"/>
                </a:cubicBezTo>
                <a:cubicBezTo>
                  <a:pt x="6174" y="2914"/>
                  <a:pt x="5042" y="1982"/>
                  <a:pt x="4619" y="1982"/>
                </a:cubicBezTo>
                <a:cubicBezTo>
                  <a:pt x="4612" y="1982"/>
                  <a:pt x="4605" y="1983"/>
                  <a:pt x="4598" y="1983"/>
                </a:cubicBezTo>
                <a:cubicBezTo>
                  <a:pt x="4204" y="2017"/>
                  <a:pt x="4598" y="3844"/>
                  <a:pt x="4598" y="3844"/>
                </a:cubicBezTo>
                <a:cubicBezTo>
                  <a:pt x="4598" y="3844"/>
                  <a:pt x="2244" y="2887"/>
                  <a:pt x="1080" y="2887"/>
                </a:cubicBezTo>
                <a:cubicBezTo>
                  <a:pt x="808" y="2887"/>
                  <a:pt x="601" y="2939"/>
                  <a:pt x="504" y="3067"/>
                </a:cubicBezTo>
                <a:cubicBezTo>
                  <a:pt x="1" y="3735"/>
                  <a:pt x="4116" y="7512"/>
                  <a:pt x="4116" y="7512"/>
                </a:cubicBezTo>
                <a:cubicBezTo>
                  <a:pt x="4116" y="7512"/>
                  <a:pt x="21095" y="6581"/>
                  <a:pt x="17461" y="1983"/>
                </a:cubicBezTo>
                <a:cubicBezTo>
                  <a:pt x="16293" y="502"/>
                  <a:pt x="15330" y="1"/>
                  <a:pt x="1455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3" name="Google Shape;393;p11"/>
          <p:cNvSpPr/>
          <p:nvPr/>
        </p:nvSpPr>
        <p:spPr>
          <a:xfrm flipH="1">
            <a:off x="10023111" y="-595283"/>
            <a:ext cx="2757192" cy="2629203"/>
          </a:xfrm>
          <a:custGeom>
            <a:avLst/>
            <a:gdLst/>
            <a:ahLst/>
            <a:cxnLst/>
            <a:rect l="l" t="t" r="r" b="b"/>
            <a:pathLst>
              <a:path w="19543" h="18653" extrusionOk="0">
                <a:moveTo>
                  <a:pt x="8450" y="1"/>
                </a:moveTo>
                <a:cubicBezTo>
                  <a:pt x="4124" y="1"/>
                  <a:pt x="1" y="1374"/>
                  <a:pt x="1" y="1374"/>
                </a:cubicBezTo>
                <a:lnTo>
                  <a:pt x="537" y="17543"/>
                </a:lnTo>
                <a:cubicBezTo>
                  <a:pt x="537" y="17543"/>
                  <a:pt x="1816" y="18652"/>
                  <a:pt x="2969" y="18652"/>
                </a:cubicBezTo>
                <a:cubicBezTo>
                  <a:pt x="4007" y="18652"/>
                  <a:pt x="4943" y="17753"/>
                  <a:pt x="4752" y="14335"/>
                </a:cubicBezTo>
                <a:lnTo>
                  <a:pt x="4752" y="14335"/>
                </a:lnTo>
                <a:cubicBezTo>
                  <a:pt x="4752" y="14335"/>
                  <a:pt x="6111" y="15294"/>
                  <a:pt x="7004" y="15294"/>
                </a:cubicBezTo>
                <a:cubicBezTo>
                  <a:pt x="7263" y="15294"/>
                  <a:pt x="7484" y="15213"/>
                  <a:pt x="7620" y="15003"/>
                </a:cubicBezTo>
                <a:cubicBezTo>
                  <a:pt x="8221" y="14062"/>
                  <a:pt x="5550" y="10460"/>
                  <a:pt x="5550" y="10460"/>
                </a:cubicBezTo>
                <a:lnTo>
                  <a:pt x="5550" y="10460"/>
                </a:lnTo>
                <a:cubicBezTo>
                  <a:pt x="5550" y="10460"/>
                  <a:pt x="8479" y="11718"/>
                  <a:pt x="10894" y="11718"/>
                </a:cubicBezTo>
                <a:cubicBezTo>
                  <a:pt x="12609" y="11718"/>
                  <a:pt x="14066" y="11084"/>
                  <a:pt x="14034" y="8917"/>
                </a:cubicBezTo>
                <a:lnTo>
                  <a:pt x="14034" y="8917"/>
                </a:lnTo>
                <a:cubicBezTo>
                  <a:pt x="14034" y="8917"/>
                  <a:pt x="15162" y="9303"/>
                  <a:pt x="16270" y="9303"/>
                </a:cubicBezTo>
                <a:cubicBezTo>
                  <a:pt x="17929" y="9303"/>
                  <a:pt x="19543" y="8437"/>
                  <a:pt x="17252" y="4111"/>
                </a:cubicBezTo>
                <a:cubicBezTo>
                  <a:pt x="15553" y="892"/>
                  <a:pt x="11936" y="1"/>
                  <a:pt x="845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4" name="Google Shape;394;p11"/>
          <p:cNvSpPr/>
          <p:nvPr/>
        </p:nvSpPr>
        <p:spPr>
          <a:xfrm flipH="1">
            <a:off x="10257674" y="-365270"/>
            <a:ext cx="2223615" cy="1540479"/>
          </a:xfrm>
          <a:custGeom>
            <a:avLst/>
            <a:gdLst/>
            <a:ahLst/>
            <a:cxnLst/>
            <a:rect l="l" t="t" r="r" b="b"/>
            <a:pathLst>
              <a:path w="15761" h="10929" extrusionOk="0">
                <a:moveTo>
                  <a:pt x="1" y="0"/>
                </a:moveTo>
                <a:lnTo>
                  <a:pt x="362" y="10367"/>
                </a:lnTo>
                <a:cubicBezTo>
                  <a:pt x="362" y="10367"/>
                  <a:pt x="1092" y="10929"/>
                  <a:pt x="1780" y="10929"/>
                </a:cubicBezTo>
                <a:cubicBezTo>
                  <a:pt x="2521" y="10929"/>
                  <a:pt x="3213" y="10280"/>
                  <a:pt x="2901" y="7587"/>
                </a:cubicBezTo>
                <a:lnTo>
                  <a:pt x="2901" y="7587"/>
                </a:lnTo>
                <a:cubicBezTo>
                  <a:pt x="2901" y="7587"/>
                  <a:pt x="3800" y="8930"/>
                  <a:pt x="4250" y="8930"/>
                </a:cubicBezTo>
                <a:cubicBezTo>
                  <a:pt x="4304" y="8930"/>
                  <a:pt x="4351" y="8910"/>
                  <a:pt x="4390" y="8867"/>
                </a:cubicBezTo>
                <a:cubicBezTo>
                  <a:pt x="4762" y="8473"/>
                  <a:pt x="3186" y="4598"/>
                  <a:pt x="3186" y="4598"/>
                </a:cubicBezTo>
                <a:lnTo>
                  <a:pt x="3186" y="4598"/>
                </a:lnTo>
                <a:cubicBezTo>
                  <a:pt x="3186" y="4598"/>
                  <a:pt x="6627" y="6453"/>
                  <a:pt x="7969" y="6453"/>
                </a:cubicBezTo>
                <a:cubicBezTo>
                  <a:pt x="8184" y="6453"/>
                  <a:pt x="8345" y="6405"/>
                  <a:pt x="8430" y="6295"/>
                </a:cubicBezTo>
                <a:cubicBezTo>
                  <a:pt x="9031" y="5485"/>
                  <a:pt x="7280" y="2890"/>
                  <a:pt x="7280" y="2890"/>
                </a:cubicBezTo>
                <a:lnTo>
                  <a:pt x="7280" y="2890"/>
                </a:lnTo>
                <a:cubicBezTo>
                  <a:pt x="7280" y="2890"/>
                  <a:pt x="9677" y="3474"/>
                  <a:pt x="11773" y="3474"/>
                </a:cubicBezTo>
                <a:cubicBezTo>
                  <a:pt x="13926" y="3474"/>
                  <a:pt x="15760" y="2858"/>
                  <a:pt x="14351" y="362"/>
                </a:cubicBez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00390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13068B-78A2-2E3E-5548-99009EA1D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BE55-F1D1-57F5-BAD6-CF5A4A21F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B6C99-81ED-C03A-0AF5-2471A9990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67557-7057-4DD9-84ED-2A8467710D3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A5C9C-F6DE-4D7C-E9D2-D73E5BB3EB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AE7B5-27A6-43AC-E4DE-EDAE671DE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634F2-3294-4E42-9744-59E7EE0D8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0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gif"/><Relationship Id="rId3" Type="http://schemas.openxmlformats.org/officeDocument/2006/relationships/audio" Target="file:///C:\Users\Emel\Downloads\Music\Circus%20Sounds.mp3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4" Type="http://schemas.openxmlformats.org/officeDocument/2006/relationships/audio" Target="file:///C:\Users\Emel\Desktop\g&#252;rkan\my%20printable%20projects\Oh%20No%20uh%20uh.mp3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13" Type="http://schemas.openxmlformats.org/officeDocument/2006/relationships/image" Target="../media/image3.png"/><Relationship Id="rId18" Type="http://schemas.openxmlformats.org/officeDocument/2006/relationships/image" Target="../media/image14.png"/><Relationship Id="rId3" Type="http://schemas.openxmlformats.org/officeDocument/2006/relationships/audio" Target="../media/media1.WAV"/><Relationship Id="rId21" Type="http://schemas.openxmlformats.org/officeDocument/2006/relationships/image" Target="../media/image16.png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.png"/><Relationship Id="rId17" Type="http://schemas.openxmlformats.org/officeDocument/2006/relationships/image" Target="../media/image13.png"/><Relationship Id="rId2" Type="http://schemas.microsoft.com/office/2007/relationships/media" Target="../media/media1.WAV"/><Relationship Id="rId16" Type="http://schemas.openxmlformats.org/officeDocument/2006/relationships/image" Target="../media/image12.png"/><Relationship Id="rId20" Type="http://schemas.openxmlformats.org/officeDocument/2006/relationships/image" Target="../media/image15.png"/><Relationship Id="rId1" Type="http://schemas.openxmlformats.org/officeDocument/2006/relationships/audio" Target="file:///C:\Users\Emel\Downloads\Music\Circus%20Sounds.mp3" TargetMode="External"/><Relationship Id="rId6" Type="http://schemas.microsoft.com/office/2007/relationships/media" Target="../media/media2.mp3"/><Relationship Id="rId11" Type="http://schemas.openxmlformats.org/officeDocument/2006/relationships/image" Target="../media/image7.png"/><Relationship Id="rId24" Type="http://schemas.openxmlformats.org/officeDocument/2006/relationships/image" Target="../media/image18.png"/><Relationship Id="rId5" Type="http://schemas.openxmlformats.org/officeDocument/2006/relationships/audio" Target="NULL" TargetMode="External"/><Relationship Id="rId15" Type="http://schemas.openxmlformats.org/officeDocument/2006/relationships/image" Target="../media/image11.gif"/><Relationship Id="rId23" Type="http://schemas.openxmlformats.org/officeDocument/2006/relationships/image" Target="../media/image17.png"/><Relationship Id="rId10" Type="http://schemas.openxmlformats.org/officeDocument/2006/relationships/image" Target="../media/image5.png"/><Relationship Id="rId19" Type="http://schemas.openxmlformats.org/officeDocument/2006/relationships/image" Target="../media/image9.gif"/><Relationship Id="rId4" Type="http://schemas.openxmlformats.org/officeDocument/2006/relationships/audio" Target="file:///C:\Users\Emel\Desktop\g&#252;rkan\my%20printable%20projects\Oh%20No%20uh%20uh.mp3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8.png"/><Relationship Id="rId22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0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audio" Target="../media/media1.WAV"/><Relationship Id="rId21" Type="http://schemas.openxmlformats.org/officeDocument/2006/relationships/image" Target="../media/image26.png"/><Relationship Id="rId34" Type="http://schemas.openxmlformats.org/officeDocument/2006/relationships/image" Target="../media/image17.png"/><Relationship Id="rId7" Type="http://schemas.openxmlformats.org/officeDocument/2006/relationships/image" Target="../media/image6.png"/><Relationship Id="rId12" Type="http://schemas.openxmlformats.org/officeDocument/2006/relationships/image" Target="../media/image19.png"/><Relationship Id="rId17" Type="http://schemas.openxmlformats.org/officeDocument/2006/relationships/image" Target="../media/image9.gif"/><Relationship Id="rId25" Type="http://schemas.openxmlformats.org/officeDocument/2006/relationships/image" Target="../media/image30.png"/><Relationship Id="rId33" Type="http://schemas.openxmlformats.org/officeDocument/2006/relationships/image" Target="../media/image10.gif"/><Relationship Id="rId2" Type="http://schemas.microsoft.com/office/2007/relationships/media" Target="../media/media1.WAV"/><Relationship Id="rId16" Type="http://schemas.openxmlformats.org/officeDocument/2006/relationships/image" Target="../media/image22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1" Type="http://schemas.openxmlformats.org/officeDocument/2006/relationships/audio" Target="file:///C:\Users\Emel\Downloads\Music\Circus%20Sounds.mp3" TargetMode="External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11.gif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1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10" Type="http://schemas.openxmlformats.org/officeDocument/2006/relationships/image" Target="../media/image2.png"/><Relationship Id="rId19" Type="http://schemas.openxmlformats.org/officeDocument/2006/relationships/image" Target="../media/image24.png"/><Relationship Id="rId31" Type="http://schemas.openxmlformats.org/officeDocument/2006/relationships/image" Target="../media/image36.png"/><Relationship Id="rId4" Type="http://schemas.openxmlformats.org/officeDocument/2006/relationships/audio" Target="file:///C:\Users\Emel\Desktop\g&#252;rkan\my%20printable%20projects\Oh%20No%20uh%20uh.mp3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3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13" Type="http://schemas.openxmlformats.org/officeDocument/2006/relationships/image" Target="../media/image39.png"/><Relationship Id="rId18" Type="http://schemas.openxmlformats.org/officeDocument/2006/relationships/image" Target="../media/image9.gif"/><Relationship Id="rId3" Type="http://schemas.openxmlformats.org/officeDocument/2006/relationships/audio" Target="../media/media1.WAV"/><Relationship Id="rId21" Type="http://schemas.openxmlformats.org/officeDocument/2006/relationships/image" Target="../media/image17.png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.png"/><Relationship Id="rId17" Type="http://schemas.openxmlformats.org/officeDocument/2006/relationships/image" Target="../media/image24.png"/><Relationship Id="rId2" Type="http://schemas.microsoft.com/office/2007/relationships/media" Target="../media/media1.WAV"/><Relationship Id="rId16" Type="http://schemas.openxmlformats.org/officeDocument/2006/relationships/image" Target="../media/image41.png"/><Relationship Id="rId20" Type="http://schemas.openxmlformats.org/officeDocument/2006/relationships/image" Target="../media/image10.gif"/><Relationship Id="rId1" Type="http://schemas.openxmlformats.org/officeDocument/2006/relationships/audio" Target="file:///C:\Users\Emel\Downloads\Music\Circus%20Sounds.mp3" TargetMode="External"/><Relationship Id="rId6" Type="http://schemas.microsoft.com/office/2007/relationships/media" Target="../media/media2.mp3"/><Relationship Id="rId11" Type="http://schemas.openxmlformats.org/officeDocument/2006/relationships/image" Target="../media/image7.png"/><Relationship Id="rId5" Type="http://schemas.openxmlformats.org/officeDocument/2006/relationships/audio" Target="NULL" TargetMode="External"/><Relationship Id="rId15" Type="http://schemas.openxmlformats.org/officeDocument/2006/relationships/image" Target="../media/image40.png"/><Relationship Id="rId10" Type="http://schemas.openxmlformats.org/officeDocument/2006/relationships/image" Target="../media/image5.png"/><Relationship Id="rId19" Type="http://schemas.openxmlformats.org/officeDocument/2006/relationships/image" Target="../media/image42.png"/><Relationship Id="rId4" Type="http://schemas.openxmlformats.org/officeDocument/2006/relationships/audio" Target="file:///C:\Users\Emel\Desktop\g&#252;rkan\my%20printable%20projects\Oh%20No%20uh%20uh.mp3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3.png"/><Relationship Id="rId22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3.png"/><Relationship Id="rId18" Type="http://schemas.openxmlformats.org/officeDocument/2006/relationships/image" Target="../media/image9.gif"/><Relationship Id="rId3" Type="http://schemas.openxmlformats.org/officeDocument/2006/relationships/audio" Target="../media/media1.WAV"/><Relationship Id="rId7" Type="http://schemas.openxmlformats.org/officeDocument/2006/relationships/image" Target="../media/image6.png"/><Relationship Id="rId12" Type="http://schemas.openxmlformats.org/officeDocument/2006/relationships/image" Target="../media/image20.png"/><Relationship Id="rId17" Type="http://schemas.openxmlformats.org/officeDocument/2006/relationships/image" Target="../media/image42.png"/><Relationship Id="rId2" Type="http://schemas.microsoft.com/office/2007/relationships/media" Target="../media/media1.WAV"/><Relationship Id="rId16" Type="http://schemas.openxmlformats.org/officeDocument/2006/relationships/image" Target="../media/image40.png"/><Relationship Id="rId20" Type="http://schemas.openxmlformats.org/officeDocument/2006/relationships/image" Target="../media/image17.png"/><Relationship Id="rId1" Type="http://schemas.openxmlformats.org/officeDocument/2006/relationships/audio" Target="file:///C:\Users\Emel\Downloads\Music\Circus%20Sounds.mp3" TargetMode="External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44.png"/><Relationship Id="rId10" Type="http://schemas.openxmlformats.org/officeDocument/2006/relationships/image" Target="../media/image2.png"/><Relationship Id="rId19" Type="http://schemas.openxmlformats.org/officeDocument/2006/relationships/image" Target="../media/image10.gif"/><Relationship Id="rId4" Type="http://schemas.openxmlformats.org/officeDocument/2006/relationships/audio" Target="file:///C:\Users\Emel\Desktop\g&#252;rkan\my%20printable%20projects\Oh%20No%20uh%20uh.mp3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gif"/><Relationship Id="rId18" Type="http://schemas.openxmlformats.org/officeDocument/2006/relationships/image" Target="../media/image10.gif"/><Relationship Id="rId3" Type="http://schemas.openxmlformats.org/officeDocument/2006/relationships/audio" Target="file:///C:\Users\Emel\Desktop\g&#252;rkan\my%20printable%20projects\Oh%20No%20uh%20uh.mp3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20.png"/><Relationship Id="rId17" Type="http://schemas.openxmlformats.org/officeDocument/2006/relationships/image" Target="../media/image47.png"/><Relationship Id="rId2" Type="http://schemas.openxmlformats.org/officeDocument/2006/relationships/audio" Target="../media/media1.WAV"/><Relationship Id="rId16" Type="http://schemas.openxmlformats.org/officeDocument/2006/relationships/image" Target="../media/image46.gif"/><Relationship Id="rId1" Type="http://schemas.microsoft.com/office/2007/relationships/media" Target="../media/media1.WAV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45.gif"/><Relationship Id="rId10" Type="http://schemas.openxmlformats.org/officeDocument/2006/relationships/image" Target="../media/image6.png"/><Relationship Id="rId19" Type="http://schemas.openxmlformats.org/officeDocument/2006/relationships/image" Target="../media/image17.png"/><Relationship Id="rId4" Type="http://schemas.openxmlformats.org/officeDocument/2006/relationships/audio" Target="file:///C:\Users\Emel\Downloads\Music\Circus%20Sounds.mp3" TargetMode="External"/><Relationship Id="rId9" Type="http://schemas.openxmlformats.org/officeDocument/2006/relationships/image" Target="../media/image2.png"/><Relationship Id="rId1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8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9.png"/><Relationship Id="rId18" Type="http://schemas.openxmlformats.org/officeDocument/2006/relationships/image" Target="../media/image62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microsoft.com/office/2007/relationships/hdphoto" Target="../media/hdphoto1.wdp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6" Type="http://schemas.microsoft.com/office/2007/relationships/hdphoto" Target="../media/hdphoto3.wdp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0.png"/><Relationship Id="rId10" Type="http://schemas.openxmlformats.org/officeDocument/2006/relationships/image" Target="../media/image57.png"/><Relationship Id="rId19" Type="http://schemas.openxmlformats.org/officeDocument/2006/relationships/image" Target="../media/image63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60.png"/><Relationship Id="rId18" Type="http://schemas.openxmlformats.org/officeDocument/2006/relationships/slide" Target="slide19.xml"/><Relationship Id="rId26" Type="http://schemas.openxmlformats.org/officeDocument/2006/relationships/slide" Target="slide23.xml"/><Relationship Id="rId3" Type="http://schemas.openxmlformats.org/officeDocument/2006/relationships/audio" Target="../media/audio1.wav"/><Relationship Id="rId21" Type="http://schemas.openxmlformats.org/officeDocument/2006/relationships/image" Target="../media/image68.png"/><Relationship Id="rId34" Type="http://schemas.openxmlformats.org/officeDocument/2006/relationships/image" Target="../media/image73.png"/><Relationship Id="rId7" Type="http://schemas.openxmlformats.org/officeDocument/2006/relationships/image" Target="../media/image52.png"/><Relationship Id="rId12" Type="http://schemas.microsoft.com/office/2007/relationships/hdphoto" Target="../media/hdphoto2.wdp"/><Relationship Id="rId17" Type="http://schemas.openxmlformats.org/officeDocument/2006/relationships/image" Target="../media/image63.png"/><Relationship Id="rId25" Type="http://schemas.openxmlformats.org/officeDocument/2006/relationships/image" Target="../media/image70.png"/><Relationship Id="rId33" Type="http://schemas.openxmlformats.org/officeDocument/2006/relationships/image" Target="../media/image72.gif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62.png"/><Relationship Id="rId20" Type="http://schemas.openxmlformats.org/officeDocument/2006/relationships/slide" Target="slide20.xml"/><Relationship Id="rId29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9.png"/><Relationship Id="rId24" Type="http://schemas.openxmlformats.org/officeDocument/2006/relationships/slide" Target="slide22.xml"/><Relationship Id="rId32" Type="http://schemas.openxmlformats.org/officeDocument/2006/relationships/image" Target="../media/image56.png"/><Relationship Id="rId5" Type="http://schemas.openxmlformats.org/officeDocument/2006/relationships/image" Target="../media/image66.pn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28" Type="http://schemas.openxmlformats.org/officeDocument/2006/relationships/image" Target="../media/image64.png"/><Relationship Id="rId10" Type="http://schemas.microsoft.com/office/2007/relationships/hdphoto" Target="../media/hdphoto1.wdp"/><Relationship Id="rId19" Type="http://schemas.openxmlformats.org/officeDocument/2006/relationships/image" Target="../media/image67.png"/><Relationship Id="rId31" Type="http://schemas.openxmlformats.org/officeDocument/2006/relationships/image" Target="../media/image55.png"/><Relationship Id="rId4" Type="http://schemas.openxmlformats.org/officeDocument/2006/relationships/audio" Target="../media/audio2.wav"/><Relationship Id="rId9" Type="http://schemas.openxmlformats.org/officeDocument/2006/relationships/image" Target="../media/image58.png"/><Relationship Id="rId14" Type="http://schemas.microsoft.com/office/2007/relationships/hdphoto" Target="../media/hdphoto3.wdp"/><Relationship Id="rId22" Type="http://schemas.openxmlformats.org/officeDocument/2006/relationships/slide" Target="slide21.xml"/><Relationship Id="rId27" Type="http://schemas.openxmlformats.org/officeDocument/2006/relationships/image" Target="../media/image71.png"/><Relationship Id="rId30" Type="http://schemas.openxmlformats.org/officeDocument/2006/relationships/image" Target="../media/image54.png"/><Relationship Id="rId35" Type="http://schemas.openxmlformats.org/officeDocument/2006/relationships/slide" Target="slide2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audio" Target="../media/audio3.wav"/><Relationship Id="rId7" Type="http://schemas.openxmlformats.org/officeDocument/2006/relationships/slide" Target="slide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77.gif"/><Relationship Id="rId5" Type="http://schemas.openxmlformats.org/officeDocument/2006/relationships/image" Target="../media/image50.png"/><Relationship Id="rId10" Type="http://schemas.openxmlformats.org/officeDocument/2006/relationships/image" Target="../media/image76.jpeg"/><Relationship Id="rId4" Type="http://schemas.openxmlformats.org/officeDocument/2006/relationships/audio" Target="../media/audio4.wav"/><Relationship Id="rId9" Type="http://schemas.openxmlformats.org/officeDocument/2006/relationships/image" Target="../media/image7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audio" Target="../media/audio3.wav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74.png"/><Relationship Id="rId5" Type="http://schemas.openxmlformats.org/officeDocument/2006/relationships/image" Target="../media/image50.png"/><Relationship Id="rId10" Type="http://schemas.openxmlformats.org/officeDocument/2006/relationships/slide" Target="slide18.xml"/><Relationship Id="rId4" Type="http://schemas.openxmlformats.org/officeDocument/2006/relationships/audio" Target="../media/audio4.wav"/><Relationship Id="rId9" Type="http://schemas.openxmlformats.org/officeDocument/2006/relationships/image" Target="../media/image77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audio" Target="../media/audio3.wav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74.png"/><Relationship Id="rId5" Type="http://schemas.openxmlformats.org/officeDocument/2006/relationships/image" Target="../media/image50.png"/><Relationship Id="rId10" Type="http://schemas.openxmlformats.org/officeDocument/2006/relationships/slide" Target="slide18.xml"/><Relationship Id="rId4" Type="http://schemas.openxmlformats.org/officeDocument/2006/relationships/audio" Target="../media/audio4.wav"/><Relationship Id="rId9" Type="http://schemas.openxmlformats.org/officeDocument/2006/relationships/image" Target="../media/image77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audio" Target="../media/audio3.wav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74.png"/><Relationship Id="rId5" Type="http://schemas.openxmlformats.org/officeDocument/2006/relationships/image" Target="../media/image50.png"/><Relationship Id="rId10" Type="http://schemas.openxmlformats.org/officeDocument/2006/relationships/slide" Target="slide18.xml"/><Relationship Id="rId4" Type="http://schemas.openxmlformats.org/officeDocument/2006/relationships/audio" Target="../media/audio4.wav"/><Relationship Id="rId9" Type="http://schemas.openxmlformats.org/officeDocument/2006/relationships/image" Target="../media/image77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audio" Target="../media/audio3.wav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74.png"/><Relationship Id="rId5" Type="http://schemas.openxmlformats.org/officeDocument/2006/relationships/image" Target="../media/image50.png"/><Relationship Id="rId10" Type="http://schemas.openxmlformats.org/officeDocument/2006/relationships/slide" Target="slide18.xml"/><Relationship Id="rId4" Type="http://schemas.openxmlformats.org/officeDocument/2006/relationships/audio" Target="../media/audio4.wav"/><Relationship Id="rId9" Type="http://schemas.openxmlformats.org/officeDocument/2006/relationships/image" Target="../media/image77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33"/>
          <p:cNvSpPr/>
          <p:nvPr/>
        </p:nvSpPr>
        <p:spPr>
          <a:xfrm>
            <a:off x="10646665" y="6118586"/>
            <a:ext cx="275423" cy="283383"/>
          </a:xfrm>
          <a:custGeom>
            <a:avLst/>
            <a:gdLst/>
            <a:ahLst/>
            <a:cxnLst/>
            <a:rect l="l" t="t" r="r" b="b"/>
            <a:pathLst>
              <a:path w="1939" h="1995" extrusionOk="0">
                <a:moveTo>
                  <a:pt x="412" y="1"/>
                </a:moveTo>
                <a:cubicBezTo>
                  <a:pt x="341" y="1"/>
                  <a:pt x="280" y="19"/>
                  <a:pt x="231" y="59"/>
                </a:cubicBezTo>
                <a:cubicBezTo>
                  <a:pt x="1" y="234"/>
                  <a:pt x="143" y="803"/>
                  <a:pt x="548" y="1318"/>
                </a:cubicBezTo>
                <a:cubicBezTo>
                  <a:pt x="879" y="1736"/>
                  <a:pt x="1272" y="1995"/>
                  <a:pt x="1535" y="1995"/>
                </a:cubicBezTo>
                <a:cubicBezTo>
                  <a:pt x="1603" y="1995"/>
                  <a:pt x="1661" y="1977"/>
                  <a:pt x="1708" y="1942"/>
                </a:cubicBezTo>
                <a:cubicBezTo>
                  <a:pt x="1939" y="1756"/>
                  <a:pt x="1785" y="1197"/>
                  <a:pt x="1380" y="672"/>
                </a:cubicBezTo>
                <a:cubicBezTo>
                  <a:pt x="1061" y="258"/>
                  <a:pt x="674" y="1"/>
                  <a:pt x="4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94" name="Google Shape;994;p33"/>
          <p:cNvSpPr/>
          <p:nvPr/>
        </p:nvSpPr>
        <p:spPr>
          <a:xfrm>
            <a:off x="10890838" y="5949551"/>
            <a:ext cx="119884" cy="233383"/>
          </a:xfrm>
          <a:custGeom>
            <a:avLst/>
            <a:gdLst/>
            <a:ahLst/>
            <a:cxnLst/>
            <a:rect l="l" t="t" r="r" b="b"/>
            <a:pathLst>
              <a:path w="844" h="1643" extrusionOk="0">
                <a:moveTo>
                  <a:pt x="417" y="1"/>
                </a:moveTo>
                <a:cubicBezTo>
                  <a:pt x="186" y="1"/>
                  <a:pt x="1" y="363"/>
                  <a:pt x="1" y="822"/>
                </a:cubicBezTo>
                <a:cubicBezTo>
                  <a:pt x="1" y="1271"/>
                  <a:pt x="186" y="1643"/>
                  <a:pt x="417" y="1643"/>
                </a:cubicBezTo>
                <a:cubicBezTo>
                  <a:pt x="657" y="1643"/>
                  <a:pt x="843" y="1271"/>
                  <a:pt x="843" y="822"/>
                </a:cubicBezTo>
                <a:cubicBezTo>
                  <a:pt x="843" y="363"/>
                  <a:pt x="657" y="1"/>
                  <a:pt x="41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995" name="Google Shape;995;p33"/>
          <p:cNvGrpSpPr/>
          <p:nvPr/>
        </p:nvGrpSpPr>
        <p:grpSpPr>
          <a:xfrm flipH="1">
            <a:off x="2992810" y="3064324"/>
            <a:ext cx="2391445" cy="2588905"/>
            <a:chOff x="1857688" y="2251600"/>
            <a:chExt cx="1817207" cy="1941679"/>
          </a:xfrm>
        </p:grpSpPr>
        <p:sp>
          <p:nvSpPr>
            <p:cNvPr id="996" name="Google Shape;996;p33"/>
            <p:cNvSpPr/>
            <p:nvPr/>
          </p:nvSpPr>
          <p:spPr>
            <a:xfrm>
              <a:off x="2546775" y="3665750"/>
              <a:ext cx="276588" cy="527529"/>
            </a:xfrm>
            <a:custGeom>
              <a:avLst/>
              <a:gdLst/>
              <a:ahLst/>
              <a:cxnLst/>
              <a:rect l="l" t="t" r="r" b="b"/>
              <a:pathLst>
                <a:path w="3559" h="6788" extrusionOk="0">
                  <a:moveTo>
                    <a:pt x="406" y="1"/>
                  </a:moveTo>
                  <a:lnTo>
                    <a:pt x="0" y="5879"/>
                  </a:lnTo>
                  <a:cubicBezTo>
                    <a:pt x="0" y="5879"/>
                    <a:pt x="313" y="6787"/>
                    <a:pt x="1240" y="6787"/>
                  </a:cubicBezTo>
                  <a:cubicBezTo>
                    <a:pt x="1589" y="6787"/>
                    <a:pt x="2024" y="6659"/>
                    <a:pt x="2562" y="6306"/>
                  </a:cubicBezTo>
                  <a:lnTo>
                    <a:pt x="3558" y="821"/>
                  </a:lnTo>
                  <a:lnTo>
                    <a:pt x="406" y="1"/>
                  </a:lnTo>
                  <a:close/>
                </a:path>
              </a:pathLst>
            </a:custGeom>
            <a:solidFill>
              <a:srgbClr val="BB8F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7" name="Google Shape;997;p33"/>
            <p:cNvSpPr/>
            <p:nvPr/>
          </p:nvSpPr>
          <p:spPr>
            <a:xfrm>
              <a:off x="2561230" y="3665750"/>
              <a:ext cx="262133" cy="279541"/>
            </a:xfrm>
            <a:custGeom>
              <a:avLst/>
              <a:gdLst/>
              <a:ahLst/>
              <a:cxnLst/>
              <a:rect l="l" t="t" r="r" b="b"/>
              <a:pathLst>
                <a:path w="3373" h="3597" extrusionOk="0">
                  <a:moveTo>
                    <a:pt x="220" y="1"/>
                  </a:moveTo>
                  <a:lnTo>
                    <a:pt x="1" y="3120"/>
                  </a:lnTo>
                  <a:cubicBezTo>
                    <a:pt x="527" y="3380"/>
                    <a:pt x="1193" y="3597"/>
                    <a:pt x="1919" y="3597"/>
                  </a:cubicBezTo>
                  <a:cubicBezTo>
                    <a:pt x="2233" y="3597"/>
                    <a:pt x="2560" y="3556"/>
                    <a:pt x="2891" y="3460"/>
                  </a:cubicBezTo>
                  <a:lnTo>
                    <a:pt x="3372" y="821"/>
                  </a:lnTo>
                  <a:lnTo>
                    <a:pt x="220" y="1"/>
                  </a:lnTo>
                  <a:close/>
                </a:path>
              </a:pathLst>
            </a:custGeom>
            <a:solidFill>
              <a:srgbClr val="A36B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8" name="Google Shape;998;p33"/>
            <p:cNvSpPr/>
            <p:nvPr/>
          </p:nvSpPr>
          <p:spPr>
            <a:xfrm>
              <a:off x="2433624" y="3734681"/>
              <a:ext cx="453545" cy="164445"/>
            </a:xfrm>
            <a:custGeom>
              <a:avLst/>
              <a:gdLst/>
              <a:ahLst/>
              <a:cxnLst/>
              <a:rect l="l" t="t" r="r" b="b"/>
              <a:pathLst>
                <a:path w="5836" h="2116" extrusionOk="0">
                  <a:moveTo>
                    <a:pt x="296" y="0"/>
                  </a:moveTo>
                  <a:lnTo>
                    <a:pt x="1" y="471"/>
                  </a:lnTo>
                  <a:cubicBezTo>
                    <a:pt x="1291" y="1771"/>
                    <a:pt x="2655" y="2116"/>
                    <a:pt x="3740" y="2116"/>
                  </a:cubicBezTo>
                  <a:cubicBezTo>
                    <a:pt x="4966" y="2116"/>
                    <a:pt x="5835" y="1675"/>
                    <a:pt x="5835" y="1675"/>
                  </a:cubicBezTo>
                  <a:lnTo>
                    <a:pt x="5835" y="1106"/>
                  </a:lnTo>
                  <a:cubicBezTo>
                    <a:pt x="5340" y="1214"/>
                    <a:pt x="4861" y="1260"/>
                    <a:pt x="4405" y="1260"/>
                  </a:cubicBezTo>
                  <a:cubicBezTo>
                    <a:pt x="2503" y="1260"/>
                    <a:pt x="994" y="459"/>
                    <a:pt x="2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9" name="Google Shape;999;p33"/>
            <p:cNvSpPr/>
            <p:nvPr/>
          </p:nvSpPr>
          <p:spPr>
            <a:xfrm>
              <a:off x="2494940" y="3618966"/>
              <a:ext cx="392228" cy="146959"/>
            </a:xfrm>
            <a:custGeom>
              <a:avLst/>
              <a:gdLst/>
              <a:ahLst/>
              <a:cxnLst/>
              <a:rect l="l" t="t" r="r" b="b"/>
              <a:pathLst>
                <a:path w="5047" h="1891" extrusionOk="0">
                  <a:moveTo>
                    <a:pt x="405" y="0"/>
                  </a:moveTo>
                  <a:lnTo>
                    <a:pt x="0" y="679"/>
                  </a:lnTo>
                  <a:cubicBezTo>
                    <a:pt x="664" y="1087"/>
                    <a:pt x="2225" y="1890"/>
                    <a:pt x="4140" y="1890"/>
                  </a:cubicBezTo>
                  <a:cubicBezTo>
                    <a:pt x="4434" y="1890"/>
                    <a:pt x="4737" y="1871"/>
                    <a:pt x="5046" y="1829"/>
                  </a:cubicBezTo>
                  <a:lnTo>
                    <a:pt x="5046" y="1041"/>
                  </a:lnTo>
                  <a:cubicBezTo>
                    <a:pt x="4911" y="1046"/>
                    <a:pt x="4779" y="1048"/>
                    <a:pt x="4649" y="1048"/>
                  </a:cubicBezTo>
                  <a:cubicBezTo>
                    <a:pt x="2535" y="1048"/>
                    <a:pt x="1096" y="403"/>
                    <a:pt x="405" y="0"/>
                  </a:cubicBezTo>
                  <a:close/>
                </a:path>
              </a:pathLst>
            </a:custGeom>
            <a:solidFill>
              <a:srgbClr val="632B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0" name="Google Shape;1000;p33"/>
            <p:cNvSpPr/>
            <p:nvPr/>
          </p:nvSpPr>
          <p:spPr>
            <a:xfrm>
              <a:off x="2526337" y="3482035"/>
              <a:ext cx="360831" cy="218457"/>
            </a:xfrm>
            <a:custGeom>
              <a:avLst/>
              <a:gdLst/>
              <a:ahLst/>
              <a:cxnLst/>
              <a:rect l="l" t="t" r="r" b="b"/>
              <a:pathLst>
                <a:path w="4643" h="2811" extrusionOk="0">
                  <a:moveTo>
                    <a:pt x="1085" y="0"/>
                  </a:moveTo>
                  <a:lnTo>
                    <a:pt x="1" y="1762"/>
                  </a:lnTo>
                  <a:cubicBezTo>
                    <a:pt x="692" y="2165"/>
                    <a:pt x="2131" y="2810"/>
                    <a:pt x="4245" y="2810"/>
                  </a:cubicBezTo>
                  <a:cubicBezTo>
                    <a:pt x="4375" y="2810"/>
                    <a:pt x="4507" y="2808"/>
                    <a:pt x="4642" y="2803"/>
                  </a:cubicBezTo>
                  <a:lnTo>
                    <a:pt x="4642" y="570"/>
                  </a:lnTo>
                  <a:lnTo>
                    <a:pt x="1085" y="0"/>
                  </a:lnTo>
                  <a:close/>
                </a:path>
              </a:pathLst>
            </a:custGeom>
            <a:solidFill>
              <a:srgbClr val="BB8F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1" name="Google Shape;1001;p33"/>
            <p:cNvSpPr/>
            <p:nvPr/>
          </p:nvSpPr>
          <p:spPr>
            <a:xfrm>
              <a:off x="2456627" y="3671733"/>
              <a:ext cx="430541" cy="160948"/>
            </a:xfrm>
            <a:custGeom>
              <a:avLst/>
              <a:gdLst/>
              <a:ahLst/>
              <a:cxnLst/>
              <a:rect l="l" t="t" r="r" b="b"/>
              <a:pathLst>
                <a:path w="5540" h="2071" extrusionOk="0">
                  <a:moveTo>
                    <a:pt x="493" y="0"/>
                  </a:moveTo>
                  <a:lnTo>
                    <a:pt x="0" y="810"/>
                  </a:lnTo>
                  <a:cubicBezTo>
                    <a:pt x="698" y="1269"/>
                    <a:pt x="2207" y="2070"/>
                    <a:pt x="4109" y="2070"/>
                  </a:cubicBezTo>
                  <a:cubicBezTo>
                    <a:pt x="4565" y="2070"/>
                    <a:pt x="5044" y="2024"/>
                    <a:pt x="5539" y="1916"/>
                  </a:cubicBezTo>
                  <a:lnTo>
                    <a:pt x="5539" y="1150"/>
                  </a:lnTo>
                  <a:cubicBezTo>
                    <a:pt x="5230" y="1192"/>
                    <a:pt x="4927" y="1211"/>
                    <a:pt x="4633" y="1211"/>
                  </a:cubicBezTo>
                  <a:cubicBezTo>
                    <a:pt x="2718" y="1211"/>
                    <a:pt x="1157" y="408"/>
                    <a:pt x="493" y="0"/>
                  </a:cubicBezTo>
                  <a:close/>
                </a:path>
              </a:pathLst>
            </a:custGeom>
            <a:solidFill>
              <a:srgbClr val="BB8F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2" name="Google Shape;1002;p33"/>
            <p:cNvSpPr/>
            <p:nvPr/>
          </p:nvSpPr>
          <p:spPr>
            <a:xfrm>
              <a:off x="2014203" y="2251600"/>
              <a:ext cx="1660692" cy="1425371"/>
            </a:xfrm>
            <a:custGeom>
              <a:avLst/>
              <a:gdLst/>
              <a:ahLst/>
              <a:cxnLst/>
              <a:rect l="l" t="t" r="r" b="b"/>
              <a:pathLst>
                <a:path w="21369" h="18341" extrusionOk="0">
                  <a:moveTo>
                    <a:pt x="9430" y="1"/>
                  </a:moveTo>
                  <a:cubicBezTo>
                    <a:pt x="9384" y="1"/>
                    <a:pt x="9335" y="9"/>
                    <a:pt x="9284" y="27"/>
                  </a:cubicBezTo>
                  <a:cubicBezTo>
                    <a:pt x="8441" y="322"/>
                    <a:pt x="8332" y="2139"/>
                    <a:pt x="8332" y="2139"/>
                  </a:cubicBezTo>
                  <a:cubicBezTo>
                    <a:pt x="8332" y="2139"/>
                    <a:pt x="7350" y="1529"/>
                    <a:pt x="6530" y="1529"/>
                  </a:cubicBezTo>
                  <a:cubicBezTo>
                    <a:pt x="5901" y="1529"/>
                    <a:pt x="5366" y="1888"/>
                    <a:pt x="5442" y="3157"/>
                  </a:cubicBezTo>
                  <a:cubicBezTo>
                    <a:pt x="5442" y="3157"/>
                    <a:pt x="4491" y="2750"/>
                    <a:pt x="3537" y="2750"/>
                  </a:cubicBezTo>
                  <a:cubicBezTo>
                    <a:pt x="2873" y="2750"/>
                    <a:pt x="2208" y="2948"/>
                    <a:pt x="1862" y="3617"/>
                  </a:cubicBezTo>
                  <a:cubicBezTo>
                    <a:pt x="1019" y="5248"/>
                    <a:pt x="2880" y="6201"/>
                    <a:pt x="2880" y="6201"/>
                  </a:cubicBezTo>
                  <a:cubicBezTo>
                    <a:pt x="2880" y="6201"/>
                    <a:pt x="910" y="6430"/>
                    <a:pt x="1074" y="7021"/>
                  </a:cubicBezTo>
                  <a:cubicBezTo>
                    <a:pt x="1227" y="7602"/>
                    <a:pt x="2267" y="8291"/>
                    <a:pt x="2267" y="8291"/>
                  </a:cubicBezTo>
                  <a:cubicBezTo>
                    <a:pt x="2267" y="8291"/>
                    <a:pt x="2139" y="8283"/>
                    <a:pt x="1967" y="8283"/>
                  </a:cubicBezTo>
                  <a:cubicBezTo>
                    <a:pt x="1607" y="8283"/>
                    <a:pt x="1055" y="8318"/>
                    <a:pt x="1063" y="8532"/>
                  </a:cubicBezTo>
                  <a:cubicBezTo>
                    <a:pt x="1074" y="8850"/>
                    <a:pt x="2048" y="9266"/>
                    <a:pt x="2048" y="9266"/>
                  </a:cubicBezTo>
                  <a:cubicBezTo>
                    <a:pt x="2048" y="9266"/>
                    <a:pt x="1" y="9397"/>
                    <a:pt x="341" y="10239"/>
                  </a:cubicBezTo>
                  <a:cubicBezTo>
                    <a:pt x="680" y="11071"/>
                    <a:pt x="2683" y="11805"/>
                    <a:pt x="2683" y="11805"/>
                  </a:cubicBezTo>
                  <a:cubicBezTo>
                    <a:pt x="2683" y="11805"/>
                    <a:pt x="1523" y="12297"/>
                    <a:pt x="1862" y="12998"/>
                  </a:cubicBezTo>
                  <a:cubicBezTo>
                    <a:pt x="2036" y="13362"/>
                    <a:pt x="2476" y="13451"/>
                    <a:pt x="2864" y="13451"/>
                  </a:cubicBezTo>
                  <a:cubicBezTo>
                    <a:pt x="3235" y="13451"/>
                    <a:pt x="3559" y="13370"/>
                    <a:pt x="3559" y="13370"/>
                  </a:cubicBezTo>
                  <a:lnTo>
                    <a:pt x="3559" y="13370"/>
                  </a:lnTo>
                  <a:cubicBezTo>
                    <a:pt x="3559" y="13370"/>
                    <a:pt x="2815" y="14454"/>
                    <a:pt x="3362" y="14684"/>
                  </a:cubicBezTo>
                  <a:cubicBezTo>
                    <a:pt x="3440" y="14717"/>
                    <a:pt x="3520" y="14731"/>
                    <a:pt x="3600" y="14731"/>
                  </a:cubicBezTo>
                  <a:cubicBezTo>
                    <a:pt x="4078" y="14731"/>
                    <a:pt x="4544" y="14224"/>
                    <a:pt x="4544" y="14224"/>
                  </a:cubicBezTo>
                  <a:cubicBezTo>
                    <a:pt x="4544" y="14224"/>
                    <a:pt x="4558" y="15923"/>
                    <a:pt x="5393" y="15923"/>
                  </a:cubicBezTo>
                  <a:cubicBezTo>
                    <a:pt x="5613" y="15923"/>
                    <a:pt x="5891" y="15804"/>
                    <a:pt x="6240" y="15505"/>
                  </a:cubicBezTo>
                  <a:lnTo>
                    <a:pt x="6240" y="15505"/>
                  </a:lnTo>
                  <a:cubicBezTo>
                    <a:pt x="6240" y="15505"/>
                    <a:pt x="6000" y="17320"/>
                    <a:pt x="7030" y="17320"/>
                  </a:cubicBezTo>
                  <a:cubicBezTo>
                    <a:pt x="7371" y="17320"/>
                    <a:pt x="7852" y="17120"/>
                    <a:pt x="8529" y="16588"/>
                  </a:cubicBezTo>
                  <a:cubicBezTo>
                    <a:pt x="8529" y="16588"/>
                    <a:pt x="8897" y="17933"/>
                    <a:pt x="9463" y="17933"/>
                  </a:cubicBezTo>
                  <a:cubicBezTo>
                    <a:pt x="9490" y="17933"/>
                    <a:pt x="9518" y="17930"/>
                    <a:pt x="9546" y="17924"/>
                  </a:cubicBezTo>
                  <a:cubicBezTo>
                    <a:pt x="10159" y="17792"/>
                    <a:pt x="9940" y="16950"/>
                    <a:pt x="9940" y="16950"/>
                  </a:cubicBezTo>
                  <a:lnTo>
                    <a:pt x="9940" y="16950"/>
                  </a:lnTo>
                  <a:cubicBezTo>
                    <a:pt x="9940" y="16950"/>
                    <a:pt x="11165" y="18341"/>
                    <a:pt x="12143" y="18341"/>
                  </a:cubicBezTo>
                  <a:cubicBezTo>
                    <a:pt x="12515" y="18341"/>
                    <a:pt x="12851" y="18140"/>
                    <a:pt x="13071" y="17585"/>
                  </a:cubicBezTo>
                  <a:cubicBezTo>
                    <a:pt x="13071" y="17585"/>
                    <a:pt x="13626" y="18213"/>
                    <a:pt x="13996" y="18213"/>
                  </a:cubicBezTo>
                  <a:cubicBezTo>
                    <a:pt x="14029" y="18213"/>
                    <a:pt x="14060" y="18209"/>
                    <a:pt x="14090" y="18198"/>
                  </a:cubicBezTo>
                  <a:cubicBezTo>
                    <a:pt x="14450" y="18067"/>
                    <a:pt x="14472" y="17289"/>
                    <a:pt x="14472" y="17289"/>
                  </a:cubicBezTo>
                  <a:cubicBezTo>
                    <a:pt x="14472" y="17289"/>
                    <a:pt x="15131" y="18010"/>
                    <a:pt x="15693" y="18010"/>
                  </a:cubicBezTo>
                  <a:cubicBezTo>
                    <a:pt x="15798" y="18010"/>
                    <a:pt x="15901" y="17985"/>
                    <a:pt x="15994" y="17924"/>
                  </a:cubicBezTo>
                  <a:cubicBezTo>
                    <a:pt x="16585" y="17541"/>
                    <a:pt x="16563" y="16184"/>
                    <a:pt x="16563" y="16184"/>
                  </a:cubicBezTo>
                  <a:lnTo>
                    <a:pt x="16563" y="16184"/>
                  </a:lnTo>
                  <a:cubicBezTo>
                    <a:pt x="16563" y="16184"/>
                    <a:pt x="17191" y="16627"/>
                    <a:pt x="17582" y="16627"/>
                  </a:cubicBezTo>
                  <a:cubicBezTo>
                    <a:pt x="17705" y="16627"/>
                    <a:pt x="17805" y="16584"/>
                    <a:pt x="17855" y="16468"/>
                  </a:cubicBezTo>
                  <a:cubicBezTo>
                    <a:pt x="18052" y="15997"/>
                    <a:pt x="17712" y="15340"/>
                    <a:pt x="17712" y="15340"/>
                  </a:cubicBezTo>
                  <a:lnTo>
                    <a:pt x="17712" y="15340"/>
                  </a:lnTo>
                  <a:cubicBezTo>
                    <a:pt x="17712" y="15340"/>
                    <a:pt x="18379" y="15744"/>
                    <a:pt x="18917" y="15744"/>
                  </a:cubicBezTo>
                  <a:cubicBezTo>
                    <a:pt x="19187" y="15744"/>
                    <a:pt x="19424" y="15643"/>
                    <a:pt x="19529" y="15340"/>
                  </a:cubicBezTo>
                  <a:cubicBezTo>
                    <a:pt x="19847" y="14432"/>
                    <a:pt x="19081" y="13392"/>
                    <a:pt x="19081" y="13392"/>
                  </a:cubicBezTo>
                  <a:cubicBezTo>
                    <a:pt x="19081" y="13392"/>
                    <a:pt x="21368" y="13294"/>
                    <a:pt x="21368" y="12144"/>
                  </a:cubicBezTo>
                  <a:cubicBezTo>
                    <a:pt x="21368" y="10984"/>
                    <a:pt x="20055" y="10414"/>
                    <a:pt x="20055" y="10414"/>
                  </a:cubicBezTo>
                  <a:cubicBezTo>
                    <a:pt x="20055" y="10414"/>
                    <a:pt x="21325" y="9441"/>
                    <a:pt x="21051" y="8740"/>
                  </a:cubicBezTo>
                  <a:cubicBezTo>
                    <a:pt x="20777" y="8040"/>
                    <a:pt x="19322" y="7919"/>
                    <a:pt x="19322" y="7919"/>
                  </a:cubicBezTo>
                  <a:cubicBezTo>
                    <a:pt x="19322" y="7919"/>
                    <a:pt x="20318" y="6923"/>
                    <a:pt x="19891" y="6539"/>
                  </a:cubicBezTo>
                  <a:cubicBezTo>
                    <a:pt x="19749" y="6412"/>
                    <a:pt x="19548" y="6369"/>
                    <a:pt x="19344" y="6369"/>
                  </a:cubicBezTo>
                  <a:cubicBezTo>
                    <a:pt x="18935" y="6369"/>
                    <a:pt x="18512" y="6539"/>
                    <a:pt x="18512" y="6539"/>
                  </a:cubicBezTo>
                  <a:cubicBezTo>
                    <a:pt x="18512" y="6539"/>
                    <a:pt x="19901" y="4281"/>
                    <a:pt x="17847" y="4281"/>
                  </a:cubicBezTo>
                  <a:cubicBezTo>
                    <a:pt x="17751" y="4281"/>
                    <a:pt x="17648" y="4286"/>
                    <a:pt x="17537" y="4296"/>
                  </a:cubicBezTo>
                  <a:cubicBezTo>
                    <a:pt x="17537" y="4296"/>
                    <a:pt x="17855" y="2621"/>
                    <a:pt x="16311" y="2051"/>
                  </a:cubicBezTo>
                  <a:cubicBezTo>
                    <a:pt x="16016" y="1943"/>
                    <a:pt x="15720" y="1899"/>
                    <a:pt x="15435" y="1899"/>
                  </a:cubicBezTo>
                  <a:cubicBezTo>
                    <a:pt x="14227" y="1899"/>
                    <a:pt x="13202" y="2686"/>
                    <a:pt x="13202" y="2686"/>
                  </a:cubicBezTo>
                  <a:cubicBezTo>
                    <a:pt x="13202" y="2686"/>
                    <a:pt x="13706" y="694"/>
                    <a:pt x="12885" y="530"/>
                  </a:cubicBezTo>
                  <a:cubicBezTo>
                    <a:pt x="12846" y="523"/>
                    <a:pt x="12805" y="519"/>
                    <a:pt x="12762" y="519"/>
                  </a:cubicBezTo>
                  <a:cubicBezTo>
                    <a:pt x="11902" y="519"/>
                    <a:pt x="10324" y="1909"/>
                    <a:pt x="10324" y="1909"/>
                  </a:cubicBezTo>
                  <a:cubicBezTo>
                    <a:pt x="10324" y="1909"/>
                    <a:pt x="10140" y="1"/>
                    <a:pt x="9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3" name="Google Shape;1003;p33"/>
            <p:cNvSpPr/>
            <p:nvPr/>
          </p:nvSpPr>
          <p:spPr>
            <a:xfrm>
              <a:off x="1857688" y="2545279"/>
              <a:ext cx="1791175" cy="949211"/>
            </a:xfrm>
            <a:custGeom>
              <a:avLst/>
              <a:gdLst/>
              <a:ahLst/>
              <a:cxnLst/>
              <a:rect l="l" t="t" r="r" b="b"/>
              <a:pathLst>
                <a:path w="23048" h="12214" extrusionOk="0">
                  <a:moveTo>
                    <a:pt x="8372" y="1"/>
                  </a:moveTo>
                  <a:cubicBezTo>
                    <a:pt x="8048" y="1"/>
                    <a:pt x="7872" y="13"/>
                    <a:pt x="7872" y="13"/>
                  </a:cubicBezTo>
                  <a:cubicBezTo>
                    <a:pt x="7872" y="13"/>
                    <a:pt x="1" y="10500"/>
                    <a:pt x="11812" y="12054"/>
                  </a:cubicBezTo>
                  <a:cubicBezTo>
                    <a:pt x="12634" y="12163"/>
                    <a:pt x="13378" y="12214"/>
                    <a:pt x="14050" y="12214"/>
                  </a:cubicBezTo>
                  <a:cubicBezTo>
                    <a:pt x="23047" y="12214"/>
                    <a:pt x="19256" y="3144"/>
                    <a:pt x="19256" y="3144"/>
                  </a:cubicBezTo>
                  <a:cubicBezTo>
                    <a:pt x="14431" y="259"/>
                    <a:pt x="9857" y="1"/>
                    <a:pt x="8372" y="1"/>
                  </a:cubicBezTo>
                  <a:close/>
                </a:path>
              </a:pathLst>
            </a:custGeom>
            <a:solidFill>
              <a:srgbClr val="BB8F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4" name="Google Shape;1004;p33"/>
            <p:cNvSpPr/>
            <p:nvPr/>
          </p:nvSpPr>
          <p:spPr>
            <a:xfrm>
              <a:off x="2438753" y="2815876"/>
              <a:ext cx="661044" cy="313347"/>
            </a:xfrm>
            <a:custGeom>
              <a:avLst/>
              <a:gdLst/>
              <a:ahLst/>
              <a:cxnLst/>
              <a:rect l="l" t="t" r="r" b="b"/>
              <a:pathLst>
                <a:path w="8506" h="4032" extrusionOk="0">
                  <a:moveTo>
                    <a:pt x="33" y="1"/>
                  </a:moveTo>
                  <a:lnTo>
                    <a:pt x="33" y="1"/>
                  </a:lnTo>
                  <a:cubicBezTo>
                    <a:pt x="1" y="866"/>
                    <a:pt x="77" y="2694"/>
                    <a:pt x="1325" y="2858"/>
                  </a:cubicBezTo>
                  <a:cubicBezTo>
                    <a:pt x="1418" y="2872"/>
                    <a:pt x="1510" y="2878"/>
                    <a:pt x="1598" y="2878"/>
                  </a:cubicBezTo>
                  <a:cubicBezTo>
                    <a:pt x="3053" y="2878"/>
                    <a:pt x="3820" y="1205"/>
                    <a:pt x="3821" y="1205"/>
                  </a:cubicBezTo>
                  <a:lnTo>
                    <a:pt x="3821" y="1205"/>
                  </a:lnTo>
                  <a:cubicBezTo>
                    <a:pt x="3821" y="1205"/>
                    <a:pt x="3701" y="3788"/>
                    <a:pt x="6021" y="4019"/>
                  </a:cubicBezTo>
                  <a:cubicBezTo>
                    <a:pt x="6109" y="4027"/>
                    <a:pt x="6194" y="4031"/>
                    <a:pt x="6276" y="4031"/>
                  </a:cubicBezTo>
                  <a:cubicBezTo>
                    <a:pt x="7758" y="4031"/>
                    <a:pt x="8309" y="2684"/>
                    <a:pt x="8506" y="1906"/>
                  </a:cubicBezTo>
                  <a:lnTo>
                    <a:pt x="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5" name="Google Shape;1005;p33"/>
            <p:cNvSpPr/>
            <p:nvPr/>
          </p:nvSpPr>
          <p:spPr>
            <a:xfrm>
              <a:off x="2636923" y="2895066"/>
              <a:ext cx="46940" cy="47717"/>
            </a:xfrm>
            <a:custGeom>
              <a:avLst/>
              <a:gdLst/>
              <a:ahLst/>
              <a:cxnLst/>
              <a:rect l="l" t="t" r="r" b="b"/>
              <a:pathLst>
                <a:path w="604" h="614" extrusionOk="0">
                  <a:moveTo>
                    <a:pt x="297" y="0"/>
                  </a:moveTo>
                  <a:cubicBezTo>
                    <a:pt x="132" y="0"/>
                    <a:pt x="1" y="132"/>
                    <a:pt x="1" y="307"/>
                  </a:cubicBezTo>
                  <a:cubicBezTo>
                    <a:pt x="1" y="471"/>
                    <a:pt x="132" y="613"/>
                    <a:pt x="297" y="613"/>
                  </a:cubicBezTo>
                  <a:cubicBezTo>
                    <a:pt x="472" y="613"/>
                    <a:pt x="603" y="471"/>
                    <a:pt x="603" y="307"/>
                  </a:cubicBezTo>
                  <a:cubicBezTo>
                    <a:pt x="603" y="132"/>
                    <a:pt x="472" y="0"/>
                    <a:pt x="297" y="0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6" name="Google Shape;1006;p33"/>
            <p:cNvSpPr/>
            <p:nvPr/>
          </p:nvSpPr>
          <p:spPr>
            <a:xfrm>
              <a:off x="2770513" y="2918847"/>
              <a:ext cx="69866" cy="69866"/>
            </a:xfrm>
            <a:custGeom>
              <a:avLst/>
              <a:gdLst/>
              <a:ahLst/>
              <a:cxnLst/>
              <a:rect l="l" t="t" r="r" b="b"/>
              <a:pathLst>
                <a:path w="899" h="899" extrusionOk="0">
                  <a:moveTo>
                    <a:pt x="449" y="1"/>
                  </a:moveTo>
                  <a:cubicBezTo>
                    <a:pt x="198" y="1"/>
                    <a:pt x="1" y="198"/>
                    <a:pt x="1" y="449"/>
                  </a:cubicBezTo>
                  <a:cubicBezTo>
                    <a:pt x="1" y="701"/>
                    <a:pt x="198" y="898"/>
                    <a:pt x="449" y="898"/>
                  </a:cubicBezTo>
                  <a:cubicBezTo>
                    <a:pt x="701" y="898"/>
                    <a:pt x="898" y="701"/>
                    <a:pt x="898" y="449"/>
                  </a:cubicBezTo>
                  <a:cubicBezTo>
                    <a:pt x="898" y="198"/>
                    <a:pt x="701" y="1"/>
                    <a:pt x="449" y="1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7" name="Google Shape;1007;p33"/>
            <p:cNvSpPr/>
            <p:nvPr/>
          </p:nvSpPr>
          <p:spPr>
            <a:xfrm>
              <a:off x="2385131" y="2305455"/>
              <a:ext cx="251874" cy="354380"/>
            </a:xfrm>
            <a:custGeom>
              <a:avLst/>
              <a:gdLst/>
              <a:ahLst/>
              <a:cxnLst/>
              <a:rect l="l" t="t" r="r" b="b"/>
              <a:pathLst>
                <a:path w="3241" h="4560" extrusionOk="0">
                  <a:moveTo>
                    <a:pt x="12" y="0"/>
                  </a:moveTo>
                  <a:cubicBezTo>
                    <a:pt x="0" y="0"/>
                    <a:pt x="625" y="4555"/>
                    <a:pt x="625" y="4555"/>
                  </a:cubicBezTo>
                  <a:cubicBezTo>
                    <a:pt x="703" y="4558"/>
                    <a:pt x="779" y="4559"/>
                    <a:pt x="853" y="4559"/>
                  </a:cubicBezTo>
                  <a:cubicBezTo>
                    <a:pt x="2794" y="4559"/>
                    <a:pt x="3241" y="3493"/>
                    <a:pt x="3241" y="3493"/>
                  </a:cubicBezTo>
                  <a:cubicBezTo>
                    <a:pt x="3241" y="3493"/>
                    <a:pt x="34" y="67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8" name="Google Shape;1008;p33"/>
            <p:cNvSpPr/>
            <p:nvPr/>
          </p:nvSpPr>
          <p:spPr>
            <a:xfrm>
              <a:off x="2429350" y="2536886"/>
              <a:ext cx="170274" cy="76472"/>
            </a:xfrm>
            <a:custGeom>
              <a:avLst/>
              <a:gdLst/>
              <a:ahLst/>
              <a:cxnLst/>
              <a:rect l="l" t="t" r="r" b="b"/>
              <a:pathLst>
                <a:path w="2191" h="984" extrusionOk="0">
                  <a:moveTo>
                    <a:pt x="2190" y="0"/>
                  </a:moveTo>
                  <a:lnTo>
                    <a:pt x="2190" y="0"/>
                  </a:lnTo>
                  <a:cubicBezTo>
                    <a:pt x="2070" y="176"/>
                    <a:pt x="1949" y="351"/>
                    <a:pt x="1786" y="472"/>
                  </a:cubicBezTo>
                  <a:cubicBezTo>
                    <a:pt x="1621" y="592"/>
                    <a:pt x="1446" y="691"/>
                    <a:pt x="1249" y="745"/>
                  </a:cubicBezTo>
                  <a:cubicBezTo>
                    <a:pt x="1052" y="800"/>
                    <a:pt x="855" y="822"/>
                    <a:pt x="647" y="832"/>
                  </a:cubicBezTo>
                  <a:cubicBezTo>
                    <a:pt x="538" y="838"/>
                    <a:pt x="431" y="841"/>
                    <a:pt x="324" y="841"/>
                  </a:cubicBezTo>
                  <a:cubicBezTo>
                    <a:pt x="217" y="841"/>
                    <a:pt x="110" y="838"/>
                    <a:pt x="1" y="832"/>
                  </a:cubicBezTo>
                  <a:lnTo>
                    <a:pt x="1" y="832"/>
                  </a:lnTo>
                  <a:cubicBezTo>
                    <a:pt x="209" y="920"/>
                    <a:pt x="417" y="964"/>
                    <a:pt x="636" y="975"/>
                  </a:cubicBezTo>
                  <a:cubicBezTo>
                    <a:pt x="692" y="981"/>
                    <a:pt x="749" y="983"/>
                    <a:pt x="807" y="983"/>
                  </a:cubicBezTo>
                  <a:cubicBezTo>
                    <a:pt x="973" y="983"/>
                    <a:pt x="1141" y="961"/>
                    <a:pt x="1304" y="920"/>
                  </a:cubicBezTo>
                  <a:cubicBezTo>
                    <a:pt x="1511" y="854"/>
                    <a:pt x="1720" y="734"/>
                    <a:pt x="1884" y="581"/>
                  </a:cubicBezTo>
                  <a:cubicBezTo>
                    <a:pt x="2048" y="428"/>
                    <a:pt x="2136" y="209"/>
                    <a:pt x="2190" y="0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9" name="Google Shape;1009;p33"/>
            <p:cNvSpPr/>
            <p:nvPr/>
          </p:nvSpPr>
          <p:spPr>
            <a:xfrm>
              <a:off x="2417460" y="2482408"/>
              <a:ext cx="131105" cy="71265"/>
            </a:xfrm>
            <a:custGeom>
              <a:avLst/>
              <a:gdLst/>
              <a:ahLst/>
              <a:cxnLst/>
              <a:rect l="l" t="t" r="r" b="b"/>
              <a:pathLst>
                <a:path w="1687" h="917" extrusionOk="0">
                  <a:moveTo>
                    <a:pt x="1686" y="1"/>
                  </a:moveTo>
                  <a:lnTo>
                    <a:pt x="1686" y="1"/>
                  </a:lnTo>
                  <a:cubicBezTo>
                    <a:pt x="1632" y="78"/>
                    <a:pt x="1599" y="154"/>
                    <a:pt x="1544" y="220"/>
                  </a:cubicBezTo>
                  <a:cubicBezTo>
                    <a:pt x="1489" y="285"/>
                    <a:pt x="1446" y="363"/>
                    <a:pt x="1391" y="417"/>
                  </a:cubicBezTo>
                  <a:cubicBezTo>
                    <a:pt x="1282" y="538"/>
                    <a:pt x="1139" y="625"/>
                    <a:pt x="986" y="680"/>
                  </a:cubicBezTo>
                  <a:cubicBezTo>
                    <a:pt x="844" y="745"/>
                    <a:pt x="679" y="757"/>
                    <a:pt x="515" y="757"/>
                  </a:cubicBezTo>
                  <a:cubicBezTo>
                    <a:pt x="340" y="757"/>
                    <a:pt x="176" y="735"/>
                    <a:pt x="1" y="701"/>
                  </a:cubicBezTo>
                  <a:lnTo>
                    <a:pt x="1" y="701"/>
                  </a:lnTo>
                  <a:cubicBezTo>
                    <a:pt x="143" y="811"/>
                    <a:pt x="318" y="866"/>
                    <a:pt x="494" y="898"/>
                  </a:cubicBezTo>
                  <a:cubicBezTo>
                    <a:pt x="560" y="910"/>
                    <a:pt x="628" y="917"/>
                    <a:pt x="696" y="917"/>
                  </a:cubicBezTo>
                  <a:cubicBezTo>
                    <a:pt x="818" y="917"/>
                    <a:pt x="939" y="897"/>
                    <a:pt x="1051" y="855"/>
                  </a:cubicBezTo>
                  <a:cubicBezTo>
                    <a:pt x="1150" y="822"/>
                    <a:pt x="1227" y="767"/>
                    <a:pt x="1304" y="713"/>
                  </a:cubicBezTo>
                  <a:lnTo>
                    <a:pt x="1413" y="614"/>
                  </a:lnTo>
                  <a:cubicBezTo>
                    <a:pt x="1446" y="581"/>
                    <a:pt x="1467" y="548"/>
                    <a:pt x="1501" y="504"/>
                  </a:cubicBezTo>
                  <a:cubicBezTo>
                    <a:pt x="1555" y="439"/>
                    <a:pt x="1588" y="341"/>
                    <a:pt x="1632" y="264"/>
                  </a:cubicBezTo>
                  <a:cubicBezTo>
                    <a:pt x="1654" y="176"/>
                    <a:pt x="1676" y="88"/>
                    <a:pt x="1686" y="1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0" name="Google Shape;1010;p33"/>
            <p:cNvSpPr/>
            <p:nvPr/>
          </p:nvSpPr>
          <p:spPr>
            <a:xfrm>
              <a:off x="2412331" y="2432283"/>
              <a:ext cx="91160" cy="72353"/>
            </a:xfrm>
            <a:custGeom>
              <a:avLst/>
              <a:gdLst/>
              <a:ahLst/>
              <a:cxnLst/>
              <a:rect l="l" t="t" r="r" b="b"/>
              <a:pathLst>
                <a:path w="1173" h="931" extrusionOk="0">
                  <a:moveTo>
                    <a:pt x="1161" y="0"/>
                  </a:moveTo>
                  <a:cubicBezTo>
                    <a:pt x="1129" y="66"/>
                    <a:pt x="1107" y="132"/>
                    <a:pt x="1074" y="186"/>
                  </a:cubicBezTo>
                  <a:cubicBezTo>
                    <a:pt x="1041" y="241"/>
                    <a:pt x="1019" y="307"/>
                    <a:pt x="976" y="361"/>
                  </a:cubicBezTo>
                  <a:cubicBezTo>
                    <a:pt x="910" y="460"/>
                    <a:pt x="822" y="548"/>
                    <a:pt x="723" y="624"/>
                  </a:cubicBezTo>
                  <a:cubicBezTo>
                    <a:pt x="526" y="767"/>
                    <a:pt x="275" y="832"/>
                    <a:pt x="1" y="887"/>
                  </a:cubicBezTo>
                  <a:cubicBezTo>
                    <a:pt x="89" y="916"/>
                    <a:pt x="182" y="931"/>
                    <a:pt x="276" y="931"/>
                  </a:cubicBezTo>
                  <a:cubicBezTo>
                    <a:pt x="323" y="931"/>
                    <a:pt x="370" y="927"/>
                    <a:pt x="417" y="920"/>
                  </a:cubicBezTo>
                  <a:cubicBezTo>
                    <a:pt x="560" y="909"/>
                    <a:pt x="713" y="854"/>
                    <a:pt x="833" y="767"/>
                  </a:cubicBezTo>
                  <a:cubicBezTo>
                    <a:pt x="954" y="679"/>
                    <a:pt x="1052" y="558"/>
                    <a:pt x="1107" y="427"/>
                  </a:cubicBezTo>
                  <a:cubicBezTo>
                    <a:pt x="1139" y="351"/>
                    <a:pt x="1151" y="285"/>
                    <a:pt x="1161" y="208"/>
                  </a:cubicBezTo>
                  <a:cubicBezTo>
                    <a:pt x="1173" y="142"/>
                    <a:pt x="1161" y="66"/>
                    <a:pt x="1161" y="0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1" name="Google Shape;1011;p33"/>
            <p:cNvSpPr/>
            <p:nvPr/>
          </p:nvSpPr>
          <p:spPr>
            <a:xfrm>
              <a:off x="2401373" y="2405084"/>
              <a:ext cx="75694" cy="39324"/>
            </a:xfrm>
            <a:custGeom>
              <a:avLst/>
              <a:gdLst/>
              <a:ahLst/>
              <a:cxnLst/>
              <a:rect l="l" t="t" r="r" b="b"/>
              <a:pathLst>
                <a:path w="974" h="506" extrusionOk="0">
                  <a:moveTo>
                    <a:pt x="974" y="0"/>
                  </a:moveTo>
                  <a:cubicBezTo>
                    <a:pt x="941" y="44"/>
                    <a:pt x="908" y="88"/>
                    <a:pt x="876" y="120"/>
                  </a:cubicBezTo>
                  <a:lnTo>
                    <a:pt x="821" y="175"/>
                  </a:lnTo>
                  <a:cubicBezTo>
                    <a:pt x="810" y="197"/>
                    <a:pt x="788" y="208"/>
                    <a:pt x="777" y="219"/>
                  </a:cubicBezTo>
                  <a:cubicBezTo>
                    <a:pt x="701" y="285"/>
                    <a:pt x="635" y="307"/>
                    <a:pt x="547" y="317"/>
                  </a:cubicBezTo>
                  <a:cubicBezTo>
                    <a:pt x="527" y="320"/>
                    <a:pt x="505" y="322"/>
                    <a:pt x="483" y="322"/>
                  </a:cubicBezTo>
                  <a:cubicBezTo>
                    <a:pt x="422" y="322"/>
                    <a:pt x="356" y="311"/>
                    <a:pt x="285" y="295"/>
                  </a:cubicBezTo>
                  <a:cubicBezTo>
                    <a:pt x="197" y="263"/>
                    <a:pt x="98" y="230"/>
                    <a:pt x="0" y="197"/>
                  </a:cubicBezTo>
                  <a:lnTo>
                    <a:pt x="0" y="197"/>
                  </a:lnTo>
                  <a:cubicBezTo>
                    <a:pt x="54" y="295"/>
                    <a:pt x="142" y="361"/>
                    <a:pt x="229" y="427"/>
                  </a:cubicBezTo>
                  <a:cubicBezTo>
                    <a:pt x="316" y="475"/>
                    <a:pt x="418" y="506"/>
                    <a:pt x="524" y="506"/>
                  </a:cubicBezTo>
                  <a:cubicBezTo>
                    <a:pt x="539" y="506"/>
                    <a:pt x="554" y="505"/>
                    <a:pt x="569" y="504"/>
                  </a:cubicBezTo>
                  <a:cubicBezTo>
                    <a:pt x="689" y="492"/>
                    <a:pt x="821" y="416"/>
                    <a:pt x="876" y="317"/>
                  </a:cubicBezTo>
                  <a:cubicBezTo>
                    <a:pt x="920" y="273"/>
                    <a:pt x="930" y="219"/>
                    <a:pt x="952" y="164"/>
                  </a:cubicBezTo>
                  <a:cubicBezTo>
                    <a:pt x="963" y="110"/>
                    <a:pt x="974" y="54"/>
                    <a:pt x="974" y="0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2" name="Google Shape;1012;p33"/>
            <p:cNvSpPr/>
            <p:nvPr/>
          </p:nvSpPr>
          <p:spPr>
            <a:xfrm>
              <a:off x="3129628" y="2501137"/>
              <a:ext cx="389585" cy="362385"/>
            </a:xfrm>
            <a:custGeom>
              <a:avLst/>
              <a:gdLst/>
              <a:ahLst/>
              <a:cxnLst/>
              <a:rect l="l" t="t" r="r" b="b"/>
              <a:pathLst>
                <a:path w="5013" h="4663" extrusionOk="0">
                  <a:moveTo>
                    <a:pt x="5013" y="1"/>
                  </a:moveTo>
                  <a:lnTo>
                    <a:pt x="393" y="2880"/>
                  </a:lnTo>
                  <a:cubicBezTo>
                    <a:pt x="0" y="4377"/>
                    <a:pt x="979" y="4662"/>
                    <a:pt x="1781" y="4662"/>
                  </a:cubicBezTo>
                  <a:cubicBezTo>
                    <a:pt x="2275" y="4662"/>
                    <a:pt x="2703" y="4554"/>
                    <a:pt x="2703" y="4554"/>
                  </a:cubicBezTo>
                  <a:lnTo>
                    <a:pt x="50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3" name="Google Shape;1013;p33"/>
            <p:cNvSpPr/>
            <p:nvPr/>
          </p:nvSpPr>
          <p:spPr>
            <a:xfrm>
              <a:off x="3201825" y="2698529"/>
              <a:ext cx="158305" cy="129473"/>
            </a:xfrm>
            <a:custGeom>
              <a:avLst/>
              <a:gdLst/>
              <a:ahLst/>
              <a:cxnLst/>
              <a:rect l="l" t="t" r="r" b="b"/>
              <a:pathLst>
                <a:path w="2037" h="1666" extrusionOk="0">
                  <a:moveTo>
                    <a:pt x="12" y="0"/>
                  </a:moveTo>
                  <a:lnTo>
                    <a:pt x="12" y="0"/>
                  </a:lnTo>
                  <a:cubicBezTo>
                    <a:pt x="0" y="241"/>
                    <a:pt x="44" y="493"/>
                    <a:pt x="132" y="734"/>
                  </a:cubicBezTo>
                  <a:cubicBezTo>
                    <a:pt x="231" y="975"/>
                    <a:pt x="372" y="1204"/>
                    <a:pt x="569" y="1380"/>
                  </a:cubicBezTo>
                  <a:cubicBezTo>
                    <a:pt x="668" y="1457"/>
                    <a:pt x="788" y="1533"/>
                    <a:pt x="909" y="1577"/>
                  </a:cubicBezTo>
                  <a:cubicBezTo>
                    <a:pt x="1029" y="1632"/>
                    <a:pt x="1161" y="1654"/>
                    <a:pt x="1292" y="1664"/>
                  </a:cubicBezTo>
                  <a:cubicBezTo>
                    <a:pt x="1312" y="1665"/>
                    <a:pt x="1332" y="1665"/>
                    <a:pt x="1351" y="1665"/>
                  </a:cubicBezTo>
                  <a:cubicBezTo>
                    <a:pt x="1593" y="1665"/>
                    <a:pt x="1824" y="1602"/>
                    <a:pt x="2036" y="1511"/>
                  </a:cubicBezTo>
                  <a:lnTo>
                    <a:pt x="2036" y="1511"/>
                  </a:lnTo>
                  <a:cubicBezTo>
                    <a:pt x="1890" y="1530"/>
                    <a:pt x="1748" y="1542"/>
                    <a:pt x="1607" y="1542"/>
                  </a:cubicBezTo>
                  <a:cubicBezTo>
                    <a:pt x="1505" y="1542"/>
                    <a:pt x="1404" y="1536"/>
                    <a:pt x="1303" y="1522"/>
                  </a:cubicBezTo>
                  <a:cubicBezTo>
                    <a:pt x="1073" y="1478"/>
                    <a:pt x="865" y="1391"/>
                    <a:pt x="690" y="1238"/>
                  </a:cubicBezTo>
                  <a:cubicBezTo>
                    <a:pt x="515" y="1095"/>
                    <a:pt x="372" y="887"/>
                    <a:pt x="263" y="679"/>
                  </a:cubicBezTo>
                  <a:cubicBezTo>
                    <a:pt x="153" y="471"/>
                    <a:pt x="77" y="241"/>
                    <a:pt x="12" y="0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4" name="Google Shape;1014;p33"/>
            <p:cNvSpPr/>
            <p:nvPr/>
          </p:nvSpPr>
          <p:spPr>
            <a:xfrm>
              <a:off x="3261353" y="2659362"/>
              <a:ext cx="116650" cy="123489"/>
            </a:xfrm>
            <a:custGeom>
              <a:avLst/>
              <a:gdLst/>
              <a:ahLst/>
              <a:cxnLst/>
              <a:rect l="l" t="t" r="r" b="b"/>
              <a:pathLst>
                <a:path w="1501" h="1589" extrusionOk="0">
                  <a:moveTo>
                    <a:pt x="34" y="1"/>
                  </a:moveTo>
                  <a:lnTo>
                    <a:pt x="34" y="1"/>
                  </a:lnTo>
                  <a:cubicBezTo>
                    <a:pt x="0" y="209"/>
                    <a:pt x="12" y="417"/>
                    <a:pt x="56" y="625"/>
                  </a:cubicBezTo>
                  <a:cubicBezTo>
                    <a:pt x="99" y="833"/>
                    <a:pt x="187" y="1030"/>
                    <a:pt x="329" y="1205"/>
                  </a:cubicBezTo>
                  <a:cubicBezTo>
                    <a:pt x="373" y="1238"/>
                    <a:pt x="406" y="1292"/>
                    <a:pt x="450" y="1326"/>
                  </a:cubicBezTo>
                  <a:cubicBezTo>
                    <a:pt x="494" y="1358"/>
                    <a:pt x="526" y="1391"/>
                    <a:pt x="581" y="1424"/>
                  </a:cubicBezTo>
                  <a:cubicBezTo>
                    <a:pt x="669" y="1468"/>
                    <a:pt x="767" y="1533"/>
                    <a:pt x="876" y="1545"/>
                  </a:cubicBezTo>
                  <a:cubicBezTo>
                    <a:pt x="975" y="1588"/>
                    <a:pt x="1085" y="1577"/>
                    <a:pt x="1194" y="1588"/>
                  </a:cubicBezTo>
                  <a:cubicBezTo>
                    <a:pt x="1292" y="1588"/>
                    <a:pt x="1402" y="1567"/>
                    <a:pt x="1501" y="1555"/>
                  </a:cubicBezTo>
                  <a:cubicBezTo>
                    <a:pt x="1402" y="1523"/>
                    <a:pt x="1292" y="1523"/>
                    <a:pt x="1205" y="1501"/>
                  </a:cubicBezTo>
                  <a:cubicBezTo>
                    <a:pt x="1107" y="1479"/>
                    <a:pt x="1008" y="1457"/>
                    <a:pt x="920" y="1413"/>
                  </a:cubicBezTo>
                  <a:cubicBezTo>
                    <a:pt x="745" y="1348"/>
                    <a:pt x="581" y="1238"/>
                    <a:pt x="472" y="1085"/>
                  </a:cubicBezTo>
                  <a:cubicBezTo>
                    <a:pt x="351" y="942"/>
                    <a:pt x="253" y="767"/>
                    <a:pt x="187" y="592"/>
                  </a:cubicBezTo>
                  <a:cubicBezTo>
                    <a:pt x="121" y="406"/>
                    <a:pt x="66" y="209"/>
                    <a:pt x="34" y="1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5" name="Google Shape;1015;p33"/>
            <p:cNvSpPr/>
            <p:nvPr/>
          </p:nvSpPr>
          <p:spPr>
            <a:xfrm>
              <a:off x="3297956" y="2639001"/>
              <a:ext cx="123411" cy="76005"/>
            </a:xfrm>
            <a:custGeom>
              <a:avLst/>
              <a:gdLst/>
              <a:ahLst/>
              <a:cxnLst/>
              <a:rect l="l" t="t" r="r" b="b"/>
              <a:pathLst>
                <a:path w="1588" h="978" extrusionOk="0">
                  <a:moveTo>
                    <a:pt x="1" y="0"/>
                  </a:moveTo>
                  <a:lnTo>
                    <a:pt x="1" y="0"/>
                  </a:lnTo>
                  <a:cubicBezTo>
                    <a:pt x="11" y="175"/>
                    <a:pt x="77" y="350"/>
                    <a:pt x="176" y="504"/>
                  </a:cubicBezTo>
                  <a:cubicBezTo>
                    <a:pt x="263" y="657"/>
                    <a:pt x="395" y="800"/>
                    <a:pt x="570" y="887"/>
                  </a:cubicBezTo>
                  <a:cubicBezTo>
                    <a:pt x="614" y="909"/>
                    <a:pt x="646" y="931"/>
                    <a:pt x="701" y="941"/>
                  </a:cubicBezTo>
                  <a:cubicBezTo>
                    <a:pt x="745" y="953"/>
                    <a:pt x="789" y="963"/>
                    <a:pt x="843" y="975"/>
                  </a:cubicBezTo>
                  <a:lnTo>
                    <a:pt x="986" y="975"/>
                  </a:lnTo>
                  <a:cubicBezTo>
                    <a:pt x="994" y="977"/>
                    <a:pt x="1002" y="977"/>
                    <a:pt x="1010" y="977"/>
                  </a:cubicBezTo>
                  <a:cubicBezTo>
                    <a:pt x="1046" y="977"/>
                    <a:pt x="1081" y="961"/>
                    <a:pt x="1117" y="953"/>
                  </a:cubicBezTo>
                  <a:cubicBezTo>
                    <a:pt x="1215" y="941"/>
                    <a:pt x="1292" y="898"/>
                    <a:pt x="1380" y="854"/>
                  </a:cubicBezTo>
                  <a:cubicBezTo>
                    <a:pt x="1456" y="810"/>
                    <a:pt x="1522" y="756"/>
                    <a:pt x="1587" y="701"/>
                  </a:cubicBezTo>
                  <a:lnTo>
                    <a:pt x="1587" y="701"/>
                  </a:lnTo>
                  <a:cubicBezTo>
                    <a:pt x="1500" y="722"/>
                    <a:pt x="1424" y="756"/>
                    <a:pt x="1347" y="778"/>
                  </a:cubicBezTo>
                  <a:cubicBezTo>
                    <a:pt x="1272" y="787"/>
                    <a:pt x="1205" y="812"/>
                    <a:pt x="1132" y="812"/>
                  </a:cubicBezTo>
                  <a:cubicBezTo>
                    <a:pt x="1120" y="812"/>
                    <a:pt x="1108" y="812"/>
                    <a:pt x="1095" y="810"/>
                  </a:cubicBezTo>
                  <a:cubicBezTo>
                    <a:pt x="1064" y="815"/>
                    <a:pt x="1032" y="817"/>
                    <a:pt x="1001" y="817"/>
                  </a:cubicBezTo>
                  <a:cubicBezTo>
                    <a:pt x="880" y="817"/>
                    <a:pt x="759" y="784"/>
                    <a:pt x="646" y="722"/>
                  </a:cubicBezTo>
                  <a:cubicBezTo>
                    <a:pt x="515" y="657"/>
                    <a:pt x="395" y="547"/>
                    <a:pt x="285" y="416"/>
                  </a:cubicBezTo>
                  <a:cubicBezTo>
                    <a:pt x="186" y="296"/>
                    <a:pt x="88" y="153"/>
                    <a:pt x="1" y="0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6" name="Google Shape;1016;p33"/>
            <p:cNvSpPr/>
            <p:nvPr/>
          </p:nvSpPr>
          <p:spPr>
            <a:xfrm>
              <a:off x="3360050" y="2599833"/>
              <a:ext cx="89450" cy="51370"/>
            </a:xfrm>
            <a:custGeom>
              <a:avLst/>
              <a:gdLst/>
              <a:ahLst/>
              <a:cxnLst/>
              <a:rect l="l" t="t" r="r" b="b"/>
              <a:pathLst>
                <a:path w="1151" h="661" extrusionOk="0">
                  <a:moveTo>
                    <a:pt x="0" y="0"/>
                  </a:moveTo>
                  <a:cubicBezTo>
                    <a:pt x="12" y="132"/>
                    <a:pt x="66" y="241"/>
                    <a:pt x="143" y="340"/>
                  </a:cubicBezTo>
                  <a:cubicBezTo>
                    <a:pt x="219" y="438"/>
                    <a:pt x="318" y="526"/>
                    <a:pt x="428" y="592"/>
                  </a:cubicBezTo>
                  <a:cubicBezTo>
                    <a:pt x="527" y="637"/>
                    <a:pt x="642" y="660"/>
                    <a:pt x="747" y="660"/>
                  </a:cubicBezTo>
                  <a:cubicBezTo>
                    <a:pt x="769" y="660"/>
                    <a:pt x="790" y="659"/>
                    <a:pt x="810" y="657"/>
                  </a:cubicBezTo>
                  <a:cubicBezTo>
                    <a:pt x="942" y="647"/>
                    <a:pt x="1063" y="581"/>
                    <a:pt x="1150" y="504"/>
                  </a:cubicBezTo>
                  <a:lnTo>
                    <a:pt x="1150" y="504"/>
                  </a:lnTo>
                  <a:cubicBezTo>
                    <a:pt x="1064" y="512"/>
                    <a:pt x="984" y="520"/>
                    <a:pt x="906" y="520"/>
                  </a:cubicBezTo>
                  <a:cubicBezTo>
                    <a:pt x="874" y="520"/>
                    <a:pt x="842" y="518"/>
                    <a:pt x="810" y="515"/>
                  </a:cubicBezTo>
                  <a:cubicBezTo>
                    <a:pt x="701" y="504"/>
                    <a:pt x="603" y="472"/>
                    <a:pt x="515" y="428"/>
                  </a:cubicBezTo>
                  <a:cubicBezTo>
                    <a:pt x="329" y="329"/>
                    <a:pt x="165" y="176"/>
                    <a:pt x="0" y="0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7" name="Google Shape;1017;p33"/>
            <p:cNvSpPr/>
            <p:nvPr/>
          </p:nvSpPr>
          <p:spPr>
            <a:xfrm>
              <a:off x="2397021" y="2689204"/>
              <a:ext cx="805749" cy="299514"/>
            </a:xfrm>
            <a:custGeom>
              <a:avLst/>
              <a:gdLst/>
              <a:ahLst/>
              <a:cxnLst/>
              <a:rect l="l" t="t" r="r" b="b"/>
              <a:pathLst>
                <a:path w="10368" h="3854" extrusionOk="0">
                  <a:moveTo>
                    <a:pt x="636" y="0"/>
                  </a:moveTo>
                  <a:lnTo>
                    <a:pt x="1" y="1587"/>
                  </a:lnTo>
                  <a:lnTo>
                    <a:pt x="570" y="1718"/>
                  </a:lnTo>
                  <a:lnTo>
                    <a:pt x="9043" y="3623"/>
                  </a:lnTo>
                  <a:lnTo>
                    <a:pt x="10072" y="3853"/>
                  </a:lnTo>
                  <a:lnTo>
                    <a:pt x="10368" y="2956"/>
                  </a:lnTo>
                  <a:lnTo>
                    <a:pt x="636" y="0"/>
                  </a:ln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8" name="Google Shape;1018;p33"/>
            <p:cNvSpPr/>
            <p:nvPr/>
          </p:nvSpPr>
          <p:spPr>
            <a:xfrm>
              <a:off x="2659927" y="3115384"/>
              <a:ext cx="103905" cy="172994"/>
            </a:xfrm>
            <a:custGeom>
              <a:avLst/>
              <a:gdLst/>
              <a:ahLst/>
              <a:cxnLst/>
              <a:rect l="l" t="t" r="r" b="b"/>
              <a:pathLst>
                <a:path w="1337" h="2226" extrusionOk="0">
                  <a:moveTo>
                    <a:pt x="1172" y="0"/>
                  </a:moveTo>
                  <a:cubicBezTo>
                    <a:pt x="1172" y="318"/>
                    <a:pt x="1183" y="635"/>
                    <a:pt x="1172" y="953"/>
                  </a:cubicBezTo>
                  <a:cubicBezTo>
                    <a:pt x="1172" y="1117"/>
                    <a:pt x="1161" y="1270"/>
                    <a:pt x="1150" y="1423"/>
                  </a:cubicBezTo>
                  <a:cubicBezTo>
                    <a:pt x="1128" y="1576"/>
                    <a:pt x="1117" y="1730"/>
                    <a:pt x="1062" y="1872"/>
                  </a:cubicBezTo>
                  <a:cubicBezTo>
                    <a:pt x="1040" y="1938"/>
                    <a:pt x="1008" y="2004"/>
                    <a:pt x="964" y="2026"/>
                  </a:cubicBezTo>
                  <a:cubicBezTo>
                    <a:pt x="946" y="2043"/>
                    <a:pt x="921" y="2051"/>
                    <a:pt x="894" y="2051"/>
                  </a:cubicBezTo>
                  <a:cubicBezTo>
                    <a:pt x="871" y="2051"/>
                    <a:pt x="846" y="2046"/>
                    <a:pt x="821" y="2036"/>
                  </a:cubicBezTo>
                  <a:cubicBezTo>
                    <a:pt x="712" y="1992"/>
                    <a:pt x="602" y="1861"/>
                    <a:pt x="504" y="1741"/>
                  </a:cubicBezTo>
                  <a:cubicBezTo>
                    <a:pt x="318" y="1500"/>
                    <a:pt x="165" y="1216"/>
                    <a:pt x="1" y="931"/>
                  </a:cubicBezTo>
                  <a:lnTo>
                    <a:pt x="1" y="931"/>
                  </a:lnTo>
                  <a:cubicBezTo>
                    <a:pt x="99" y="1248"/>
                    <a:pt x="220" y="1544"/>
                    <a:pt x="395" y="1829"/>
                  </a:cubicBezTo>
                  <a:cubicBezTo>
                    <a:pt x="439" y="1894"/>
                    <a:pt x="482" y="1960"/>
                    <a:pt x="548" y="2026"/>
                  </a:cubicBezTo>
                  <a:cubicBezTo>
                    <a:pt x="602" y="2091"/>
                    <a:pt x="668" y="2157"/>
                    <a:pt x="756" y="2189"/>
                  </a:cubicBezTo>
                  <a:cubicBezTo>
                    <a:pt x="792" y="2207"/>
                    <a:pt x="835" y="2225"/>
                    <a:pt x="880" y="2225"/>
                  </a:cubicBezTo>
                  <a:cubicBezTo>
                    <a:pt x="890" y="2225"/>
                    <a:pt x="899" y="2225"/>
                    <a:pt x="909" y="2223"/>
                  </a:cubicBezTo>
                  <a:cubicBezTo>
                    <a:pt x="964" y="2223"/>
                    <a:pt x="1018" y="2201"/>
                    <a:pt x="1074" y="2167"/>
                  </a:cubicBezTo>
                  <a:cubicBezTo>
                    <a:pt x="1161" y="2102"/>
                    <a:pt x="1205" y="2014"/>
                    <a:pt x="1237" y="1938"/>
                  </a:cubicBezTo>
                  <a:cubicBezTo>
                    <a:pt x="1336" y="1598"/>
                    <a:pt x="1325" y="1270"/>
                    <a:pt x="1314" y="953"/>
                  </a:cubicBezTo>
                  <a:cubicBezTo>
                    <a:pt x="1292" y="624"/>
                    <a:pt x="1249" y="307"/>
                    <a:pt x="1172" y="0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19" name="Google Shape;1019;p33"/>
            <p:cNvSpPr/>
            <p:nvPr/>
          </p:nvSpPr>
          <p:spPr>
            <a:xfrm>
              <a:off x="2711839" y="3110099"/>
              <a:ext cx="95356" cy="49582"/>
            </a:xfrm>
            <a:custGeom>
              <a:avLst/>
              <a:gdLst/>
              <a:ahLst/>
              <a:cxnLst/>
              <a:rect l="l" t="t" r="r" b="b"/>
              <a:pathLst>
                <a:path w="1227" h="638" extrusionOk="0">
                  <a:moveTo>
                    <a:pt x="411" y="1"/>
                  </a:moveTo>
                  <a:cubicBezTo>
                    <a:pt x="398" y="1"/>
                    <a:pt x="385" y="1"/>
                    <a:pt x="372" y="2"/>
                  </a:cubicBezTo>
                  <a:cubicBezTo>
                    <a:pt x="230" y="14"/>
                    <a:pt x="99" y="79"/>
                    <a:pt x="0" y="189"/>
                  </a:cubicBezTo>
                  <a:lnTo>
                    <a:pt x="153" y="298"/>
                  </a:lnTo>
                  <a:cubicBezTo>
                    <a:pt x="197" y="221"/>
                    <a:pt x="285" y="156"/>
                    <a:pt x="384" y="134"/>
                  </a:cubicBezTo>
                  <a:cubicBezTo>
                    <a:pt x="409" y="128"/>
                    <a:pt x="436" y="125"/>
                    <a:pt x="463" y="125"/>
                  </a:cubicBezTo>
                  <a:cubicBezTo>
                    <a:pt x="543" y="125"/>
                    <a:pt x="628" y="148"/>
                    <a:pt x="701" y="189"/>
                  </a:cubicBezTo>
                  <a:cubicBezTo>
                    <a:pt x="800" y="233"/>
                    <a:pt x="898" y="309"/>
                    <a:pt x="985" y="386"/>
                  </a:cubicBezTo>
                  <a:cubicBezTo>
                    <a:pt x="1073" y="462"/>
                    <a:pt x="1150" y="550"/>
                    <a:pt x="1226" y="637"/>
                  </a:cubicBezTo>
                  <a:cubicBezTo>
                    <a:pt x="1160" y="539"/>
                    <a:pt x="1095" y="440"/>
                    <a:pt x="1019" y="353"/>
                  </a:cubicBezTo>
                  <a:cubicBezTo>
                    <a:pt x="941" y="265"/>
                    <a:pt x="854" y="178"/>
                    <a:pt x="744" y="112"/>
                  </a:cubicBezTo>
                  <a:cubicBezTo>
                    <a:pt x="646" y="43"/>
                    <a:pt x="529" y="1"/>
                    <a:pt x="411" y="1"/>
                  </a:cubicBezTo>
                  <a:close/>
                </a:path>
              </a:pathLst>
            </a:custGeom>
            <a:solidFill>
              <a:srgbClr val="5228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0" name="Google Shape;1020;p33"/>
            <p:cNvSpPr/>
            <p:nvPr/>
          </p:nvSpPr>
          <p:spPr>
            <a:xfrm>
              <a:off x="2688836" y="3273608"/>
              <a:ext cx="19662" cy="28133"/>
            </a:xfrm>
            <a:custGeom>
              <a:avLst/>
              <a:gdLst/>
              <a:ahLst/>
              <a:cxnLst/>
              <a:rect l="l" t="t" r="r" b="b"/>
              <a:pathLst>
                <a:path w="253" h="362" extrusionOk="0">
                  <a:moveTo>
                    <a:pt x="77" y="0"/>
                  </a:moveTo>
                  <a:lnTo>
                    <a:pt x="1" y="362"/>
                  </a:lnTo>
                  <a:lnTo>
                    <a:pt x="252" y="165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1" name="Google Shape;1021;p33"/>
            <p:cNvSpPr/>
            <p:nvPr/>
          </p:nvSpPr>
          <p:spPr>
            <a:xfrm>
              <a:off x="2756913" y="3258298"/>
              <a:ext cx="23004" cy="28988"/>
            </a:xfrm>
            <a:custGeom>
              <a:avLst/>
              <a:gdLst/>
              <a:ahLst/>
              <a:cxnLst/>
              <a:rect l="l" t="t" r="r" b="b"/>
              <a:pathLst>
                <a:path w="296" h="373" extrusionOk="0">
                  <a:moveTo>
                    <a:pt x="77" y="0"/>
                  </a:moveTo>
                  <a:lnTo>
                    <a:pt x="1" y="274"/>
                  </a:lnTo>
                  <a:lnTo>
                    <a:pt x="296" y="37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022" name="Google Shape;1022;p33"/>
          <p:cNvGrpSpPr/>
          <p:nvPr/>
        </p:nvGrpSpPr>
        <p:grpSpPr>
          <a:xfrm>
            <a:off x="7401797" y="3111080"/>
            <a:ext cx="2085728" cy="2495397"/>
            <a:chOff x="5970843" y="2493522"/>
            <a:chExt cx="1416421" cy="1694628"/>
          </a:xfrm>
        </p:grpSpPr>
        <p:sp>
          <p:nvSpPr>
            <p:cNvPr id="1023" name="Google Shape;1023;p33"/>
            <p:cNvSpPr/>
            <p:nvPr/>
          </p:nvSpPr>
          <p:spPr>
            <a:xfrm>
              <a:off x="6333222" y="3660698"/>
              <a:ext cx="277443" cy="527452"/>
            </a:xfrm>
            <a:custGeom>
              <a:avLst/>
              <a:gdLst/>
              <a:ahLst/>
              <a:cxnLst/>
              <a:rect l="l" t="t" r="r" b="b"/>
              <a:pathLst>
                <a:path w="3570" h="6787" extrusionOk="0">
                  <a:moveTo>
                    <a:pt x="417" y="0"/>
                  </a:moveTo>
                  <a:lnTo>
                    <a:pt x="1" y="5878"/>
                  </a:lnTo>
                  <a:cubicBezTo>
                    <a:pt x="1" y="5878"/>
                    <a:pt x="313" y="6786"/>
                    <a:pt x="1240" y="6786"/>
                  </a:cubicBezTo>
                  <a:cubicBezTo>
                    <a:pt x="1589" y="6786"/>
                    <a:pt x="2024" y="6658"/>
                    <a:pt x="2562" y="6305"/>
                  </a:cubicBezTo>
                  <a:lnTo>
                    <a:pt x="3569" y="821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4" name="Google Shape;1024;p33"/>
            <p:cNvSpPr/>
            <p:nvPr/>
          </p:nvSpPr>
          <p:spPr>
            <a:xfrm>
              <a:off x="6348532" y="3660698"/>
              <a:ext cx="262133" cy="281328"/>
            </a:xfrm>
            <a:custGeom>
              <a:avLst/>
              <a:gdLst/>
              <a:ahLst/>
              <a:cxnLst/>
              <a:rect l="l" t="t" r="r" b="b"/>
              <a:pathLst>
                <a:path w="3373" h="3620" extrusionOk="0">
                  <a:moveTo>
                    <a:pt x="220" y="0"/>
                  </a:moveTo>
                  <a:lnTo>
                    <a:pt x="1" y="3076"/>
                  </a:lnTo>
                  <a:cubicBezTo>
                    <a:pt x="723" y="3357"/>
                    <a:pt x="1638" y="3619"/>
                    <a:pt x="2595" y="3619"/>
                  </a:cubicBezTo>
                  <a:cubicBezTo>
                    <a:pt x="2682" y="3619"/>
                    <a:pt x="2770" y="3617"/>
                    <a:pt x="2857" y="3613"/>
                  </a:cubicBezTo>
                  <a:lnTo>
                    <a:pt x="3372" y="821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A36B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5" name="Google Shape;1025;p33"/>
            <p:cNvSpPr/>
            <p:nvPr/>
          </p:nvSpPr>
          <p:spPr>
            <a:xfrm>
              <a:off x="6698166" y="3634276"/>
              <a:ext cx="470564" cy="190635"/>
            </a:xfrm>
            <a:custGeom>
              <a:avLst/>
              <a:gdLst/>
              <a:ahLst/>
              <a:cxnLst/>
              <a:rect l="l" t="t" r="r" b="b"/>
              <a:pathLst>
                <a:path w="6055" h="2453" extrusionOk="0">
                  <a:moveTo>
                    <a:pt x="1270" y="0"/>
                  </a:moveTo>
                  <a:lnTo>
                    <a:pt x="0" y="767"/>
                  </a:lnTo>
                  <a:lnTo>
                    <a:pt x="6054" y="2452"/>
                  </a:lnTo>
                  <a:lnTo>
                    <a:pt x="5923" y="1248"/>
                  </a:lnTo>
                  <a:lnTo>
                    <a:pt x="5419" y="1566"/>
                  </a:lnTo>
                  <a:lnTo>
                    <a:pt x="5178" y="997"/>
                  </a:lnTo>
                  <a:lnTo>
                    <a:pt x="4106" y="1248"/>
                  </a:lnTo>
                  <a:lnTo>
                    <a:pt x="3996" y="679"/>
                  </a:lnTo>
                  <a:lnTo>
                    <a:pt x="2989" y="1041"/>
                  </a:lnTo>
                  <a:lnTo>
                    <a:pt x="2474" y="340"/>
                  </a:lnTo>
                  <a:lnTo>
                    <a:pt x="1500" y="657"/>
                  </a:lnTo>
                  <a:lnTo>
                    <a:pt x="12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6" name="Google Shape;1026;p33"/>
            <p:cNvSpPr/>
            <p:nvPr/>
          </p:nvSpPr>
          <p:spPr>
            <a:xfrm>
              <a:off x="6738966" y="2493522"/>
              <a:ext cx="648299" cy="1028558"/>
            </a:xfrm>
            <a:custGeom>
              <a:avLst/>
              <a:gdLst/>
              <a:ahLst/>
              <a:cxnLst/>
              <a:rect l="l" t="t" r="r" b="b"/>
              <a:pathLst>
                <a:path w="8342" h="13235" extrusionOk="0">
                  <a:moveTo>
                    <a:pt x="3197" y="1"/>
                  </a:moveTo>
                  <a:lnTo>
                    <a:pt x="1" y="931"/>
                  </a:lnTo>
                  <a:lnTo>
                    <a:pt x="5179" y="5342"/>
                  </a:lnTo>
                  <a:lnTo>
                    <a:pt x="5693" y="9021"/>
                  </a:lnTo>
                  <a:lnTo>
                    <a:pt x="2453" y="12414"/>
                  </a:lnTo>
                  <a:lnTo>
                    <a:pt x="4719" y="13234"/>
                  </a:lnTo>
                  <a:lnTo>
                    <a:pt x="4807" y="11954"/>
                  </a:lnTo>
                  <a:lnTo>
                    <a:pt x="6963" y="11954"/>
                  </a:lnTo>
                  <a:lnTo>
                    <a:pt x="6536" y="9688"/>
                  </a:lnTo>
                  <a:lnTo>
                    <a:pt x="7828" y="9239"/>
                  </a:lnTo>
                  <a:lnTo>
                    <a:pt x="6733" y="8013"/>
                  </a:lnTo>
                  <a:lnTo>
                    <a:pt x="8342" y="6284"/>
                  </a:lnTo>
                  <a:lnTo>
                    <a:pt x="6733" y="5156"/>
                  </a:lnTo>
                  <a:lnTo>
                    <a:pt x="7532" y="3766"/>
                  </a:lnTo>
                  <a:lnTo>
                    <a:pt x="5693" y="3317"/>
                  </a:lnTo>
                  <a:lnTo>
                    <a:pt x="6142" y="1139"/>
                  </a:lnTo>
                  <a:lnTo>
                    <a:pt x="6142" y="1139"/>
                  </a:lnTo>
                  <a:lnTo>
                    <a:pt x="3197" y="1325"/>
                  </a:lnTo>
                  <a:lnTo>
                    <a:pt x="31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7" name="Google Shape;1027;p33"/>
            <p:cNvSpPr/>
            <p:nvPr/>
          </p:nvSpPr>
          <p:spPr>
            <a:xfrm>
              <a:off x="6215874" y="3354430"/>
              <a:ext cx="482377" cy="526519"/>
            </a:xfrm>
            <a:custGeom>
              <a:avLst/>
              <a:gdLst/>
              <a:ahLst/>
              <a:cxnLst/>
              <a:rect l="l" t="t" r="r" b="b"/>
              <a:pathLst>
                <a:path w="6207" h="6775" extrusionOk="0">
                  <a:moveTo>
                    <a:pt x="3097" y="0"/>
                  </a:moveTo>
                  <a:lnTo>
                    <a:pt x="0" y="5167"/>
                  </a:lnTo>
                  <a:cubicBezTo>
                    <a:pt x="1075" y="6560"/>
                    <a:pt x="3631" y="6775"/>
                    <a:pt x="5106" y="6775"/>
                  </a:cubicBezTo>
                  <a:cubicBezTo>
                    <a:pt x="5764" y="6775"/>
                    <a:pt x="6206" y="6732"/>
                    <a:pt x="6206" y="6732"/>
                  </a:cubicBezTo>
                  <a:lnTo>
                    <a:pt x="5528" y="767"/>
                  </a:lnTo>
                  <a:lnTo>
                    <a:pt x="30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8" name="Google Shape;1028;p33"/>
            <p:cNvSpPr/>
            <p:nvPr/>
          </p:nvSpPr>
          <p:spPr>
            <a:xfrm>
              <a:off x="5970843" y="2528026"/>
              <a:ext cx="1315249" cy="994053"/>
            </a:xfrm>
            <a:custGeom>
              <a:avLst/>
              <a:gdLst/>
              <a:ahLst/>
              <a:cxnLst/>
              <a:rect l="l" t="t" r="r" b="b"/>
              <a:pathLst>
                <a:path w="16924" h="12791" extrusionOk="0">
                  <a:moveTo>
                    <a:pt x="7656" y="1"/>
                  </a:moveTo>
                  <a:cubicBezTo>
                    <a:pt x="4339" y="1"/>
                    <a:pt x="1492" y="1785"/>
                    <a:pt x="821" y="4548"/>
                  </a:cubicBezTo>
                  <a:cubicBezTo>
                    <a:pt x="0" y="7920"/>
                    <a:pt x="2759" y="11488"/>
                    <a:pt x="6984" y="12517"/>
                  </a:cubicBezTo>
                  <a:cubicBezTo>
                    <a:pt x="7750" y="12702"/>
                    <a:pt x="8513" y="12790"/>
                    <a:pt x="9252" y="12790"/>
                  </a:cubicBezTo>
                  <a:cubicBezTo>
                    <a:pt x="12578" y="12790"/>
                    <a:pt x="15440" y="11007"/>
                    <a:pt x="16102" y="8248"/>
                  </a:cubicBezTo>
                  <a:cubicBezTo>
                    <a:pt x="16924" y="4865"/>
                    <a:pt x="14165" y="1297"/>
                    <a:pt x="9940" y="279"/>
                  </a:cubicBezTo>
                  <a:cubicBezTo>
                    <a:pt x="9168" y="91"/>
                    <a:pt x="8400" y="1"/>
                    <a:pt x="76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9" name="Google Shape;1029;p33"/>
            <p:cNvSpPr/>
            <p:nvPr/>
          </p:nvSpPr>
          <p:spPr>
            <a:xfrm>
              <a:off x="6647108" y="3660698"/>
              <a:ext cx="565843" cy="254594"/>
            </a:xfrm>
            <a:custGeom>
              <a:avLst/>
              <a:gdLst/>
              <a:ahLst/>
              <a:cxnLst/>
              <a:rect l="l" t="t" r="r" b="b"/>
              <a:pathLst>
                <a:path w="7281" h="3276" extrusionOk="0">
                  <a:moveTo>
                    <a:pt x="1" y="0"/>
                  </a:moveTo>
                  <a:lnTo>
                    <a:pt x="110" y="1653"/>
                  </a:lnTo>
                  <a:cubicBezTo>
                    <a:pt x="1027" y="2879"/>
                    <a:pt x="2192" y="3276"/>
                    <a:pt x="3314" y="3276"/>
                  </a:cubicBezTo>
                  <a:cubicBezTo>
                    <a:pt x="5368" y="3276"/>
                    <a:pt x="7280" y="1949"/>
                    <a:pt x="7280" y="194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0" name="Google Shape;1030;p33"/>
            <p:cNvSpPr/>
            <p:nvPr/>
          </p:nvSpPr>
          <p:spPr>
            <a:xfrm>
              <a:off x="6340838" y="3521125"/>
              <a:ext cx="98776" cy="163435"/>
            </a:xfrm>
            <a:custGeom>
              <a:avLst/>
              <a:gdLst/>
              <a:ahLst/>
              <a:cxnLst/>
              <a:rect l="l" t="t" r="r" b="b"/>
              <a:pathLst>
                <a:path w="1271" h="2103" extrusionOk="0">
                  <a:moveTo>
                    <a:pt x="745" y="1"/>
                  </a:moveTo>
                  <a:cubicBezTo>
                    <a:pt x="614" y="99"/>
                    <a:pt x="482" y="198"/>
                    <a:pt x="362" y="318"/>
                  </a:cubicBezTo>
                  <a:cubicBezTo>
                    <a:pt x="253" y="427"/>
                    <a:pt x="144" y="559"/>
                    <a:pt x="66" y="702"/>
                  </a:cubicBezTo>
                  <a:cubicBezTo>
                    <a:pt x="23" y="778"/>
                    <a:pt x="1" y="877"/>
                    <a:pt x="23" y="964"/>
                  </a:cubicBezTo>
                  <a:cubicBezTo>
                    <a:pt x="34" y="1008"/>
                    <a:pt x="45" y="1062"/>
                    <a:pt x="88" y="1096"/>
                  </a:cubicBezTo>
                  <a:cubicBezTo>
                    <a:pt x="122" y="1128"/>
                    <a:pt x="176" y="1139"/>
                    <a:pt x="220" y="1150"/>
                  </a:cubicBezTo>
                  <a:cubicBezTo>
                    <a:pt x="243" y="1153"/>
                    <a:pt x="267" y="1154"/>
                    <a:pt x="290" y="1154"/>
                  </a:cubicBezTo>
                  <a:cubicBezTo>
                    <a:pt x="354" y="1154"/>
                    <a:pt x="416" y="1144"/>
                    <a:pt x="472" y="1128"/>
                  </a:cubicBezTo>
                  <a:lnTo>
                    <a:pt x="649" y="1052"/>
                  </a:lnTo>
                  <a:lnTo>
                    <a:pt x="649" y="1052"/>
                  </a:lnTo>
                  <a:cubicBezTo>
                    <a:pt x="618" y="1253"/>
                    <a:pt x="578" y="1452"/>
                    <a:pt x="538" y="1643"/>
                  </a:cubicBezTo>
                  <a:lnTo>
                    <a:pt x="526" y="1719"/>
                  </a:lnTo>
                  <a:lnTo>
                    <a:pt x="559" y="1653"/>
                  </a:lnTo>
                  <a:cubicBezTo>
                    <a:pt x="560" y="1653"/>
                    <a:pt x="561" y="1652"/>
                    <a:pt x="562" y="1651"/>
                  </a:cubicBezTo>
                  <a:lnTo>
                    <a:pt x="562" y="1651"/>
                  </a:lnTo>
                  <a:lnTo>
                    <a:pt x="570" y="1653"/>
                  </a:lnTo>
                  <a:cubicBezTo>
                    <a:pt x="571" y="1647"/>
                    <a:pt x="573" y="1640"/>
                    <a:pt x="574" y="1634"/>
                  </a:cubicBezTo>
                  <a:lnTo>
                    <a:pt x="574" y="1634"/>
                  </a:lnTo>
                  <a:cubicBezTo>
                    <a:pt x="672" y="1500"/>
                    <a:pt x="770" y="1365"/>
                    <a:pt x="862" y="1231"/>
                  </a:cubicBezTo>
                  <a:lnTo>
                    <a:pt x="862" y="1231"/>
                  </a:lnTo>
                  <a:cubicBezTo>
                    <a:pt x="855" y="1417"/>
                    <a:pt x="855" y="1597"/>
                    <a:pt x="855" y="1785"/>
                  </a:cubicBezTo>
                  <a:lnTo>
                    <a:pt x="855" y="1785"/>
                  </a:lnTo>
                  <a:lnTo>
                    <a:pt x="855" y="1785"/>
                  </a:lnTo>
                  <a:lnTo>
                    <a:pt x="855" y="1785"/>
                  </a:lnTo>
                  <a:lnTo>
                    <a:pt x="855" y="1785"/>
                  </a:lnTo>
                  <a:cubicBezTo>
                    <a:pt x="855" y="1789"/>
                    <a:pt x="855" y="1792"/>
                    <a:pt x="855" y="1796"/>
                  </a:cubicBezTo>
                  <a:lnTo>
                    <a:pt x="844" y="2103"/>
                  </a:lnTo>
                  <a:lnTo>
                    <a:pt x="932" y="1807"/>
                  </a:lnTo>
                  <a:lnTo>
                    <a:pt x="1095" y="1249"/>
                  </a:lnTo>
                  <a:lnTo>
                    <a:pt x="1249" y="690"/>
                  </a:lnTo>
                  <a:lnTo>
                    <a:pt x="1271" y="624"/>
                  </a:lnTo>
                  <a:lnTo>
                    <a:pt x="1205" y="624"/>
                  </a:lnTo>
                  <a:cubicBezTo>
                    <a:pt x="994" y="635"/>
                    <a:pt x="774" y="645"/>
                    <a:pt x="552" y="655"/>
                  </a:cubicBezTo>
                  <a:lnTo>
                    <a:pt x="552" y="655"/>
                  </a:lnTo>
                  <a:cubicBezTo>
                    <a:pt x="670" y="504"/>
                    <a:pt x="778" y="345"/>
                    <a:pt x="888" y="187"/>
                  </a:cubicBezTo>
                  <a:lnTo>
                    <a:pt x="876" y="187"/>
                  </a:lnTo>
                  <a:cubicBezTo>
                    <a:pt x="745" y="340"/>
                    <a:pt x="603" y="505"/>
                    <a:pt x="472" y="668"/>
                  </a:cubicBezTo>
                  <a:lnTo>
                    <a:pt x="428" y="712"/>
                  </a:lnTo>
                  <a:lnTo>
                    <a:pt x="494" y="712"/>
                  </a:lnTo>
                  <a:cubicBezTo>
                    <a:pt x="710" y="722"/>
                    <a:pt x="927" y="723"/>
                    <a:pt x="1143" y="723"/>
                  </a:cubicBezTo>
                  <a:lnTo>
                    <a:pt x="1143" y="723"/>
                  </a:lnTo>
                  <a:lnTo>
                    <a:pt x="1008" y="1227"/>
                  </a:lnTo>
                  <a:lnTo>
                    <a:pt x="927" y="1520"/>
                  </a:lnTo>
                  <a:lnTo>
                    <a:pt x="927" y="1520"/>
                  </a:lnTo>
                  <a:cubicBezTo>
                    <a:pt x="924" y="1398"/>
                    <a:pt x="920" y="1276"/>
                    <a:pt x="920" y="1150"/>
                  </a:cubicBezTo>
                  <a:lnTo>
                    <a:pt x="920" y="1062"/>
                  </a:lnTo>
                  <a:lnTo>
                    <a:pt x="876" y="1139"/>
                  </a:lnTo>
                  <a:cubicBezTo>
                    <a:pt x="874" y="1143"/>
                    <a:pt x="871" y="1147"/>
                    <a:pt x="869" y="1151"/>
                  </a:cubicBezTo>
                  <a:lnTo>
                    <a:pt x="869" y="1151"/>
                  </a:lnTo>
                  <a:lnTo>
                    <a:pt x="866" y="1150"/>
                  </a:lnTo>
                  <a:cubicBezTo>
                    <a:pt x="866" y="1152"/>
                    <a:pt x="866" y="1154"/>
                    <a:pt x="866" y="1156"/>
                  </a:cubicBezTo>
                  <a:lnTo>
                    <a:pt x="866" y="1156"/>
                  </a:lnTo>
                  <a:cubicBezTo>
                    <a:pt x="775" y="1292"/>
                    <a:pt x="683" y="1437"/>
                    <a:pt x="586" y="1576"/>
                  </a:cubicBezTo>
                  <a:lnTo>
                    <a:pt x="586" y="1576"/>
                  </a:lnTo>
                  <a:cubicBezTo>
                    <a:pt x="624" y="1385"/>
                    <a:pt x="664" y="1201"/>
                    <a:pt x="713" y="1008"/>
                  </a:cubicBezTo>
                  <a:lnTo>
                    <a:pt x="723" y="953"/>
                  </a:lnTo>
                  <a:lnTo>
                    <a:pt x="679" y="975"/>
                  </a:lnTo>
                  <a:cubicBezTo>
                    <a:pt x="559" y="1030"/>
                    <a:pt x="422" y="1079"/>
                    <a:pt x="297" y="1079"/>
                  </a:cubicBezTo>
                  <a:cubicBezTo>
                    <a:pt x="275" y="1079"/>
                    <a:pt x="253" y="1077"/>
                    <a:pt x="231" y="1074"/>
                  </a:cubicBezTo>
                  <a:cubicBezTo>
                    <a:pt x="154" y="1062"/>
                    <a:pt x="110" y="1019"/>
                    <a:pt x="100" y="942"/>
                  </a:cubicBezTo>
                  <a:cubicBezTo>
                    <a:pt x="78" y="877"/>
                    <a:pt x="100" y="811"/>
                    <a:pt x="132" y="734"/>
                  </a:cubicBezTo>
                  <a:cubicBezTo>
                    <a:pt x="198" y="603"/>
                    <a:pt x="297" y="471"/>
                    <a:pt x="406" y="351"/>
                  </a:cubicBezTo>
                  <a:cubicBezTo>
                    <a:pt x="516" y="230"/>
                    <a:pt x="625" y="121"/>
                    <a:pt x="745" y="11"/>
                  </a:cubicBezTo>
                  <a:lnTo>
                    <a:pt x="7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1" name="Google Shape;1031;p33"/>
            <p:cNvSpPr/>
            <p:nvPr/>
          </p:nvSpPr>
          <p:spPr>
            <a:xfrm>
              <a:off x="6483754" y="3583218"/>
              <a:ext cx="123489" cy="110666"/>
            </a:xfrm>
            <a:custGeom>
              <a:avLst/>
              <a:gdLst/>
              <a:ahLst/>
              <a:cxnLst/>
              <a:rect l="l" t="t" r="r" b="b"/>
              <a:pathLst>
                <a:path w="1589" h="1424" extrusionOk="0">
                  <a:moveTo>
                    <a:pt x="1523" y="1"/>
                  </a:moveTo>
                  <a:cubicBezTo>
                    <a:pt x="1533" y="165"/>
                    <a:pt x="1533" y="329"/>
                    <a:pt x="1533" y="482"/>
                  </a:cubicBezTo>
                  <a:cubicBezTo>
                    <a:pt x="1523" y="647"/>
                    <a:pt x="1511" y="811"/>
                    <a:pt x="1457" y="953"/>
                  </a:cubicBezTo>
                  <a:cubicBezTo>
                    <a:pt x="1435" y="1030"/>
                    <a:pt x="1391" y="1095"/>
                    <a:pt x="1336" y="1129"/>
                  </a:cubicBezTo>
                  <a:cubicBezTo>
                    <a:pt x="1309" y="1145"/>
                    <a:pt x="1279" y="1153"/>
                    <a:pt x="1248" y="1153"/>
                  </a:cubicBezTo>
                  <a:cubicBezTo>
                    <a:pt x="1216" y="1153"/>
                    <a:pt x="1183" y="1145"/>
                    <a:pt x="1151" y="1129"/>
                  </a:cubicBezTo>
                  <a:cubicBezTo>
                    <a:pt x="1041" y="1041"/>
                    <a:pt x="954" y="888"/>
                    <a:pt x="898" y="745"/>
                  </a:cubicBezTo>
                  <a:lnTo>
                    <a:pt x="877" y="691"/>
                  </a:lnTo>
                  <a:lnTo>
                    <a:pt x="855" y="734"/>
                  </a:lnTo>
                  <a:cubicBezTo>
                    <a:pt x="760" y="906"/>
                    <a:pt x="657" y="1068"/>
                    <a:pt x="552" y="1230"/>
                  </a:cubicBezTo>
                  <a:lnTo>
                    <a:pt x="552" y="1230"/>
                  </a:lnTo>
                  <a:cubicBezTo>
                    <a:pt x="581" y="1066"/>
                    <a:pt x="617" y="901"/>
                    <a:pt x="645" y="737"/>
                  </a:cubicBezTo>
                  <a:lnTo>
                    <a:pt x="645" y="737"/>
                  </a:lnTo>
                  <a:cubicBezTo>
                    <a:pt x="646" y="736"/>
                    <a:pt x="646" y="735"/>
                    <a:pt x="647" y="734"/>
                  </a:cubicBezTo>
                  <a:lnTo>
                    <a:pt x="645" y="734"/>
                  </a:lnTo>
                  <a:lnTo>
                    <a:pt x="645" y="734"/>
                  </a:lnTo>
                  <a:cubicBezTo>
                    <a:pt x="646" y="730"/>
                    <a:pt x="646" y="727"/>
                    <a:pt x="647" y="723"/>
                  </a:cubicBezTo>
                  <a:lnTo>
                    <a:pt x="669" y="636"/>
                  </a:lnTo>
                  <a:lnTo>
                    <a:pt x="603" y="701"/>
                  </a:lnTo>
                  <a:cubicBezTo>
                    <a:pt x="519" y="780"/>
                    <a:pt x="435" y="861"/>
                    <a:pt x="350" y="945"/>
                  </a:cubicBezTo>
                  <a:lnTo>
                    <a:pt x="350" y="945"/>
                  </a:lnTo>
                  <a:lnTo>
                    <a:pt x="494" y="691"/>
                  </a:lnTo>
                  <a:lnTo>
                    <a:pt x="740" y="226"/>
                  </a:lnTo>
                  <a:lnTo>
                    <a:pt x="740" y="226"/>
                  </a:lnTo>
                  <a:cubicBezTo>
                    <a:pt x="894" y="377"/>
                    <a:pt x="1055" y="528"/>
                    <a:pt x="1216" y="679"/>
                  </a:cubicBezTo>
                  <a:lnTo>
                    <a:pt x="1260" y="723"/>
                  </a:lnTo>
                  <a:lnTo>
                    <a:pt x="1260" y="669"/>
                  </a:lnTo>
                  <a:cubicBezTo>
                    <a:pt x="1282" y="450"/>
                    <a:pt x="1292" y="241"/>
                    <a:pt x="1314" y="34"/>
                  </a:cubicBezTo>
                  <a:lnTo>
                    <a:pt x="1304" y="34"/>
                  </a:lnTo>
                  <a:lnTo>
                    <a:pt x="1216" y="589"/>
                  </a:lnTo>
                  <a:lnTo>
                    <a:pt x="1216" y="589"/>
                  </a:lnTo>
                  <a:cubicBezTo>
                    <a:pt x="1066" y="431"/>
                    <a:pt x="917" y="281"/>
                    <a:pt x="767" y="121"/>
                  </a:cubicBezTo>
                  <a:lnTo>
                    <a:pt x="723" y="78"/>
                  </a:lnTo>
                  <a:lnTo>
                    <a:pt x="691" y="132"/>
                  </a:lnTo>
                  <a:lnTo>
                    <a:pt x="406" y="647"/>
                  </a:lnTo>
                  <a:lnTo>
                    <a:pt x="132" y="1161"/>
                  </a:lnTo>
                  <a:lnTo>
                    <a:pt x="1" y="1424"/>
                  </a:lnTo>
                  <a:lnTo>
                    <a:pt x="198" y="1205"/>
                  </a:lnTo>
                  <a:cubicBezTo>
                    <a:pt x="201" y="1201"/>
                    <a:pt x="205" y="1197"/>
                    <a:pt x="209" y="1194"/>
                  </a:cubicBezTo>
                  <a:lnTo>
                    <a:pt x="209" y="1194"/>
                  </a:lnTo>
                  <a:lnTo>
                    <a:pt x="209" y="1194"/>
                  </a:lnTo>
                  <a:lnTo>
                    <a:pt x="210" y="1192"/>
                  </a:lnTo>
                  <a:lnTo>
                    <a:pt x="210" y="1192"/>
                  </a:lnTo>
                  <a:cubicBezTo>
                    <a:pt x="340" y="1062"/>
                    <a:pt x="462" y="924"/>
                    <a:pt x="590" y="793"/>
                  </a:cubicBezTo>
                  <a:lnTo>
                    <a:pt x="590" y="793"/>
                  </a:lnTo>
                  <a:lnTo>
                    <a:pt x="504" y="1304"/>
                  </a:lnTo>
                  <a:lnTo>
                    <a:pt x="494" y="1380"/>
                  </a:lnTo>
                  <a:lnTo>
                    <a:pt x="526" y="1314"/>
                  </a:lnTo>
                  <a:cubicBezTo>
                    <a:pt x="527" y="1313"/>
                    <a:pt x="528" y="1312"/>
                    <a:pt x="528" y="1311"/>
                  </a:cubicBezTo>
                  <a:lnTo>
                    <a:pt x="528" y="1311"/>
                  </a:lnTo>
                  <a:lnTo>
                    <a:pt x="538" y="1314"/>
                  </a:lnTo>
                  <a:cubicBezTo>
                    <a:pt x="539" y="1306"/>
                    <a:pt x="540" y="1299"/>
                    <a:pt x="542" y="1291"/>
                  </a:cubicBezTo>
                  <a:lnTo>
                    <a:pt x="542" y="1291"/>
                  </a:lnTo>
                  <a:cubicBezTo>
                    <a:pt x="647" y="1129"/>
                    <a:pt x="753" y="975"/>
                    <a:pt x="866" y="813"/>
                  </a:cubicBezTo>
                  <a:lnTo>
                    <a:pt x="866" y="813"/>
                  </a:lnTo>
                  <a:cubicBezTo>
                    <a:pt x="891" y="877"/>
                    <a:pt x="917" y="935"/>
                    <a:pt x="942" y="986"/>
                  </a:cubicBezTo>
                  <a:cubicBezTo>
                    <a:pt x="986" y="1063"/>
                    <a:pt x="1030" y="1139"/>
                    <a:pt x="1107" y="1194"/>
                  </a:cubicBezTo>
                  <a:cubicBezTo>
                    <a:pt x="1151" y="1216"/>
                    <a:pt x="1194" y="1238"/>
                    <a:pt x="1238" y="1238"/>
                  </a:cubicBezTo>
                  <a:cubicBezTo>
                    <a:pt x="1292" y="1238"/>
                    <a:pt x="1336" y="1216"/>
                    <a:pt x="1380" y="1194"/>
                  </a:cubicBezTo>
                  <a:cubicBezTo>
                    <a:pt x="1457" y="1139"/>
                    <a:pt x="1501" y="1063"/>
                    <a:pt x="1533" y="975"/>
                  </a:cubicBezTo>
                  <a:cubicBezTo>
                    <a:pt x="1577" y="822"/>
                    <a:pt x="1588" y="647"/>
                    <a:pt x="1588" y="482"/>
                  </a:cubicBezTo>
                  <a:cubicBezTo>
                    <a:pt x="1577" y="329"/>
                    <a:pt x="1567" y="165"/>
                    <a:pt x="1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2" name="Google Shape;1032;p33"/>
            <p:cNvSpPr/>
            <p:nvPr/>
          </p:nvSpPr>
          <p:spPr>
            <a:xfrm>
              <a:off x="6350242" y="3066891"/>
              <a:ext cx="21294" cy="69866"/>
            </a:xfrm>
            <a:custGeom>
              <a:avLst/>
              <a:gdLst/>
              <a:ahLst/>
              <a:cxnLst/>
              <a:rect l="l" t="t" r="r" b="b"/>
              <a:pathLst>
                <a:path w="274" h="899" extrusionOk="0">
                  <a:moveTo>
                    <a:pt x="132" y="1"/>
                  </a:moveTo>
                  <a:cubicBezTo>
                    <a:pt x="66" y="1"/>
                    <a:pt x="1" y="198"/>
                    <a:pt x="1" y="449"/>
                  </a:cubicBezTo>
                  <a:cubicBezTo>
                    <a:pt x="1" y="690"/>
                    <a:pt x="66" y="898"/>
                    <a:pt x="132" y="898"/>
                  </a:cubicBezTo>
                  <a:cubicBezTo>
                    <a:pt x="208" y="898"/>
                    <a:pt x="274" y="690"/>
                    <a:pt x="274" y="449"/>
                  </a:cubicBezTo>
                  <a:cubicBezTo>
                    <a:pt x="274" y="198"/>
                    <a:pt x="208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3" name="Google Shape;1033;p33"/>
            <p:cNvSpPr/>
            <p:nvPr/>
          </p:nvSpPr>
          <p:spPr>
            <a:xfrm>
              <a:off x="6405496" y="3072797"/>
              <a:ext cx="26501" cy="80046"/>
            </a:xfrm>
            <a:custGeom>
              <a:avLst/>
              <a:gdLst/>
              <a:ahLst/>
              <a:cxnLst/>
              <a:rect l="l" t="t" r="r" b="b"/>
              <a:pathLst>
                <a:path w="341" h="1030" extrusionOk="0">
                  <a:moveTo>
                    <a:pt x="176" y="1"/>
                  </a:moveTo>
                  <a:cubicBezTo>
                    <a:pt x="78" y="1"/>
                    <a:pt x="1" y="231"/>
                    <a:pt x="1" y="516"/>
                  </a:cubicBezTo>
                  <a:cubicBezTo>
                    <a:pt x="1" y="800"/>
                    <a:pt x="78" y="1030"/>
                    <a:pt x="176" y="1030"/>
                  </a:cubicBezTo>
                  <a:cubicBezTo>
                    <a:pt x="263" y="1030"/>
                    <a:pt x="340" y="800"/>
                    <a:pt x="340" y="516"/>
                  </a:cubicBezTo>
                  <a:cubicBezTo>
                    <a:pt x="340" y="231"/>
                    <a:pt x="263" y="1"/>
                    <a:pt x="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4" name="Google Shape;1034;p33"/>
            <p:cNvSpPr/>
            <p:nvPr/>
          </p:nvSpPr>
          <p:spPr>
            <a:xfrm>
              <a:off x="6283874" y="2712207"/>
              <a:ext cx="210219" cy="332620"/>
            </a:xfrm>
            <a:custGeom>
              <a:avLst/>
              <a:gdLst/>
              <a:ahLst/>
              <a:cxnLst/>
              <a:rect l="l" t="t" r="r" b="b"/>
              <a:pathLst>
                <a:path w="2705" h="4280" extrusionOk="0">
                  <a:moveTo>
                    <a:pt x="850" y="0"/>
                  </a:moveTo>
                  <a:cubicBezTo>
                    <a:pt x="799" y="0"/>
                    <a:pt x="750" y="7"/>
                    <a:pt x="701" y="21"/>
                  </a:cubicBezTo>
                  <a:cubicBezTo>
                    <a:pt x="154" y="196"/>
                    <a:pt x="1" y="1281"/>
                    <a:pt x="351" y="2441"/>
                  </a:cubicBezTo>
                  <a:cubicBezTo>
                    <a:pt x="681" y="3511"/>
                    <a:pt x="1322" y="4279"/>
                    <a:pt x="1855" y="4279"/>
                  </a:cubicBezTo>
                  <a:cubicBezTo>
                    <a:pt x="1906" y="4279"/>
                    <a:pt x="1955" y="4272"/>
                    <a:pt x="2004" y="4258"/>
                  </a:cubicBezTo>
                  <a:cubicBezTo>
                    <a:pt x="2551" y="4093"/>
                    <a:pt x="2704" y="3010"/>
                    <a:pt x="2354" y="1838"/>
                  </a:cubicBezTo>
                  <a:cubicBezTo>
                    <a:pt x="2024" y="769"/>
                    <a:pt x="1383" y="0"/>
                    <a:pt x="8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5" name="Google Shape;1035;p33"/>
            <p:cNvSpPr/>
            <p:nvPr/>
          </p:nvSpPr>
          <p:spPr>
            <a:xfrm>
              <a:off x="6425080" y="2605740"/>
              <a:ext cx="370157" cy="481678"/>
            </a:xfrm>
            <a:custGeom>
              <a:avLst/>
              <a:gdLst/>
              <a:ahLst/>
              <a:cxnLst/>
              <a:rect l="l" t="t" r="r" b="b"/>
              <a:pathLst>
                <a:path w="4763" h="6198" extrusionOk="0">
                  <a:moveTo>
                    <a:pt x="3470" y="0"/>
                  </a:moveTo>
                  <a:cubicBezTo>
                    <a:pt x="2636" y="0"/>
                    <a:pt x="1554" y="919"/>
                    <a:pt x="843" y="2311"/>
                  </a:cubicBezTo>
                  <a:cubicBezTo>
                    <a:pt x="1" y="3964"/>
                    <a:pt x="1" y="5660"/>
                    <a:pt x="855" y="6098"/>
                  </a:cubicBezTo>
                  <a:cubicBezTo>
                    <a:pt x="989" y="6166"/>
                    <a:pt x="1137" y="6198"/>
                    <a:pt x="1293" y="6198"/>
                  </a:cubicBezTo>
                  <a:cubicBezTo>
                    <a:pt x="2127" y="6198"/>
                    <a:pt x="3209" y="5278"/>
                    <a:pt x="3920" y="3877"/>
                  </a:cubicBezTo>
                  <a:cubicBezTo>
                    <a:pt x="4762" y="2223"/>
                    <a:pt x="4762" y="537"/>
                    <a:pt x="3908" y="100"/>
                  </a:cubicBezTo>
                  <a:cubicBezTo>
                    <a:pt x="3774" y="32"/>
                    <a:pt x="3626" y="0"/>
                    <a:pt x="34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6" name="Google Shape;1036;p33"/>
            <p:cNvSpPr/>
            <p:nvPr/>
          </p:nvSpPr>
          <p:spPr>
            <a:xfrm>
              <a:off x="6431064" y="2602242"/>
              <a:ext cx="297804" cy="477481"/>
            </a:xfrm>
            <a:custGeom>
              <a:avLst/>
              <a:gdLst/>
              <a:ahLst/>
              <a:cxnLst/>
              <a:rect l="l" t="t" r="r" b="b"/>
              <a:pathLst>
                <a:path w="3832" h="6144" extrusionOk="0">
                  <a:moveTo>
                    <a:pt x="3258" y="1"/>
                  </a:moveTo>
                  <a:cubicBezTo>
                    <a:pt x="3106" y="1"/>
                    <a:pt x="2954" y="32"/>
                    <a:pt x="2802" y="79"/>
                  </a:cubicBezTo>
                  <a:cubicBezTo>
                    <a:pt x="2464" y="200"/>
                    <a:pt x="2157" y="397"/>
                    <a:pt x="1894" y="616"/>
                  </a:cubicBezTo>
                  <a:cubicBezTo>
                    <a:pt x="1620" y="845"/>
                    <a:pt x="1379" y="1108"/>
                    <a:pt x="1160" y="1382"/>
                  </a:cubicBezTo>
                  <a:cubicBezTo>
                    <a:pt x="953" y="1667"/>
                    <a:pt x="766" y="1962"/>
                    <a:pt x="603" y="2280"/>
                  </a:cubicBezTo>
                  <a:cubicBezTo>
                    <a:pt x="449" y="2586"/>
                    <a:pt x="318" y="2915"/>
                    <a:pt x="209" y="3253"/>
                  </a:cubicBezTo>
                  <a:cubicBezTo>
                    <a:pt x="110" y="3593"/>
                    <a:pt x="44" y="3932"/>
                    <a:pt x="22" y="4294"/>
                  </a:cubicBezTo>
                  <a:cubicBezTo>
                    <a:pt x="0" y="4644"/>
                    <a:pt x="22" y="5005"/>
                    <a:pt x="121" y="5345"/>
                  </a:cubicBezTo>
                  <a:cubicBezTo>
                    <a:pt x="175" y="5520"/>
                    <a:pt x="263" y="5684"/>
                    <a:pt x="362" y="5826"/>
                  </a:cubicBezTo>
                  <a:cubicBezTo>
                    <a:pt x="471" y="5968"/>
                    <a:pt x="624" y="6067"/>
                    <a:pt x="778" y="6143"/>
                  </a:cubicBezTo>
                  <a:cubicBezTo>
                    <a:pt x="712" y="6078"/>
                    <a:pt x="646" y="6034"/>
                    <a:pt x="591" y="5968"/>
                  </a:cubicBezTo>
                  <a:cubicBezTo>
                    <a:pt x="569" y="5936"/>
                    <a:pt x="537" y="5914"/>
                    <a:pt x="515" y="5870"/>
                  </a:cubicBezTo>
                  <a:lnTo>
                    <a:pt x="449" y="5771"/>
                  </a:lnTo>
                  <a:cubicBezTo>
                    <a:pt x="427" y="5739"/>
                    <a:pt x="416" y="5695"/>
                    <a:pt x="394" y="5651"/>
                  </a:cubicBezTo>
                  <a:cubicBezTo>
                    <a:pt x="384" y="5618"/>
                    <a:pt x="362" y="5585"/>
                    <a:pt x="350" y="5542"/>
                  </a:cubicBezTo>
                  <a:cubicBezTo>
                    <a:pt x="328" y="5465"/>
                    <a:pt x="307" y="5388"/>
                    <a:pt x="296" y="5301"/>
                  </a:cubicBezTo>
                  <a:cubicBezTo>
                    <a:pt x="241" y="4983"/>
                    <a:pt x="252" y="4644"/>
                    <a:pt x="296" y="4316"/>
                  </a:cubicBezTo>
                  <a:cubicBezTo>
                    <a:pt x="394" y="3669"/>
                    <a:pt x="624" y="3034"/>
                    <a:pt x="931" y="2443"/>
                  </a:cubicBezTo>
                  <a:cubicBezTo>
                    <a:pt x="1226" y="1852"/>
                    <a:pt x="1610" y="1294"/>
                    <a:pt x="2080" y="823"/>
                  </a:cubicBezTo>
                  <a:cubicBezTo>
                    <a:pt x="2321" y="604"/>
                    <a:pt x="2573" y="385"/>
                    <a:pt x="2868" y="244"/>
                  </a:cubicBezTo>
                  <a:cubicBezTo>
                    <a:pt x="2945" y="210"/>
                    <a:pt x="3021" y="188"/>
                    <a:pt x="3098" y="156"/>
                  </a:cubicBezTo>
                  <a:cubicBezTo>
                    <a:pt x="3131" y="134"/>
                    <a:pt x="3175" y="134"/>
                    <a:pt x="3218" y="123"/>
                  </a:cubicBezTo>
                  <a:cubicBezTo>
                    <a:pt x="3252" y="112"/>
                    <a:pt x="3295" y="101"/>
                    <a:pt x="3339" y="101"/>
                  </a:cubicBezTo>
                  <a:lnTo>
                    <a:pt x="3459" y="90"/>
                  </a:lnTo>
                  <a:cubicBezTo>
                    <a:pt x="3474" y="87"/>
                    <a:pt x="3487" y="85"/>
                    <a:pt x="3500" y="85"/>
                  </a:cubicBezTo>
                  <a:cubicBezTo>
                    <a:pt x="3526" y="85"/>
                    <a:pt x="3551" y="90"/>
                    <a:pt x="3580" y="90"/>
                  </a:cubicBezTo>
                  <a:cubicBezTo>
                    <a:pt x="3668" y="90"/>
                    <a:pt x="3744" y="123"/>
                    <a:pt x="3831" y="145"/>
                  </a:cubicBezTo>
                  <a:cubicBezTo>
                    <a:pt x="3690" y="57"/>
                    <a:pt x="3514" y="3"/>
                    <a:pt x="3328" y="3"/>
                  </a:cubicBezTo>
                  <a:cubicBezTo>
                    <a:pt x="3305" y="1"/>
                    <a:pt x="3282" y="1"/>
                    <a:pt x="3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7" name="Google Shape;1037;p33"/>
            <p:cNvSpPr/>
            <p:nvPr/>
          </p:nvSpPr>
          <p:spPr>
            <a:xfrm>
              <a:off x="6604599" y="2815099"/>
              <a:ext cx="42588" cy="137012"/>
            </a:xfrm>
            <a:custGeom>
              <a:avLst/>
              <a:gdLst/>
              <a:ahLst/>
              <a:cxnLst/>
              <a:rect l="l" t="t" r="r" b="b"/>
              <a:pathLst>
                <a:path w="548" h="1763" extrusionOk="0">
                  <a:moveTo>
                    <a:pt x="274" y="0"/>
                  </a:moveTo>
                  <a:cubicBezTo>
                    <a:pt x="121" y="0"/>
                    <a:pt x="0" y="394"/>
                    <a:pt x="0" y="876"/>
                  </a:cubicBezTo>
                  <a:cubicBezTo>
                    <a:pt x="0" y="1368"/>
                    <a:pt x="121" y="1762"/>
                    <a:pt x="274" y="1762"/>
                  </a:cubicBezTo>
                  <a:cubicBezTo>
                    <a:pt x="428" y="1762"/>
                    <a:pt x="548" y="1368"/>
                    <a:pt x="548" y="876"/>
                  </a:cubicBezTo>
                  <a:cubicBezTo>
                    <a:pt x="548" y="394"/>
                    <a:pt x="428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8" name="Google Shape;1038;p33"/>
            <p:cNvSpPr/>
            <p:nvPr/>
          </p:nvSpPr>
          <p:spPr>
            <a:xfrm>
              <a:off x="6403786" y="2828699"/>
              <a:ext cx="30697" cy="100485"/>
            </a:xfrm>
            <a:custGeom>
              <a:avLst/>
              <a:gdLst/>
              <a:ahLst/>
              <a:cxnLst/>
              <a:rect l="l" t="t" r="r" b="b"/>
              <a:pathLst>
                <a:path w="395" h="1293" extrusionOk="0">
                  <a:moveTo>
                    <a:pt x="198" y="1"/>
                  </a:moveTo>
                  <a:cubicBezTo>
                    <a:pt x="88" y="1"/>
                    <a:pt x="1" y="285"/>
                    <a:pt x="1" y="646"/>
                  </a:cubicBezTo>
                  <a:cubicBezTo>
                    <a:pt x="1" y="996"/>
                    <a:pt x="88" y="1292"/>
                    <a:pt x="198" y="1292"/>
                  </a:cubicBezTo>
                  <a:cubicBezTo>
                    <a:pt x="307" y="1292"/>
                    <a:pt x="395" y="996"/>
                    <a:pt x="395" y="646"/>
                  </a:cubicBezTo>
                  <a:cubicBezTo>
                    <a:pt x="395" y="285"/>
                    <a:pt x="307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9" name="Google Shape;1039;p33"/>
            <p:cNvSpPr/>
            <p:nvPr/>
          </p:nvSpPr>
          <p:spPr>
            <a:xfrm>
              <a:off x="6788314" y="2981406"/>
              <a:ext cx="255294" cy="65125"/>
            </a:xfrm>
            <a:custGeom>
              <a:avLst/>
              <a:gdLst/>
              <a:ahLst/>
              <a:cxnLst/>
              <a:rect l="l" t="t" r="r" b="b"/>
              <a:pathLst>
                <a:path w="3285" h="838" extrusionOk="0">
                  <a:moveTo>
                    <a:pt x="1553" y="0"/>
                  </a:moveTo>
                  <a:cubicBezTo>
                    <a:pt x="1299" y="0"/>
                    <a:pt x="1047" y="44"/>
                    <a:pt x="811" y="126"/>
                  </a:cubicBezTo>
                  <a:cubicBezTo>
                    <a:pt x="734" y="159"/>
                    <a:pt x="669" y="181"/>
                    <a:pt x="592" y="213"/>
                  </a:cubicBezTo>
                  <a:cubicBezTo>
                    <a:pt x="526" y="247"/>
                    <a:pt x="450" y="279"/>
                    <a:pt x="384" y="323"/>
                  </a:cubicBezTo>
                  <a:cubicBezTo>
                    <a:pt x="253" y="389"/>
                    <a:pt x="132" y="476"/>
                    <a:pt x="1" y="586"/>
                  </a:cubicBezTo>
                  <a:lnTo>
                    <a:pt x="253" y="838"/>
                  </a:lnTo>
                  <a:cubicBezTo>
                    <a:pt x="329" y="761"/>
                    <a:pt x="450" y="663"/>
                    <a:pt x="559" y="586"/>
                  </a:cubicBezTo>
                  <a:cubicBezTo>
                    <a:pt x="614" y="542"/>
                    <a:pt x="669" y="520"/>
                    <a:pt x="723" y="476"/>
                  </a:cubicBezTo>
                  <a:lnTo>
                    <a:pt x="910" y="378"/>
                  </a:lnTo>
                  <a:cubicBezTo>
                    <a:pt x="1150" y="269"/>
                    <a:pt x="1424" y="192"/>
                    <a:pt x="1698" y="181"/>
                  </a:cubicBezTo>
                  <a:cubicBezTo>
                    <a:pt x="1723" y="177"/>
                    <a:pt x="1747" y="176"/>
                    <a:pt x="1771" y="176"/>
                  </a:cubicBezTo>
                  <a:cubicBezTo>
                    <a:pt x="1819" y="176"/>
                    <a:pt x="1865" y="181"/>
                    <a:pt x="1917" y="181"/>
                  </a:cubicBezTo>
                  <a:cubicBezTo>
                    <a:pt x="1982" y="192"/>
                    <a:pt x="2048" y="192"/>
                    <a:pt x="2124" y="203"/>
                  </a:cubicBezTo>
                  <a:lnTo>
                    <a:pt x="2333" y="247"/>
                  </a:lnTo>
                  <a:lnTo>
                    <a:pt x="2530" y="312"/>
                  </a:lnTo>
                  <a:lnTo>
                    <a:pt x="2628" y="345"/>
                  </a:lnTo>
                  <a:cubicBezTo>
                    <a:pt x="2661" y="356"/>
                    <a:pt x="2693" y="378"/>
                    <a:pt x="2727" y="389"/>
                  </a:cubicBezTo>
                  <a:lnTo>
                    <a:pt x="2924" y="488"/>
                  </a:lnTo>
                  <a:cubicBezTo>
                    <a:pt x="3044" y="553"/>
                    <a:pt x="3165" y="641"/>
                    <a:pt x="3285" y="717"/>
                  </a:cubicBezTo>
                  <a:cubicBezTo>
                    <a:pt x="3175" y="619"/>
                    <a:pt x="3066" y="531"/>
                    <a:pt x="2946" y="444"/>
                  </a:cubicBezTo>
                  <a:lnTo>
                    <a:pt x="2759" y="323"/>
                  </a:lnTo>
                  <a:cubicBezTo>
                    <a:pt x="2727" y="312"/>
                    <a:pt x="2693" y="291"/>
                    <a:pt x="2661" y="269"/>
                  </a:cubicBezTo>
                  <a:lnTo>
                    <a:pt x="2562" y="225"/>
                  </a:lnTo>
                  <a:cubicBezTo>
                    <a:pt x="2496" y="192"/>
                    <a:pt x="2431" y="159"/>
                    <a:pt x="2365" y="137"/>
                  </a:cubicBezTo>
                  <a:lnTo>
                    <a:pt x="2146" y="72"/>
                  </a:lnTo>
                  <a:cubicBezTo>
                    <a:pt x="2080" y="50"/>
                    <a:pt x="2004" y="38"/>
                    <a:pt x="1927" y="28"/>
                  </a:cubicBezTo>
                  <a:cubicBezTo>
                    <a:pt x="1866" y="19"/>
                    <a:pt x="1804" y="3"/>
                    <a:pt x="1748" y="3"/>
                  </a:cubicBezTo>
                  <a:cubicBezTo>
                    <a:pt x="1735" y="3"/>
                    <a:pt x="1721" y="4"/>
                    <a:pt x="1708" y="6"/>
                  </a:cubicBezTo>
                  <a:cubicBezTo>
                    <a:pt x="1656" y="2"/>
                    <a:pt x="1605" y="0"/>
                    <a:pt x="15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0" name="Google Shape;1040;p33"/>
            <p:cNvSpPr/>
            <p:nvPr/>
          </p:nvSpPr>
          <p:spPr>
            <a:xfrm>
              <a:off x="6644621" y="3316117"/>
              <a:ext cx="53623" cy="68156"/>
            </a:xfrm>
            <a:custGeom>
              <a:avLst/>
              <a:gdLst/>
              <a:ahLst/>
              <a:cxnLst/>
              <a:rect l="l" t="t" r="r" b="b"/>
              <a:pathLst>
                <a:path w="690" h="877" extrusionOk="0">
                  <a:moveTo>
                    <a:pt x="689" y="0"/>
                  </a:moveTo>
                  <a:cubicBezTo>
                    <a:pt x="482" y="44"/>
                    <a:pt x="251" y="77"/>
                    <a:pt x="11" y="99"/>
                  </a:cubicBezTo>
                  <a:lnTo>
                    <a:pt x="0" y="99"/>
                  </a:lnTo>
                  <a:lnTo>
                    <a:pt x="689" y="876"/>
                  </a:lnTo>
                  <a:lnTo>
                    <a:pt x="6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1" name="Google Shape;1041;p33"/>
            <p:cNvSpPr/>
            <p:nvPr/>
          </p:nvSpPr>
          <p:spPr>
            <a:xfrm>
              <a:off x="6767098" y="3238715"/>
              <a:ext cx="106392" cy="138721"/>
            </a:xfrm>
            <a:custGeom>
              <a:avLst/>
              <a:gdLst/>
              <a:ahLst/>
              <a:cxnLst/>
              <a:rect l="l" t="t" r="r" b="b"/>
              <a:pathLst>
                <a:path w="1369" h="1785" extrusionOk="0">
                  <a:moveTo>
                    <a:pt x="1368" y="1"/>
                  </a:moveTo>
                  <a:cubicBezTo>
                    <a:pt x="1051" y="296"/>
                    <a:pt x="592" y="559"/>
                    <a:pt x="0" y="767"/>
                  </a:cubicBezTo>
                  <a:lnTo>
                    <a:pt x="624" y="1489"/>
                  </a:lnTo>
                  <a:lnTo>
                    <a:pt x="624" y="789"/>
                  </a:lnTo>
                  <a:lnTo>
                    <a:pt x="1368" y="178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2" name="Google Shape;1042;p33"/>
            <p:cNvSpPr/>
            <p:nvPr/>
          </p:nvSpPr>
          <p:spPr>
            <a:xfrm>
              <a:off x="6036278" y="2996249"/>
              <a:ext cx="905224" cy="352282"/>
            </a:xfrm>
            <a:custGeom>
              <a:avLst/>
              <a:gdLst/>
              <a:ahLst/>
              <a:cxnLst/>
              <a:rect l="l" t="t" r="r" b="b"/>
              <a:pathLst>
                <a:path w="11648" h="4533" extrusionOk="0">
                  <a:moveTo>
                    <a:pt x="10652" y="1"/>
                  </a:moveTo>
                  <a:lnTo>
                    <a:pt x="10652" y="1"/>
                  </a:lnTo>
                  <a:cubicBezTo>
                    <a:pt x="10937" y="176"/>
                    <a:pt x="11134" y="460"/>
                    <a:pt x="11254" y="756"/>
                  </a:cubicBezTo>
                  <a:cubicBezTo>
                    <a:pt x="11375" y="1063"/>
                    <a:pt x="11419" y="1380"/>
                    <a:pt x="11375" y="1698"/>
                  </a:cubicBezTo>
                  <a:cubicBezTo>
                    <a:pt x="11341" y="2004"/>
                    <a:pt x="11210" y="2299"/>
                    <a:pt x="11035" y="2552"/>
                  </a:cubicBezTo>
                  <a:cubicBezTo>
                    <a:pt x="10860" y="2792"/>
                    <a:pt x="10630" y="3011"/>
                    <a:pt x="10368" y="3175"/>
                  </a:cubicBezTo>
                  <a:cubicBezTo>
                    <a:pt x="10094" y="3350"/>
                    <a:pt x="9809" y="3482"/>
                    <a:pt x="9514" y="3591"/>
                  </a:cubicBezTo>
                  <a:cubicBezTo>
                    <a:pt x="9207" y="3700"/>
                    <a:pt x="8889" y="3778"/>
                    <a:pt x="8572" y="3843"/>
                  </a:cubicBezTo>
                  <a:cubicBezTo>
                    <a:pt x="8073" y="3929"/>
                    <a:pt x="7567" y="3988"/>
                    <a:pt x="7060" y="3988"/>
                  </a:cubicBezTo>
                  <a:cubicBezTo>
                    <a:pt x="6922" y="3988"/>
                    <a:pt x="6784" y="3984"/>
                    <a:pt x="6646" y="3975"/>
                  </a:cubicBezTo>
                  <a:cubicBezTo>
                    <a:pt x="6011" y="3919"/>
                    <a:pt x="5376" y="3778"/>
                    <a:pt x="4763" y="3559"/>
                  </a:cubicBezTo>
                  <a:cubicBezTo>
                    <a:pt x="4161" y="3340"/>
                    <a:pt x="3569" y="3044"/>
                    <a:pt x="3012" y="2693"/>
                  </a:cubicBezTo>
                  <a:cubicBezTo>
                    <a:pt x="2738" y="2518"/>
                    <a:pt x="2464" y="2333"/>
                    <a:pt x="2202" y="2136"/>
                  </a:cubicBezTo>
                  <a:cubicBezTo>
                    <a:pt x="1939" y="1939"/>
                    <a:pt x="1676" y="1730"/>
                    <a:pt x="1424" y="1511"/>
                  </a:cubicBezTo>
                  <a:cubicBezTo>
                    <a:pt x="920" y="1073"/>
                    <a:pt x="450" y="603"/>
                    <a:pt x="1" y="100"/>
                  </a:cubicBezTo>
                  <a:lnTo>
                    <a:pt x="1" y="100"/>
                  </a:lnTo>
                  <a:cubicBezTo>
                    <a:pt x="351" y="679"/>
                    <a:pt x="779" y="1205"/>
                    <a:pt x="1249" y="1698"/>
                  </a:cubicBezTo>
                  <a:cubicBezTo>
                    <a:pt x="1709" y="2190"/>
                    <a:pt x="2224" y="2650"/>
                    <a:pt x="2781" y="3044"/>
                  </a:cubicBezTo>
                  <a:cubicBezTo>
                    <a:pt x="3329" y="3449"/>
                    <a:pt x="3942" y="3778"/>
                    <a:pt x="4588" y="4040"/>
                  </a:cubicBezTo>
                  <a:cubicBezTo>
                    <a:pt x="5233" y="4292"/>
                    <a:pt x="5912" y="4456"/>
                    <a:pt x="6613" y="4511"/>
                  </a:cubicBezTo>
                  <a:cubicBezTo>
                    <a:pt x="6788" y="4522"/>
                    <a:pt x="6963" y="4532"/>
                    <a:pt x="7138" y="4532"/>
                  </a:cubicBezTo>
                  <a:lnTo>
                    <a:pt x="7390" y="4522"/>
                  </a:lnTo>
                  <a:cubicBezTo>
                    <a:pt x="7478" y="4522"/>
                    <a:pt x="7565" y="4511"/>
                    <a:pt x="7653" y="4500"/>
                  </a:cubicBezTo>
                  <a:cubicBezTo>
                    <a:pt x="8003" y="4478"/>
                    <a:pt x="8342" y="4412"/>
                    <a:pt x="8682" y="4347"/>
                  </a:cubicBezTo>
                  <a:cubicBezTo>
                    <a:pt x="9349" y="4182"/>
                    <a:pt x="10028" y="3953"/>
                    <a:pt x="10609" y="3525"/>
                  </a:cubicBezTo>
                  <a:cubicBezTo>
                    <a:pt x="10893" y="3318"/>
                    <a:pt x="11156" y="3055"/>
                    <a:pt x="11341" y="2737"/>
                  </a:cubicBezTo>
                  <a:cubicBezTo>
                    <a:pt x="11517" y="2431"/>
                    <a:pt x="11637" y="2070"/>
                    <a:pt x="11637" y="1708"/>
                  </a:cubicBezTo>
                  <a:cubicBezTo>
                    <a:pt x="11648" y="1533"/>
                    <a:pt x="11626" y="1358"/>
                    <a:pt x="11582" y="1183"/>
                  </a:cubicBezTo>
                  <a:cubicBezTo>
                    <a:pt x="11539" y="1008"/>
                    <a:pt x="11484" y="844"/>
                    <a:pt x="11385" y="691"/>
                  </a:cubicBezTo>
                  <a:cubicBezTo>
                    <a:pt x="11222" y="395"/>
                    <a:pt x="10969" y="121"/>
                    <a:pt x="106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043" name="Google Shape;1043;p33"/>
          <p:cNvSpPr/>
          <p:nvPr/>
        </p:nvSpPr>
        <p:spPr>
          <a:xfrm>
            <a:off x="2179300" y="557500"/>
            <a:ext cx="7968000" cy="22564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44" name="Google Shape;1044;p33"/>
          <p:cNvSpPr txBox="1">
            <a:spLocks noGrp="1"/>
          </p:cNvSpPr>
          <p:nvPr>
            <p:ph type="ctrTitle"/>
          </p:nvPr>
        </p:nvSpPr>
        <p:spPr>
          <a:xfrm>
            <a:off x="2322268" y="750569"/>
            <a:ext cx="7690433" cy="187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6533" dirty="0">
                <a:solidFill>
                  <a:srgbClr val="632B1A"/>
                </a:solidFill>
              </a:rPr>
              <a:t>Unit 10 </a:t>
            </a:r>
            <a:br>
              <a:rPr lang="en" sz="6533" dirty="0">
                <a:solidFill>
                  <a:srgbClr val="632B1A"/>
                </a:solidFill>
              </a:rPr>
            </a:br>
            <a:r>
              <a:rPr lang="en" sz="7200" dirty="0">
                <a:solidFill>
                  <a:schemeClr val="dk2"/>
                </a:solidFill>
              </a:rPr>
              <a:t>DO THEY LIKE FISHING?</a:t>
            </a:r>
            <a:endParaRPr sz="6533" dirty="0">
              <a:solidFill>
                <a:srgbClr val="632B1A"/>
              </a:solidFill>
            </a:endParaRPr>
          </a:p>
        </p:txBody>
      </p:sp>
      <p:grpSp>
        <p:nvGrpSpPr>
          <p:cNvPr id="1045" name="Google Shape;1045;p33"/>
          <p:cNvGrpSpPr/>
          <p:nvPr/>
        </p:nvGrpSpPr>
        <p:grpSpPr>
          <a:xfrm>
            <a:off x="3077641" y="-511567"/>
            <a:ext cx="6104593" cy="1401001"/>
            <a:chOff x="2308230" y="-383676"/>
            <a:chExt cx="4578445" cy="1050751"/>
          </a:xfrm>
        </p:grpSpPr>
        <p:sp>
          <p:nvSpPr>
            <p:cNvPr id="1046" name="Google Shape;1046;p33"/>
            <p:cNvSpPr/>
            <p:nvPr/>
          </p:nvSpPr>
          <p:spPr>
            <a:xfrm>
              <a:off x="2308230" y="520950"/>
              <a:ext cx="146100" cy="146100"/>
            </a:xfrm>
            <a:prstGeom prst="trapezoid">
              <a:avLst>
                <a:gd name="adj" fmla="val 25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7" name="Google Shape;1047;p33"/>
            <p:cNvSpPr/>
            <p:nvPr/>
          </p:nvSpPr>
          <p:spPr>
            <a:xfrm>
              <a:off x="6740575" y="520975"/>
              <a:ext cx="146100" cy="146100"/>
            </a:xfrm>
            <a:prstGeom prst="trapezoid">
              <a:avLst>
                <a:gd name="adj" fmla="val 25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048" name="Google Shape;1048;p33"/>
            <p:cNvGrpSpPr/>
            <p:nvPr/>
          </p:nvGrpSpPr>
          <p:grpSpPr>
            <a:xfrm>
              <a:off x="2315214" y="-383676"/>
              <a:ext cx="4513578" cy="989621"/>
              <a:chOff x="1766225" y="332321"/>
              <a:chExt cx="4513578" cy="864978"/>
            </a:xfrm>
          </p:grpSpPr>
          <p:sp>
            <p:nvSpPr>
              <p:cNvPr id="1049" name="Google Shape;1049;p33"/>
              <p:cNvSpPr/>
              <p:nvPr/>
            </p:nvSpPr>
            <p:spPr>
              <a:xfrm>
                <a:off x="1766225" y="332321"/>
                <a:ext cx="80975" cy="864974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5846" extrusionOk="0">
                    <a:moveTo>
                      <a:pt x="361" y="0"/>
                    </a:moveTo>
                    <a:lnTo>
                      <a:pt x="0" y="44"/>
                    </a:lnTo>
                    <a:lnTo>
                      <a:pt x="646" y="5846"/>
                    </a:lnTo>
                    <a:lnTo>
                      <a:pt x="1007" y="5802"/>
                    </a:lnTo>
                    <a:lnTo>
                      <a:pt x="3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12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0" name="Google Shape;1050;p33"/>
              <p:cNvSpPr/>
              <p:nvPr/>
            </p:nvSpPr>
            <p:spPr>
              <a:xfrm flipH="1">
                <a:off x="6253003" y="332324"/>
                <a:ext cx="26800" cy="86497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6854" extrusionOk="0">
                    <a:moveTo>
                      <a:pt x="0" y="1"/>
                    </a:moveTo>
                    <a:lnTo>
                      <a:pt x="0" y="6853"/>
                    </a:lnTo>
                    <a:lnTo>
                      <a:pt x="362" y="6853"/>
                    </a:lnTo>
                    <a:lnTo>
                      <a:pt x="36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12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1051" name="Google Shape;1051;p33"/>
          <p:cNvSpPr/>
          <p:nvPr/>
        </p:nvSpPr>
        <p:spPr>
          <a:xfrm>
            <a:off x="3084600" y="5436000"/>
            <a:ext cx="6022800" cy="548000"/>
          </a:xfrm>
          <a:prstGeom prst="parallelogram">
            <a:avLst>
              <a:gd name="adj" fmla="val 25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52" name="Google Shape;1052;p33"/>
          <p:cNvSpPr txBox="1">
            <a:spLocks noGrp="1"/>
          </p:cNvSpPr>
          <p:nvPr>
            <p:ph type="subTitle" idx="1"/>
          </p:nvPr>
        </p:nvSpPr>
        <p:spPr>
          <a:xfrm>
            <a:off x="3493036" y="5505015"/>
            <a:ext cx="5205600" cy="41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2667" b="1">
                <a:solidFill>
                  <a:schemeClr val="lt1"/>
                </a:solidFill>
              </a:rPr>
              <a:t>Lesson 5: Skills time</a:t>
            </a:r>
            <a:endParaRPr sz="2667" b="1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DB71B7-7F94-F45D-6372-63DAEF845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5356" y="108575"/>
            <a:ext cx="2864911" cy="143245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41"/>
          <p:cNvSpPr/>
          <p:nvPr/>
        </p:nvSpPr>
        <p:spPr>
          <a:xfrm>
            <a:off x="1458000" y="2038367"/>
            <a:ext cx="9276000" cy="25140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44" name="Google Shape;1344;p41"/>
          <p:cNvSpPr txBox="1">
            <a:spLocks noGrp="1"/>
          </p:cNvSpPr>
          <p:nvPr>
            <p:ph type="title"/>
          </p:nvPr>
        </p:nvSpPr>
        <p:spPr>
          <a:xfrm>
            <a:off x="1815400" y="2607333"/>
            <a:ext cx="8561200" cy="137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>
                <a:solidFill>
                  <a:schemeClr val="dk2"/>
                </a:solidFill>
              </a:rPr>
              <a:t>WARM</a:t>
            </a:r>
            <a:r>
              <a:rPr lang="en"/>
              <a:t> UP !</a:t>
            </a:r>
            <a:endParaRPr/>
          </a:p>
        </p:txBody>
      </p:sp>
      <p:grpSp>
        <p:nvGrpSpPr>
          <p:cNvPr id="1345" name="Google Shape;1345;p41"/>
          <p:cNvGrpSpPr/>
          <p:nvPr/>
        </p:nvGrpSpPr>
        <p:grpSpPr>
          <a:xfrm>
            <a:off x="3025709" y="-409967"/>
            <a:ext cx="6140583" cy="2869163"/>
            <a:chOff x="2294675" y="-383675"/>
            <a:chExt cx="4605437" cy="2151872"/>
          </a:xfrm>
        </p:grpSpPr>
        <p:sp>
          <p:nvSpPr>
            <p:cNvPr id="1346" name="Google Shape;1346;p41"/>
            <p:cNvSpPr/>
            <p:nvPr/>
          </p:nvSpPr>
          <p:spPr>
            <a:xfrm>
              <a:off x="2294675" y="1595097"/>
              <a:ext cx="173100" cy="173100"/>
            </a:xfrm>
            <a:prstGeom prst="trapezoid">
              <a:avLst>
                <a:gd name="adj" fmla="val 25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7" name="Google Shape;1347;p41"/>
            <p:cNvSpPr/>
            <p:nvPr/>
          </p:nvSpPr>
          <p:spPr>
            <a:xfrm>
              <a:off x="6727012" y="1595084"/>
              <a:ext cx="173100" cy="173100"/>
            </a:xfrm>
            <a:prstGeom prst="trapezoid">
              <a:avLst>
                <a:gd name="adj" fmla="val 25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348" name="Google Shape;1348;p41"/>
            <p:cNvGrpSpPr/>
            <p:nvPr/>
          </p:nvGrpSpPr>
          <p:grpSpPr>
            <a:xfrm>
              <a:off x="2315225" y="-383675"/>
              <a:ext cx="4513186" cy="2055084"/>
              <a:chOff x="1766236" y="332322"/>
              <a:chExt cx="4513186" cy="1796245"/>
            </a:xfrm>
          </p:grpSpPr>
          <p:sp>
            <p:nvSpPr>
              <p:cNvPr id="1349" name="Google Shape;1349;p41"/>
              <p:cNvSpPr/>
              <p:nvPr/>
            </p:nvSpPr>
            <p:spPr>
              <a:xfrm>
                <a:off x="1766236" y="332323"/>
                <a:ext cx="80975" cy="179624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5846" extrusionOk="0">
                    <a:moveTo>
                      <a:pt x="361" y="0"/>
                    </a:moveTo>
                    <a:lnTo>
                      <a:pt x="0" y="44"/>
                    </a:lnTo>
                    <a:lnTo>
                      <a:pt x="646" y="5846"/>
                    </a:lnTo>
                    <a:lnTo>
                      <a:pt x="1007" y="5802"/>
                    </a:lnTo>
                    <a:lnTo>
                      <a:pt x="3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12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50" name="Google Shape;1350;p41"/>
              <p:cNvSpPr/>
              <p:nvPr/>
            </p:nvSpPr>
            <p:spPr>
              <a:xfrm flipH="1">
                <a:off x="6246048" y="332322"/>
                <a:ext cx="33375" cy="179624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6854" extrusionOk="0">
                    <a:moveTo>
                      <a:pt x="0" y="1"/>
                    </a:moveTo>
                    <a:lnTo>
                      <a:pt x="0" y="6853"/>
                    </a:lnTo>
                    <a:lnTo>
                      <a:pt x="362" y="6853"/>
                    </a:lnTo>
                    <a:lnTo>
                      <a:pt x="36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12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background">
            <a:extLst>
              <a:ext uri="{FF2B5EF4-FFF2-40B4-BE49-F238E27FC236}">
                <a16:creationId xmlns:a16="http://schemas.microsoft.com/office/drawing/2014/main" id="{FEBE2B68-4F4F-D58C-4963-E8A82ECC5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"/>
            <a:ext cx="9144000" cy="573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frontground">
            <a:extLst>
              <a:ext uri="{FF2B5EF4-FFF2-40B4-BE49-F238E27FC236}">
                <a16:creationId xmlns:a16="http://schemas.microsoft.com/office/drawing/2014/main" id="{74C74AA0-FEFE-12CA-6F53-BF47C169E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68525"/>
            <a:ext cx="9144000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2">
            <a:extLst>
              <a:ext uri="{FF2B5EF4-FFF2-40B4-BE49-F238E27FC236}">
                <a16:creationId xmlns:a16="http://schemas.microsoft.com/office/drawing/2014/main" id="{26CD2F76-4553-073D-4134-94966A99D5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4195764"/>
            <a:ext cx="1963737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796316EB-48C6-83C9-0013-D1FF24030977}"/>
              </a:ext>
            </a:extLst>
          </p:cNvPr>
          <p:cNvSpPr/>
          <p:nvPr/>
        </p:nvSpPr>
        <p:spPr>
          <a:xfrm>
            <a:off x="2627313" y="277814"/>
            <a:ext cx="7839075" cy="2470151"/>
          </a:xfrm>
          <a:prstGeom prst="wedgeRoundRectCallout">
            <a:avLst>
              <a:gd name="adj1" fmla="val -16755"/>
              <a:gd name="adj2" fmla="val 90706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400" b="1">
                <a:solidFill>
                  <a:srgbClr val="FF0000"/>
                </a:solidFill>
                <a:latin typeface="Ducmy" pitchFamily="2" charset="0"/>
              </a:rPr>
              <a:t>Helping me to find out the way to my home, please!</a:t>
            </a:r>
            <a:endParaRPr lang="en-US" sz="4400" b="1" dirty="0">
              <a:solidFill>
                <a:srgbClr val="FF0000"/>
              </a:solidFill>
              <a:latin typeface="Ducmy" pitchFamily="2" charset="0"/>
            </a:endParaRPr>
          </a:p>
        </p:txBody>
      </p:sp>
      <p:sp>
        <p:nvSpPr>
          <p:cNvPr id="3" name="Action Button: End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8012269-CD22-2CEB-FEDD-AE43DDFBDAF5}"/>
              </a:ext>
            </a:extLst>
          </p:cNvPr>
          <p:cNvSpPr/>
          <p:nvPr/>
        </p:nvSpPr>
        <p:spPr>
          <a:xfrm>
            <a:off x="9039226" y="5775326"/>
            <a:ext cx="1135063" cy="401639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476298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yupp585.wav">
            <a:hlinkClick r:id="" action="ppaction://media"/>
            <a:extLst>
              <a:ext uri="{FF2B5EF4-FFF2-40B4-BE49-F238E27FC236}">
                <a16:creationId xmlns:a16="http://schemas.microsoft.com/office/drawing/2014/main" id="{BC8F8DC0-3389-4FB7-E58A-FC79894D5D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13" y="56657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ircus Sounds.mp3">
            <a:hlinkClick r:id="" action="ppaction://media"/>
            <a:extLst>
              <a:ext uri="{FF2B5EF4-FFF2-40B4-BE49-F238E27FC236}">
                <a16:creationId xmlns:a16="http://schemas.microsoft.com/office/drawing/2014/main" id="{DF0A5343-1DB5-C501-EB33-9199E2C5BB02}"/>
              </a:ext>
            </a:extLst>
          </p:cNvPr>
          <p:cNvPicPr>
            <a:picLocks noRot="1" noChangeAspect="1"/>
          </p:cNvPicPr>
          <p:nvPr>
            <a:audioFile r:link="rId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213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E81AF6D6-08CA-28FA-451B-B4BD260D295F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619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296A4F72-05D0-AFB9-5850-1A64084D233A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5095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2735C75D-6F4A-6812-A290-80806F830D56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975" y="4619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yupp601.wav">
            <a:hlinkClick r:id="" action="ppaction://media"/>
            <a:extLst>
              <a:ext uri="{FF2B5EF4-FFF2-40B4-BE49-F238E27FC236}">
                <a16:creationId xmlns:a16="http://schemas.microsoft.com/office/drawing/2014/main" id="{681BFBAE-7161-9C11-9CED-4E62C75840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4048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background">
            <a:extLst>
              <a:ext uri="{FF2B5EF4-FFF2-40B4-BE49-F238E27FC236}">
                <a16:creationId xmlns:a16="http://schemas.microsoft.com/office/drawing/2014/main" id="{4DF184EA-59BD-FBDE-8F21-C9812C9207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6" y="-15874"/>
            <a:ext cx="9172575" cy="568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frontground">
            <a:extLst>
              <a:ext uri="{FF2B5EF4-FFF2-40B4-BE49-F238E27FC236}">
                <a16:creationId xmlns:a16="http://schemas.microsoft.com/office/drawing/2014/main" id="{B15DAEEA-5BF2-AA61-CD60-01FE7C48A3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9" y="2041525"/>
            <a:ext cx="9748837" cy="480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wall">
            <a:extLst>
              <a:ext uri="{FF2B5EF4-FFF2-40B4-BE49-F238E27FC236}">
                <a16:creationId xmlns:a16="http://schemas.microsoft.com/office/drawing/2014/main" id="{146BE9A8-392A-1C5E-BA0D-58F8C83B3C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2"/>
            <a:ext cx="5829300" cy="530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ction 2">
            <a:extLst>
              <a:ext uri="{FF2B5EF4-FFF2-40B4-BE49-F238E27FC236}">
                <a16:creationId xmlns:a16="http://schemas.microsoft.com/office/drawing/2014/main" id="{0021B5BC-0D1B-FC2A-5439-C160C0D7AD76}"/>
              </a:ext>
            </a:extLst>
          </p:cNvPr>
          <p:cNvSpPr/>
          <p:nvPr/>
        </p:nvSpPr>
        <p:spPr>
          <a:xfrm>
            <a:off x="4295777" y="2636839"/>
            <a:ext cx="4321175" cy="1152525"/>
          </a:xfrm>
          <a:prstGeom prst="wedgeRoundRectCallout">
            <a:avLst>
              <a:gd name="adj1" fmla="val 46462"/>
              <a:gd name="adj2" fmla="val -21194"/>
              <a:gd name="adj3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Does she like fishing?</a:t>
            </a:r>
          </a:p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……….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9" name="action 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4B9DECF-B73F-7AB2-EC45-2E3D9CA77A62}"/>
              </a:ext>
            </a:extLst>
          </p:cNvPr>
          <p:cNvSpPr/>
          <p:nvPr/>
        </p:nvSpPr>
        <p:spPr>
          <a:xfrm>
            <a:off x="1992313" y="3573465"/>
            <a:ext cx="1223963" cy="719137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sz="1400"/>
          </a:p>
        </p:txBody>
      </p:sp>
      <p:sp>
        <p:nvSpPr>
          <p:cNvPr id="30" name="action 29">
            <a:extLst>
              <a:ext uri="{FF2B5EF4-FFF2-40B4-BE49-F238E27FC236}">
                <a16:creationId xmlns:a16="http://schemas.microsoft.com/office/drawing/2014/main" id="{FB8357C8-3751-61BC-B926-825560381F5F}"/>
              </a:ext>
            </a:extLst>
          </p:cNvPr>
          <p:cNvSpPr/>
          <p:nvPr/>
        </p:nvSpPr>
        <p:spPr>
          <a:xfrm>
            <a:off x="3516314" y="3827187"/>
            <a:ext cx="2187575" cy="1152525"/>
          </a:xfrm>
          <a:prstGeom prst="wedgeRoundRectCallout">
            <a:avLst>
              <a:gd name="adj1" fmla="val 43985"/>
              <a:gd name="adj2" fmla="val 21561"/>
              <a:gd name="adj3" fmla="val 16667"/>
            </a:avLst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  <a:endParaRPr lang="tr-T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2" name="Komut Düğmesi: Bitiş 2867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D618FAC-3680-2FA9-7AA6-82C6DF426494}"/>
              </a:ext>
            </a:extLst>
          </p:cNvPr>
          <p:cNvSpPr/>
          <p:nvPr/>
        </p:nvSpPr>
        <p:spPr>
          <a:xfrm>
            <a:off x="8616280" y="404813"/>
            <a:ext cx="1872208" cy="791939"/>
          </a:xfrm>
          <a:custGeom>
            <a:avLst/>
            <a:gdLst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563488 w 1584176"/>
              <a:gd name="connsiteY2" fmla="*/ 762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1777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190476"/>
              <a:gd name="connsiteY0" fmla="*/ 0 h 615950"/>
              <a:gd name="connsiteX1" fmla="*/ 1177776 w 1190476"/>
              <a:gd name="connsiteY1" fmla="*/ 12700 h 615950"/>
              <a:gd name="connsiteX2" fmla="*/ 1190476 w 1190476"/>
              <a:gd name="connsiteY2" fmla="*/ 615950 h 615950"/>
              <a:gd name="connsiteX3" fmla="*/ 0 w 1190476"/>
              <a:gd name="connsiteY3" fmla="*/ 609600 h 615950"/>
              <a:gd name="connsiteX4" fmla="*/ 0 w 1190476"/>
              <a:gd name="connsiteY4" fmla="*/ 0 h 615950"/>
              <a:gd name="connsiteX5" fmla="*/ 906388 w 1190476"/>
              <a:gd name="connsiteY5" fmla="*/ 304800 h 615950"/>
              <a:gd name="connsiteX6" fmla="*/ 671438 w 1190476"/>
              <a:gd name="connsiteY6" fmla="*/ 76200 h 615950"/>
              <a:gd name="connsiteX7" fmla="*/ 684138 w 1190476"/>
              <a:gd name="connsiteY7" fmla="*/ 533400 h 615950"/>
              <a:gd name="connsiteX8" fmla="*/ 906388 w 1190476"/>
              <a:gd name="connsiteY8" fmla="*/ 304800 h 615950"/>
              <a:gd name="connsiteX9" fmla="*/ 963538 w 1190476"/>
              <a:gd name="connsiteY9" fmla="*/ 76200 h 615950"/>
              <a:gd name="connsiteX10" fmla="*/ 1020688 w 1190476"/>
              <a:gd name="connsiteY10" fmla="*/ 76200 h 615950"/>
              <a:gd name="connsiteX11" fmla="*/ 1020688 w 1190476"/>
              <a:gd name="connsiteY11" fmla="*/ 533400 h 615950"/>
              <a:gd name="connsiteX12" fmla="*/ 963538 w 1190476"/>
              <a:gd name="connsiteY12" fmla="*/ 533400 h 615950"/>
              <a:gd name="connsiteX13" fmla="*/ 963538 w 1190476"/>
              <a:gd name="connsiteY13" fmla="*/ 76200 h 615950"/>
              <a:gd name="connsiteX0" fmla="*/ 906388 w 1190476"/>
              <a:gd name="connsiteY0" fmla="*/ 304800 h 615950"/>
              <a:gd name="connsiteX1" fmla="*/ 658738 w 1190476"/>
              <a:gd name="connsiteY1" fmla="*/ 82550 h 615950"/>
              <a:gd name="connsiteX2" fmla="*/ 658738 w 1190476"/>
              <a:gd name="connsiteY2" fmla="*/ 5397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906388 w 1190476"/>
              <a:gd name="connsiteY0" fmla="*/ 304800 h 615950"/>
              <a:gd name="connsiteX1" fmla="*/ 671438 w 1190476"/>
              <a:gd name="connsiteY1" fmla="*/ 533400 h 615950"/>
              <a:gd name="connsiteX2" fmla="*/ 671438 w 1190476"/>
              <a:gd name="connsiteY2" fmla="*/ 825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0 w 1190476"/>
              <a:gd name="connsiteY0" fmla="*/ 0 h 615950"/>
              <a:gd name="connsiteX1" fmla="*/ 1190476 w 1190476"/>
              <a:gd name="connsiteY1" fmla="*/ 12700 h 615950"/>
              <a:gd name="connsiteX2" fmla="*/ 1190476 w 1190476"/>
              <a:gd name="connsiteY2" fmla="*/ 609600 h 615950"/>
              <a:gd name="connsiteX3" fmla="*/ 0 w 1190476"/>
              <a:gd name="connsiteY3" fmla="*/ 609600 h 615950"/>
              <a:gd name="connsiteX4" fmla="*/ 0 w 1190476"/>
              <a:gd name="connsiteY4" fmla="*/ 0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476" h="615950" stroke="0" extrusionOk="0">
                <a:moveTo>
                  <a:pt x="0" y="0"/>
                </a:moveTo>
                <a:lnTo>
                  <a:pt x="1177776" y="12700"/>
                </a:lnTo>
                <a:lnTo>
                  <a:pt x="1190476" y="615950"/>
                </a:lnTo>
                <a:lnTo>
                  <a:pt x="0" y="609600"/>
                </a:lnTo>
                <a:lnTo>
                  <a:pt x="0" y="0"/>
                </a:lnTo>
                <a:close/>
                <a:moveTo>
                  <a:pt x="906388" y="304800"/>
                </a:moveTo>
                <a:lnTo>
                  <a:pt x="671438" y="76200"/>
                </a:lnTo>
                <a:lnTo>
                  <a:pt x="684138" y="53340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darken" stroke="0" extrusionOk="0">
                <a:moveTo>
                  <a:pt x="906388" y="304800"/>
                </a:moveTo>
                <a:lnTo>
                  <a:pt x="658738" y="82550"/>
                </a:lnTo>
                <a:lnTo>
                  <a:pt x="658738" y="53975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 extrusionOk="0">
                <a:moveTo>
                  <a:pt x="906388" y="304800"/>
                </a:moveTo>
                <a:lnTo>
                  <a:pt x="671438" y="533400"/>
                </a:lnTo>
                <a:lnTo>
                  <a:pt x="671438" y="82550"/>
                </a:lnTo>
                <a:cubicBezTo>
                  <a:pt x="785738" y="158750"/>
                  <a:pt x="792088" y="228600"/>
                  <a:pt x="906388" y="304800"/>
                </a:cubicBez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>
                <a:moveTo>
                  <a:pt x="0" y="0"/>
                </a:moveTo>
                <a:lnTo>
                  <a:pt x="1190476" y="12700"/>
                </a:lnTo>
                <a:lnTo>
                  <a:pt x="1190476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</a:rPr>
              <a:t>NEXT</a:t>
            </a:r>
            <a:endParaRPr lang="tr-TR" sz="3200" b="1" dirty="0">
              <a:solidFill>
                <a:schemeClr val="tx1"/>
              </a:solidFill>
            </a:endParaRPr>
          </a:p>
        </p:txBody>
      </p:sp>
      <p:pic>
        <p:nvPicPr>
          <p:cNvPr id="3077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E52BDEA0-DE21-66F2-3B79-F24FF9961B5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9" y="4221165"/>
            <a:ext cx="1166812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CF3C2911-38EF-02A7-A2A3-1DEBB4C01F4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289" y="5078414"/>
            <a:ext cx="5667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C760ED79-4530-B7AA-0DE4-176F563E72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2" y="4359275"/>
            <a:ext cx="109537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71FDA4D-6909-8142-EC79-54F2186F2208}"/>
              </a:ext>
            </a:extLst>
          </p:cNvPr>
          <p:cNvSpPr/>
          <p:nvPr/>
        </p:nvSpPr>
        <p:spPr>
          <a:xfrm>
            <a:off x="2208213" y="814389"/>
            <a:ext cx="1390651" cy="1342212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A. No, she don't.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CFD5A26-0905-3DBE-7016-C993A8282C72}"/>
              </a:ext>
            </a:extLst>
          </p:cNvPr>
          <p:cNvSpPr/>
          <p:nvPr/>
        </p:nvSpPr>
        <p:spPr>
          <a:xfrm>
            <a:off x="3808414" y="835026"/>
            <a:ext cx="1455737" cy="1288524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B. No, I don’t.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99D0574-B804-53BB-E7B1-1AA69FB36695}"/>
              </a:ext>
            </a:extLst>
          </p:cNvPr>
          <p:cNvSpPr/>
          <p:nvPr/>
        </p:nvSpPr>
        <p:spPr>
          <a:xfrm>
            <a:off x="7004051" y="873126"/>
            <a:ext cx="1449388" cy="1237169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D. Yes, I don’t.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8A8886E-ABD9-E105-D226-3F04C66A2996}"/>
              </a:ext>
            </a:extLst>
          </p:cNvPr>
          <p:cNvSpPr/>
          <p:nvPr/>
        </p:nvSpPr>
        <p:spPr>
          <a:xfrm>
            <a:off x="5443539" y="857252"/>
            <a:ext cx="1398587" cy="1183481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C. Yes, she does.</a:t>
            </a:r>
            <a:endParaRPr lang="tr-TR" sz="2400" b="1" dirty="0">
              <a:solidFill>
                <a:schemeClr val="tx1"/>
              </a:solidFill>
            </a:endParaRP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3B70DEA6-2067-C56B-4E7F-5976FED3DC0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9" y="1504951"/>
            <a:ext cx="768351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Resim 39">
            <a:extLst>
              <a:ext uri="{FF2B5EF4-FFF2-40B4-BE49-F238E27FC236}">
                <a16:creationId xmlns:a16="http://schemas.microsoft.com/office/drawing/2014/main" id="{B734ED35-9683-072F-485C-5C8117992E8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265" y="1193801"/>
            <a:ext cx="968375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Resim 40">
            <a:extLst>
              <a:ext uri="{FF2B5EF4-FFF2-40B4-BE49-F238E27FC236}">
                <a16:creationId xmlns:a16="http://schemas.microsoft.com/office/drawing/2014/main" id="{2C1DD2AC-D6C8-0F8C-79C1-D960DBDB27B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863" y="1504951"/>
            <a:ext cx="768351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560274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33073 0.00023 " pathEditMode="relative" rAng="0" ptsTypes="AA">
                                      <p:cBhvr>
                                        <p:cTn id="29" dur="6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91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91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 nodeType="clickPar">
                      <p:stCondLst>
                        <p:cond delay="0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915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217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8" dur="700" fill="hold"/>
                                        <p:tgtEl>
                                          <p:spTgt spid="307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33073 0.00023 L 0.33386 0.05949 " pathEditMode="relative" rAng="0" ptsTypes="AA">
                                      <p:cBhvr>
                                        <p:cTn id="100" dur="6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2963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72222E-6 3.7037E-7 L 0.43316 3.7037E-7 " pathEditMode="relative" rAng="0" ptsTypes="AA">
                                      <p:cBhvr>
                                        <p:cTn id="112" dur="1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9" y="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53" presetClass="exit" presetSubtype="32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20000">
                <p:cTn id="127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animBg="1"/>
      <p:bldP spid="3" grpId="1" animBg="1"/>
      <p:bldP spid="19" grpId="0" animBg="1"/>
      <p:bldP spid="30" grpId="0" animBg="1"/>
      <p:bldP spid="30" grpId="1" animBg="1"/>
      <p:bldP spid="8" grpId="0" animBg="1"/>
      <p:bldP spid="8" grpId="1" animBg="1"/>
      <p:bldP spid="8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6" grpId="0" animBg="1"/>
      <p:bldP spid="1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ircus Sounds.mp3">
            <a:hlinkClick r:id="" action="ppaction://media"/>
            <a:extLst>
              <a:ext uri="{FF2B5EF4-FFF2-40B4-BE49-F238E27FC236}">
                <a16:creationId xmlns:a16="http://schemas.microsoft.com/office/drawing/2014/main" id="{E717118F-3DE0-3FA6-20D9-915E4717AE64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213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yupp648.wav">
            <a:hlinkClick r:id="" action="ppaction://media"/>
            <a:extLst>
              <a:ext uri="{FF2B5EF4-FFF2-40B4-BE49-F238E27FC236}">
                <a16:creationId xmlns:a16="http://schemas.microsoft.com/office/drawing/2014/main" id="{E81F4CE6-08FF-0938-A80A-25A6130AC4A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3921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5328A1AF-2818-C9BE-8AD2-01A6F6F7E61F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492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0BDE1609-4F94-59BA-AB7B-4CA31DC93D43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96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3D8F76F9-09C6-37C9-CF15-69061FD2A629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975" y="4492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Circus Sounds.mp3">
            <a:hlinkClick r:id="" action="ppaction://media"/>
            <a:extLst>
              <a:ext uri="{FF2B5EF4-FFF2-40B4-BE49-F238E27FC236}">
                <a16:creationId xmlns:a16="http://schemas.microsoft.com/office/drawing/2014/main" id="{1FC33874-9460-4069-5EB4-7F7D60A182D7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9" y="7029451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background">
            <a:extLst>
              <a:ext uri="{FF2B5EF4-FFF2-40B4-BE49-F238E27FC236}">
                <a16:creationId xmlns:a16="http://schemas.microsoft.com/office/drawing/2014/main" id="{67AC8703-DBF3-E994-E092-E8F5528F02B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6" y="-50800"/>
            <a:ext cx="19180175" cy="635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frontground">
            <a:extLst>
              <a:ext uri="{FF2B5EF4-FFF2-40B4-BE49-F238E27FC236}">
                <a16:creationId xmlns:a16="http://schemas.microsoft.com/office/drawing/2014/main" id="{A46FDB6C-5B6C-62F0-4EDB-9776C59142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2" y="1366839"/>
            <a:ext cx="11020425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wall">
            <a:extLst>
              <a:ext uri="{FF2B5EF4-FFF2-40B4-BE49-F238E27FC236}">
                <a16:creationId xmlns:a16="http://schemas.microsoft.com/office/drawing/2014/main" id="{3FDD86FA-AB52-0A40-937C-D8FE76CD29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88" y="-30164"/>
            <a:ext cx="6054725" cy="557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waves">
            <a:extLst>
              <a:ext uri="{FF2B5EF4-FFF2-40B4-BE49-F238E27FC236}">
                <a16:creationId xmlns:a16="http://schemas.microsoft.com/office/drawing/2014/main" id="{FEEACD65-4E7B-0356-A1E0-5AF2DED915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0275" y="4429126"/>
            <a:ext cx="53721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hore">
            <a:extLst>
              <a:ext uri="{FF2B5EF4-FFF2-40B4-BE49-F238E27FC236}">
                <a16:creationId xmlns:a16="http://schemas.microsoft.com/office/drawing/2014/main" id="{257BE7DE-B075-EF1F-A35E-FB93EC60F19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5413" y="2516188"/>
            <a:ext cx="4157663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ction 2">
            <a:extLst>
              <a:ext uri="{FF2B5EF4-FFF2-40B4-BE49-F238E27FC236}">
                <a16:creationId xmlns:a16="http://schemas.microsoft.com/office/drawing/2014/main" id="{9062C38E-6BB6-52BA-AB96-397869BF2028}"/>
              </a:ext>
            </a:extLst>
          </p:cNvPr>
          <p:cNvSpPr/>
          <p:nvPr/>
        </p:nvSpPr>
        <p:spPr>
          <a:xfrm>
            <a:off x="5591176" y="2636839"/>
            <a:ext cx="3529013" cy="1296987"/>
          </a:xfrm>
          <a:prstGeom prst="wedgeRoundRectCallout">
            <a:avLst>
              <a:gd name="adj1" fmla="val 46462"/>
              <a:gd name="adj2" fmla="val -21194"/>
              <a:gd name="adj3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3200">
                <a:solidFill>
                  <a:schemeClr val="tx1"/>
                </a:solidFill>
              </a:rPr>
              <a:t>Do they like playing chess?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9" name="action 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C3598CD-29A9-6D6B-6AC6-03163798CC28}"/>
              </a:ext>
            </a:extLst>
          </p:cNvPr>
          <p:cNvSpPr/>
          <p:nvPr/>
        </p:nvSpPr>
        <p:spPr>
          <a:xfrm>
            <a:off x="1992313" y="3573465"/>
            <a:ext cx="1223963" cy="719137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sz="1400"/>
          </a:p>
        </p:txBody>
      </p:sp>
      <p:sp>
        <p:nvSpPr>
          <p:cNvPr id="30" name="action 29">
            <a:extLst>
              <a:ext uri="{FF2B5EF4-FFF2-40B4-BE49-F238E27FC236}">
                <a16:creationId xmlns:a16="http://schemas.microsoft.com/office/drawing/2014/main" id="{01DD89EF-8D35-9397-6012-FAC9BB2E49E9}"/>
              </a:ext>
            </a:extLst>
          </p:cNvPr>
          <p:cNvSpPr/>
          <p:nvPr/>
        </p:nvSpPr>
        <p:spPr>
          <a:xfrm>
            <a:off x="2737645" y="2603155"/>
            <a:ext cx="3024188" cy="1296987"/>
          </a:xfrm>
          <a:prstGeom prst="wedgeRoundRectCallout">
            <a:avLst>
              <a:gd name="adj1" fmla="val 43985"/>
              <a:gd name="adj2" fmla="val 21561"/>
              <a:gd name="adj3" fmla="val 16667"/>
            </a:avLst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200">
                <a:solidFill>
                  <a:schemeClr val="tx1"/>
                </a:solidFill>
              </a:rPr>
              <a:t>Thank you!</a:t>
            </a:r>
            <a:endParaRPr lang="tr-TR" sz="3200" dirty="0">
              <a:solidFill>
                <a:schemeClr val="tx1"/>
              </a:solidFill>
            </a:endParaRPr>
          </a:p>
        </p:txBody>
      </p:sp>
      <p:pic>
        <p:nvPicPr>
          <p:cNvPr id="4" name="ramp">
            <a:extLst>
              <a:ext uri="{FF2B5EF4-FFF2-40B4-BE49-F238E27FC236}">
                <a16:creationId xmlns:a16="http://schemas.microsoft.com/office/drawing/2014/main" id="{9255B714-CC80-C20F-93C8-68E043B123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339" y="5075239"/>
            <a:ext cx="2574925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5" name="oldcar">
            <a:extLst>
              <a:ext uri="{FF2B5EF4-FFF2-40B4-BE49-F238E27FC236}">
                <a16:creationId xmlns:a16="http://schemas.microsoft.com/office/drawing/2014/main" id="{60DA4F86-E209-E06A-85B8-27BC887AF87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0072">
            <a:off x="10542590" y="4305300"/>
            <a:ext cx="1970087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F7857FAE-FB42-6AF7-FC72-618DCBA7810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90" y="4618039"/>
            <a:ext cx="109537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CE39F910-B5EA-7732-E7B4-DCB342CB7CE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4" y="4625975"/>
            <a:ext cx="109537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7" name="car1">
            <a:extLst>
              <a:ext uri="{FF2B5EF4-FFF2-40B4-BE49-F238E27FC236}">
                <a16:creationId xmlns:a16="http://schemas.microsoft.com/office/drawing/2014/main" id="{2583A4CD-7644-70DC-C573-209ED488858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9821">
            <a:off x="3095626" y="4819651"/>
            <a:ext cx="2190751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8" name="car">
            <a:extLst>
              <a:ext uri="{FF2B5EF4-FFF2-40B4-BE49-F238E27FC236}">
                <a16:creationId xmlns:a16="http://schemas.microsoft.com/office/drawing/2014/main" id="{B9372F7E-547E-158D-77A7-64B891BEE85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8525">
            <a:off x="2843213" y="4656139"/>
            <a:ext cx="25908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2" name="Komut Düğmesi: Bitiş 2867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E592051-4A88-2B22-97B9-D54ED103EB14}"/>
              </a:ext>
            </a:extLst>
          </p:cNvPr>
          <p:cNvSpPr/>
          <p:nvPr/>
        </p:nvSpPr>
        <p:spPr>
          <a:xfrm>
            <a:off x="8616951" y="404813"/>
            <a:ext cx="1906588" cy="792163"/>
          </a:xfrm>
          <a:custGeom>
            <a:avLst/>
            <a:gdLst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563488 w 1584176"/>
              <a:gd name="connsiteY2" fmla="*/ 762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1777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190476"/>
              <a:gd name="connsiteY0" fmla="*/ 0 h 615950"/>
              <a:gd name="connsiteX1" fmla="*/ 1177776 w 1190476"/>
              <a:gd name="connsiteY1" fmla="*/ 12700 h 615950"/>
              <a:gd name="connsiteX2" fmla="*/ 1190476 w 1190476"/>
              <a:gd name="connsiteY2" fmla="*/ 615950 h 615950"/>
              <a:gd name="connsiteX3" fmla="*/ 0 w 1190476"/>
              <a:gd name="connsiteY3" fmla="*/ 609600 h 615950"/>
              <a:gd name="connsiteX4" fmla="*/ 0 w 1190476"/>
              <a:gd name="connsiteY4" fmla="*/ 0 h 615950"/>
              <a:gd name="connsiteX5" fmla="*/ 906388 w 1190476"/>
              <a:gd name="connsiteY5" fmla="*/ 304800 h 615950"/>
              <a:gd name="connsiteX6" fmla="*/ 671438 w 1190476"/>
              <a:gd name="connsiteY6" fmla="*/ 76200 h 615950"/>
              <a:gd name="connsiteX7" fmla="*/ 684138 w 1190476"/>
              <a:gd name="connsiteY7" fmla="*/ 533400 h 615950"/>
              <a:gd name="connsiteX8" fmla="*/ 906388 w 1190476"/>
              <a:gd name="connsiteY8" fmla="*/ 304800 h 615950"/>
              <a:gd name="connsiteX9" fmla="*/ 963538 w 1190476"/>
              <a:gd name="connsiteY9" fmla="*/ 76200 h 615950"/>
              <a:gd name="connsiteX10" fmla="*/ 1020688 w 1190476"/>
              <a:gd name="connsiteY10" fmla="*/ 76200 h 615950"/>
              <a:gd name="connsiteX11" fmla="*/ 1020688 w 1190476"/>
              <a:gd name="connsiteY11" fmla="*/ 533400 h 615950"/>
              <a:gd name="connsiteX12" fmla="*/ 963538 w 1190476"/>
              <a:gd name="connsiteY12" fmla="*/ 533400 h 615950"/>
              <a:gd name="connsiteX13" fmla="*/ 963538 w 1190476"/>
              <a:gd name="connsiteY13" fmla="*/ 76200 h 615950"/>
              <a:gd name="connsiteX0" fmla="*/ 906388 w 1190476"/>
              <a:gd name="connsiteY0" fmla="*/ 304800 h 615950"/>
              <a:gd name="connsiteX1" fmla="*/ 658738 w 1190476"/>
              <a:gd name="connsiteY1" fmla="*/ 82550 h 615950"/>
              <a:gd name="connsiteX2" fmla="*/ 658738 w 1190476"/>
              <a:gd name="connsiteY2" fmla="*/ 5397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906388 w 1190476"/>
              <a:gd name="connsiteY0" fmla="*/ 304800 h 615950"/>
              <a:gd name="connsiteX1" fmla="*/ 671438 w 1190476"/>
              <a:gd name="connsiteY1" fmla="*/ 533400 h 615950"/>
              <a:gd name="connsiteX2" fmla="*/ 671438 w 1190476"/>
              <a:gd name="connsiteY2" fmla="*/ 825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0 w 1190476"/>
              <a:gd name="connsiteY0" fmla="*/ 0 h 615950"/>
              <a:gd name="connsiteX1" fmla="*/ 1190476 w 1190476"/>
              <a:gd name="connsiteY1" fmla="*/ 12700 h 615950"/>
              <a:gd name="connsiteX2" fmla="*/ 1190476 w 1190476"/>
              <a:gd name="connsiteY2" fmla="*/ 609600 h 615950"/>
              <a:gd name="connsiteX3" fmla="*/ 0 w 1190476"/>
              <a:gd name="connsiteY3" fmla="*/ 609600 h 615950"/>
              <a:gd name="connsiteX4" fmla="*/ 0 w 1190476"/>
              <a:gd name="connsiteY4" fmla="*/ 0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476" h="615950" stroke="0" extrusionOk="0">
                <a:moveTo>
                  <a:pt x="0" y="0"/>
                </a:moveTo>
                <a:lnTo>
                  <a:pt x="1177776" y="12700"/>
                </a:lnTo>
                <a:lnTo>
                  <a:pt x="1190476" y="615950"/>
                </a:lnTo>
                <a:lnTo>
                  <a:pt x="0" y="609600"/>
                </a:lnTo>
                <a:lnTo>
                  <a:pt x="0" y="0"/>
                </a:lnTo>
                <a:close/>
                <a:moveTo>
                  <a:pt x="906388" y="304800"/>
                </a:moveTo>
                <a:lnTo>
                  <a:pt x="671438" y="76200"/>
                </a:lnTo>
                <a:lnTo>
                  <a:pt x="684138" y="53340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darken" stroke="0" extrusionOk="0">
                <a:moveTo>
                  <a:pt x="906388" y="304800"/>
                </a:moveTo>
                <a:lnTo>
                  <a:pt x="658738" y="82550"/>
                </a:lnTo>
                <a:lnTo>
                  <a:pt x="658738" y="53975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 extrusionOk="0">
                <a:moveTo>
                  <a:pt x="906388" y="304800"/>
                </a:moveTo>
                <a:lnTo>
                  <a:pt x="671438" y="533400"/>
                </a:lnTo>
                <a:lnTo>
                  <a:pt x="671438" y="82550"/>
                </a:lnTo>
                <a:cubicBezTo>
                  <a:pt x="785738" y="158750"/>
                  <a:pt x="792088" y="228600"/>
                  <a:pt x="906388" y="304800"/>
                </a:cubicBez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>
                <a:moveTo>
                  <a:pt x="0" y="0"/>
                </a:moveTo>
                <a:lnTo>
                  <a:pt x="1190476" y="12700"/>
                </a:lnTo>
                <a:lnTo>
                  <a:pt x="1190476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</a:rPr>
              <a:t>NEXT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323B3BA-094A-9851-AE60-68EA7EFE5B92}"/>
              </a:ext>
            </a:extLst>
          </p:cNvPr>
          <p:cNvSpPr/>
          <p:nvPr/>
        </p:nvSpPr>
        <p:spPr>
          <a:xfrm>
            <a:off x="7213601" y="982662"/>
            <a:ext cx="1292225" cy="1235473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D. No, they don't.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6082BA1-0F89-2CE8-6C49-540635D47B0A}"/>
              </a:ext>
            </a:extLst>
          </p:cNvPr>
          <p:cNvSpPr/>
          <p:nvPr/>
        </p:nvSpPr>
        <p:spPr>
          <a:xfrm>
            <a:off x="2357438" y="885825"/>
            <a:ext cx="1439863" cy="127640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A. Yes, they does.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E21F6EB-2A83-254E-45A6-8E34B0AD197C}"/>
              </a:ext>
            </a:extLst>
          </p:cNvPr>
          <p:cNvSpPr/>
          <p:nvPr/>
        </p:nvSpPr>
        <p:spPr>
          <a:xfrm>
            <a:off x="3919537" y="917575"/>
            <a:ext cx="1416051" cy="1278959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B. Yes, they do.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691CBCB-A02D-BB64-954A-C90EE8B613DA}"/>
              </a:ext>
            </a:extLst>
          </p:cNvPr>
          <p:cNvSpPr/>
          <p:nvPr/>
        </p:nvSpPr>
        <p:spPr>
          <a:xfrm>
            <a:off x="5543551" y="908051"/>
            <a:ext cx="1439863" cy="127640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C. Yes, I do.</a:t>
            </a:r>
            <a:endParaRPr lang="tr-TR" sz="2400" b="1" dirty="0">
              <a:solidFill>
                <a:schemeClr val="tx1"/>
              </a:solidFill>
            </a:endParaRPr>
          </a:p>
        </p:txBody>
      </p:sp>
      <p:pic>
        <p:nvPicPr>
          <p:cNvPr id="37" name="Resim 36">
            <a:extLst>
              <a:ext uri="{FF2B5EF4-FFF2-40B4-BE49-F238E27FC236}">
                <a16:creationId xmlns:a16="http://schemas.microsoft.com/office/drawing/2014/main" id="{F3164C86-7A48-6A21-DE06-BBE477FA521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652589"/>
            <a:ext cx="766763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Resim 37">
            <a:extLst>
              <a:ext uri="{FF2B5EF4-FFF2-40B4-BE49-F238E27FC236}">
                <a16:creationId xmlns:a16="http://schemas.microsoft.com/office/drawing/2014/main" id="{07F78A29-1D16-5264-511E-07D66CC6A8F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851" y="1341439"/>
            <a:ext cx="965200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Resim 38">
            <a:extLst>
              <a:ext uri="{FF2B5EF4-FFF2-40B4-BE49-F238E27FC236}">
                <a16:creationId xmlns:a16="http://schemas.microsoft.com/office/drawing/2014/main" id="{92634E42-61E7-6AAF-3295-CB3D0911C33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863" y="1652589"/>
            <a:ext cx="766763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2" name="Sea-waves-sound">
            <a:hlinkClick r:id="" action="ppaction://media"/>
            <a:extLst>
              <a:ext uri="{FF2B5EF4-FFF2-40B4-BE49-F238E27FC236}">
                <a16:creationId xmlns:a16="http://schemas.microsoft.com/office/drawing/2014/main" id="{68E04AA3-6F44-2BFC-3A7E-28D90237488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7100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Track 123 02">
            <a:hlinkClick r:id="" action="ppaction://media"/>
            <a:extLst>
              <a:ext uri="{FF2B5EF4-FFF2-40B4-BE49-F238E27FC236}">
                <a16:creationId xmlns:a16="http://schemas.microsoft.com/office/drawing/2014/main" id="{BD3EC008-0BAD-4B38-B6DB-9B0C373AC5A6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37668" end="11222.4375"/>
                </p14:media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8505825" y="2938728"/>
            <a:ext cx="541867" cy="5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08940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1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80972 0.00023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8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-0.76337 -0.00301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77" y="-1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76961 -0.00602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90" y="-30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33333E-6 L -0.7875 0.00023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75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-0.77812 -0.0007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906" y="-4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-0.80902 -0.00486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51" y="-25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1481E-6 L -0.7875 0.00024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75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291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04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 nodeType="clickPar">
                      <p:stCondLst>
                        <p:cond delay="0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 nodeType="clickPar">
                      <p:stCondLst>
                        <p:cond delay="0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91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 nodeType="clickPar">
                      <p:stCondLst>
                        <p:cond delay="0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91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 nodeType="clickPar">
                      <p:stCondLst>
                        <p:cond delay="0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915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 nodeType="clickPar">
                      <p:stCondLst>
                        <p:cond delay="0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-0.00046 L 0.07361 -0.13634 C 0.08941 -0.1574 0.11302 -0.16851 0.1375 -0.16851 C 0.1658 -0.16851 0.18802 -0.1574 0.20382 -0.13634 L 0.25642 -0.05532 " pathEditMode="relative" rAng="0" ptsTypes="AAAAA">
                                      <p:cBhvr>
                                        <p:cTn id="105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51" y="-8403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11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1857 -0.00116 L 0.02309 0.00463 L 0.01805 -0.00069 L 0.01996 -0.00116 L 0.0217 -0.00139 L 0.02205 0.00139 L 0.0217 0.00208 L 0.11232 -0.05486 L 0.17048 -0.08912 L 0.27569 -0.14213 L 0.3592 -0.16018 L 0.46528 -0.13958 L 0.59913 -0.04398 L 0.70225 -0.00208 L 0.9368 -0.01088 " pathEditMode="relative" rAng="0" ptsTypes="AAAAAAAAAAAAAAA">
                                      <p:cBhvr>
                                        <p:cTn id="119" dur="22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85" y="-7662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217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20000">
                <p:cTn id="150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2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3" grpId="0" animBg="1"/>
      <p:bldP spid="3" grpId="1" animBg="1"/>
      <p:bldP spid="19" grpId="0" animBg="1"/>
      <p:bldP spid="19" grpId="1" animBg="1"/>
      <p:bldP spid="30" grpId="0" animBg="1"/>
      <p:bldP spid="30" grpId="1" animBg="1"/>
      <p:bldP spid="28672" grpId="0" animBg="1"/>
      <p:bldP spid="13" grpId="0" animBg="1"/>
      <p:bldP spid="13" grpId="1" animBg="1"/>
      <p:bldP spid="13" grpId="2" animBg="1"/>
      <p:bldP spid="8" grpId="0" animBg="1"/>
      <p:bldP spid="8" grpId="1" animBg="1"/>
      <p:bldP spid="8" grpId="2" animBg="1"/>
      <p:bldP spid="16" grpId="0" animBg="1"/>
      <p:bldP spid="16" grpId="1" animBg="1"/>
      <p:bldP spid="12" grpId="0" animBg="1"/>
      <p:bldP spid="12" grpId="1" animBg="1"/>
      <p:bldP spid="12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ircus Sounds.mp3">
            <a:hlinkClick r:id="" action="ppaction://media"/>
            <a:extLst>
              <a:ext uri="{FF2B5EF4-FFF2-40B4-BE49-F238E27FC236}">
                <a16:creationId xmlns:a16="http://schemas.microsoft.com/office/drawing/2014/main" id="{72DFD0CD-2805-0A33-DD1A-54BE182BFCB6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213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yupp835.wav">
            <a:hlinkClick r:id="" action="ppaction://media"/>
            <a:extLst>
              <a:ext uri="{FF2B5EF4-FFF2-40B4-BE49-F238E27FC236}">
                <a16:creationId xmlns:a16="http://schemas.microsoft.com/office/drawing/2014/main" id="{832E4E26-2B13-A14F-7D5A-EE6FA9FB2E6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3921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853DDF47-E719-061B-5F08-1FB8F9969732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492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8F09CDE1-5BFF-5377-BB2D-B67385914E38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96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073A635E-D8B2-B3F3-0C0D-CA315A081BC9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975" y="4492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background">
            <a:extLst>
              <a:ext uri="{FF2B5EF4-FFF2-40B4-BE49-F238E27FC236}">
                <a16:creationId xmlns:a16="http://schemas.microsoft.com/office/drawing/2014/main" id="{64608EE7-27A4-8CDF-D79B-943C66145F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18110200" cy="663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waves">
            <a:extLst>
              <a:ext uri="{FF2B5EF4-FFF2-40B4-BE49-F238E27FC236}">
                <a16:creationId xmlns:a16="http://schemas.microsoft.com/office/drawing/2014/main" id="{E09BAB7C-7E43-EE5D-088D-BCB50983EE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1" y="4594226"/>
            <a:ext cx="5695951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shore">
            <a:extLst>
              <a:ext uri="{FF2B5EF4-FFF2-40B4-BE49-F238E27FC236}">
                <a16:creationId xmlns:a16="http://schemas.microsoft.com/office/drawing/2014/main" id="{1138163A-C300-1F83-F20A-CF11247A9F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2500313"/>
            <a:ext cx="4056063" cy="447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frontground">
            <a:extLst>
              <a:ext uri="{FF2B5EF4-FFF2-40B4-BE49-F238E27FC236}">
                <a16:creationId xmlns:a16="http://schemas.microsoft.com/office/drawing/2014/main" id="{B3A3FCA4-A78A-E694-26EE-E99D2387B3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039" y="2106614"/>
            <a:ext cx="10326687" cy="499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ramp">
            <a:extLst>
              <a:ext uri="{FF2B5EF4-FFF2-40B4-BE49-F238E27FC236}">
                <a16:creationId xmlns:a16="http://schemas.microsoft.com/office/drawing/2014/main" id="{00BB699B-B2FA-03E5-AFDA-DAE5E7A014A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4956175"/>
            <a:ext cx="2576513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51A63E3-78AD-ED20-FC46-BAC0F5C34C78}"/>
              </a:ext>
            </a:extLst>
          </p:cNvPr>
          <p:cNvSpPr/>
          <p:nvPr/>
        </p:nvSpPr>
        <p:spPr>
          <a:xfrm>
            <a:off x="2208214" y="908051"/>
            <a:ext cx="1439863" cy="87630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A. Does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3C2E006-3098-0BF0-32CE-4E521E669844}"/>
              </a:ext>
            </a:extLst>
          </p:cNvPr>
          <p:cNvSpPr/>
          <p:nvPr/>
        </p:nvSpPr>
        <p:spPr>
          <a:xfrm>
            <a:off x="5232402" y="908051"/>
            <a:ext cx="1008063" cy="878448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C.</a:t>
            </a:r>
          </a:p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Are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0112C66-3AE8-59F5-7CED-873A6F1A2B6B}"/>
              </a:ext>
            </a:extLst>
          </p:cNvPr>
          <p:cNvSpPr/>
          <p:nvPr/>
        </p:nvSpPr>
        <p:spPr>
          <a:xfrm>
            <a:off x="6311900" y="908051"/>
            <a:ext cx="1889125" cy="87630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D. Is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EBA67A8-79BD-362E-848A-FD2805EA5D77}"/>
              </a:ext>
            </a:extLst>
          </p:cNvPr>
          <p:cNvSpPr/>
          <p:nvPr/>
        </p:nvSpPr>
        <p:spPr>
          <a:xfrm>
            <a:off x="3717194" y="908051"/>
            <a:ext cx="1439863" cy="87630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B.</a:t>
            </a:r>
          </a:p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Do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action 2">
            <a:extLst>
              <a:ext uri="{FF2B5EF4-FFF2-40B4-BE49-F238E27FC236}">
                <a16:creationId xmlns:a16="http://schemas.microsoft.com/office/drawing/2014/main" id="{8AC21FED-51EC-63B5-4816-906F0D3CEBAD}"/>
              </a:ext>
            </a:extLst>
          </p:cNvPr>
          <p:cNvSpPr/>
          <p:nvPr/>
        </p:nvSpPr>
        <p:spPr>
          <a:xfrm>
            <a:off x="2528093" y="2110424"/>
            <a:ext cx="5832476" cy="1223963"/>
          </a:xfrm>
          <a:prstGeom prst="wedgeRoundRectCallout">
            <a:avLst>
              <a:gd name="adj1" fmla="val 46462"/>
              <a:gd name="adj2" fmla="val -21194"/>
              <a:gd name="adj3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…..</a:t>
            </a:r>
            <a:r>
              <a:rPr lang="en-US" sz="3200">
                <a:solidFill>
                  <a:schemeClr val="tx1"/>
                </a:solidFill>
              </a:rPr>
              <a:t>you like reading comics?</a:t>
            </a:r>
            <a:endParaRPr lang="tr-TR" sz="1400" dirty="0">
              <a:solidFill>
                <a:schemeClr val="tx1"/>
              </a:solidFill>
            </a:endParaRPr>
          </a:p>
        </p:txBody>
      </p:sp>
      <p:sp>
        <p:nvSpPr>
          <p:cNvPr id="30" name="action 29">
            <a:extLst>
              <a:ext uri="{FF2B5EF4-FFF2-40B4-BE49-F238E27FC236}">
                <a16:creationId xmlns:a16="http://schemas.microsoft.com/office/drawing/2014/main" id="{C1EE050E-7B7D-5F9A-A5E3-E433B1B385AD}"/>
              </a:ext>
            </a:extLst>
          </p:cNvPr>
          <p:cNvSpPr/>
          <p:nvPr/>
        </p:nvSpPr>
        <p:spPr>
          <a:xfrm>
            <a:off x="2532065" y="2110424"/>
            <a:ext cx="3203575" cy="1223963"/>
          </a:xfrm>
          <a:prstGeom prst="wedgeRoundRectCallout">
            <a:avLst>
              <a:gd name="adj1" fmla="val 43985"/>
              <a:gd name="adj2" fmla="val 21561"/>
              <a:gd name="adj3" fmla="val 16667"/>
            </a:avLst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Thank you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28672" name="Komut Düğmesi: Bitiş 2867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1CA7171-AE41-4303-6340-8F2E2BF72CC3}"/>
              </a:ext>
            </a:extLst>
          </p:cNvPr>
          <p:cNvSpPr/>
          <p:nvPr/>
        </p:nvSpPr>
        <p:spPr>
          <a:xfrm>
            <a:off x="8616951" y="404813"/>
            <a:ext cx="1909763" cy="792163"/>
          </a:xfrm>
          <a:custGeom>
            <a:avLst/>
            <a:gdLst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563488 w 1584176"/>
              <a:gd name="connsiteY2" fmla="*/ 762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1777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190476"/>
              <a:gd name="connsiteY0" fmla="*/ 0 h 615950"/>
              <a:gd name="connsiteX1" fmla="*/ 1177776 w 1190476"/>
              <a:gd name="connsiteY1" fmla="*/ 12700 h 615950"/>
              <a:gd name="connsiteX2" fmla="*/ 1190476 w 1190476"/>
              <a:gd name="connsiteY2" fmla="*/ 615950 h 615950"/>
              <a:gd name="connsiteX3" fmla="*/ 0 w 1190476"/>
              <a:gd name="connsiteY3" fmla="*/ 609600 h 615950"/>
              <a:gd name="connsiteX4" fmla="*/ 0 w 1190476"/>
              <a:gd name="connsiteY4" fmla="*/ 0 h 615950"/>
              <a:gd name="connsiteX5" fmla="*/ 906388 w 1190476"/>
              <a:gd name="connsiteY5" fmla="*/ 304800 h 615950"/>
              <a:gd name="connsiteX6" fmla="*/ 671438 w 1190476"/>
              <a:gd name="connsiteY6" fmla="*/ 76200 h 615950"/>
              <a:gd name="connsiteX7" fmla="*/ 684138 w 1190476"/>
              <a:gd name="connsiteY7" fmla="*/ 533400 h 615950"/>
              <a:gd name="connsiteX8" fmla="*/ 906388 w 1190476"/>
              <a:gd name="connsiteY8" fmla="*/ 304800 h 615950"/>
              <a:gd name="connsiteX9" fmla="*/ 963538 w 1190476"/>
              <a:gd name="connsiteY9" fmla="*/ 76200 h 615950"/>
              <a:gd name="connsiteX10" fmla="*/ 1020688 w 1190476"/>
              <a:gd name="connsiteY10" fmla="*/ 76200 h 615950"/>
              <a:gd name="connsiteX11" fmla="*/ 1020688 w 1190476"/>
              <a:gd name="connsiteY11" fmla="*/ 533400 h 615950"/>
              <a:gd name="connsiteX12" fmla="*/ 963538 w 1190476"/>
              <a:gd name="connsiteY12" fmla="*/ 533400 h 615950"/>
              <a:gd name="connsiteX13" fmla="*/ 963538 w 1190476"/>
              <a:gd name="connsiteY13" fmla="*/ 76200 h 615950"/>
              <a:gd name="connsiteX0" fmla="*/ 906388 w 1190476"/>
              <a:gd name="connsiteY0" fmla="*/ 304800 h 615950"/>
              <a:gd name="connsiteX1" fmla="*/ 658738 w 1190476"/>
              <a:gd name="connsiteY1" fmla="*/ 82550 h 615950"/>
              <a:gd name="connsiteX2" fmla="*/ 658738 w 1190476"/>
              <a:gd name="connsiteY2" fmla="*/ 5397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906388 w 1190476"/>
              <a:gd name="connsiteY0" fmla="*/ 304800 h 615950"/>
              <a:gd name="connsiteX1" fmla="*/ 671438 w 1190476"/>
              <a:gd name="connsiteY1" fmla="*/ 533400 h 615950"/>
              <a:gd name="connsiteX2" fmla="*/ 671438 w 1190476"/>
              <a:gd name="connsiteY2" fmla="*/ 825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0 w 1190476"/>
              <a:gd name="connsiteY0" fmla="*/ 0 h 615950"/>
              <a:gd name="connsiteX1" fmla="*/ 1190476 w 1190476"/>
              <a:gd name="connsiteY1" fmla="*/ 12700 h 615950"/>
              <a:gd name="connsiteX2" fmla="*/ 1190476 w 1190476"/>
              <a:gd name="connsiteY2" fmla="*/ 609600 h 615950"/>
              <a:gd name="connsiteX3" fmla="*/ 0 w 1190476"/>
              <a:gd name="connsiteY3" fmla="*/ 609600 h 615950"/>
              <a:gd name="connsiteX4" fmla="*/ 0 w 1190476"/>
              <a:gd name="connsiteY4" fmla="*/ 0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476" h="615950" stroke="0" extrusionOk="0">
                <a:moveTo>
                  <a:pt x="0" y="0"/>
                </a:moveTo>
                <a:lnTo>
                  <a:pt x="1177776" y="12700"/>
                </a:lnTo>
                <a:lnTo>
                  <a:pt x="1190476" y="615950"/>
                </a:lnTo>
                <a:lnTo>
                  <a:pt x="0" y="609600"/>
                </a:lnTo>
                <a:lnTo>
                  <a:pt x="0" y="0"/>
                </a:lnTo>
                <a:close/>
                <a:moveTo>
                  <a:pt x="906388" y="304800"/>
                </a:moveTo>
                <a:lnTo>
                  <a:pt x="671438" y="76200"/>
                </a:lnTo>
                <a:lnTo>
                  <a:pt x="684138" y="53340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darken" stroke="0" extrusionOk="0">
                <a:moveTo>
                  <a:pt x="906388" y="304800"/>
                </a:moveTo>
                <a:lnTo>
                  <a:pt x="658738" y="82550"/>
                </a:lnTo>
                <a:lnTo>
                  <a:pt x="658738" y="53975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 extrusionOk="0">
                <a:moveTo>
                  <a:pt x="906388" y="304800"/>
                </a:moveTo>
                <a:lnTo>
                  <a:pt x="671438" y="533400"/>
                </a:lnTo>
                <a:lnTo>
                  <a:pt x="671438" y="82550"/>
                </a:lnTo>
                <a:cubicBezTo>
                  <a:pt x="785738" y="158750"/>
                  <a:pt x="792088" y="228600"/>
                  <a:pt x="906388" y="304800"/>
                </a:cubicBez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>
                <a:moveTo>
                  <a:pt x="0" y="0"/>
                </a:moveTo>
                <a:lnTo>
                  <a:pt x="1190476" y="12700"/>
                </a:lnTo>
                <a:lnTo>
                  <a:pt x="1190476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</a:rPr>
              <a:t>NEXT</a:t>
            </a:r>
            <a:endParaRPr lang="tr-TR" sz="3200" b="1" dirty="0">
              <a:solidFill>
                <a:schemeClr val="tx1"/>
              </a:solidFill>
            </a:endParaRPr>
          </a:p>
        </p:txBody>
      </p:sp>
      <p:pic>
        <p:nvPicPr>
          <p:cNvPr id="28688" name="car1">
            <a:extLst>
              <a:ext uri="{FF2B5EF4-FFF2-40B4-BE49-F238E27FC236}">
                <a16:creationId xmlns:a16="http://schemas.microsoft.com/office/drawing/2014/main" id="{2287C5D0-4136-E6F9-8E0E-5E97FE6016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8765" y="5235575"/>
            <a:ext cx="2308225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rock">
            <a:extLst>
              <a:ext uri="{FF2B5EF4-FFF2-40B4-BE49-F238E27FC236}">
                <a16:creationId xmlns:a16="http://schemas.microsoft.com/office/drawing/2014/main" id="{D4A5798E-CC77-39AC-8A87-86A238FBA9E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4500" y="2852739"/>
            <a:ext cx="4287839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F4AF226F-1278-0E38-2ADB-8EC5E9E3E79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076" y="4413252"/>
            <a:ext cx="963613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ar">
            <a:extLst>
              <a:ext uri="{FF2B5EF4-FFF2-40B4-BE49-F238E27FC236}">
                <a16:creationId xmlns:a16="http://schemas.microsoft.com/office/drawing/2014/main" id="{059FAF60-8764-B643-D033-96545177730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12" y="5354639"/>
            <a:ext cx="2324101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ction 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7C3B9F6-B8C9-6F77-7306-8A9D09821812}"/>
              </a:ext>
            </a:extLst>
          </p:cNvPr>
          <p:cNvSpPr/>
          <p:nvPr/>
        </p:nvSpPr>
        <p:spPr>
          <a:xfrm>
            <a:off x="1992313" y="3573465"/>
            <a:ext cx="1223963" cy="719137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sz="140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401E00BD-D99F-A987-4F78-3AA9260B62C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7" y="4330700"/>
            <a:ext cx="143986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E353F447-DFFD-103D-85D6-657C03895A5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7" y="4365626"/>
            <a:ext cx="1644651" cy="1962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eble12">
            <a:extLst>
              <a:ext uri="{FF2B5EF4-FFF2-40B4-BE49-F238E27FC236}">
                <a16:creationId xmlns:a16="http://schemas.microsoft.com/office/drawing/2014/main" id="{506E177C-4697-0D9D-1F37-CF0D316F333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1" y="3213101"/>
            <a:ext cx="7239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eble11">
            <a:extLst>
              <a:ext uri="{FF2B5EF4-FFF2-40B4-BE49-F238E27FC236}">
                <a16:creationId xmlns:a16="http://schemas.microsoft.com/office/drawing/2014/main" id="{33A33563-84F5-76C5-C6A3-CFCF9BC9345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5" y="3933826"/>
            <a:ext cx="5810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eble10">
            <a:extLst>
              <a:ext uri="{FF2B5EF4-FFF2-40B4-BE49-F238E27FC236}">
                <a16:creationId xmlns:a16="http://schemas.microsoft.com/office/drawing/2014/main" id="{22C73769-8250-ED8E-C7FF-94AC1420507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9" y="3789363"/>
            <a:ext cx="828675" cy="55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eble9">
            <a:extLst>
              <a:ext uri="{FF2B5EF4-FFF2-40B4-BE49-F238E27FC236}">
                <a16:creationId xmlns:a16="http://schemas.microsoft.com/office/drawing/2014/main" id="{95689575-EF40-A51B-9649-91D825A07A7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4" y="4724402"/>
            <a:ext cx="54292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eble8">
            <a:extLst>
              <a:ext uri="{FF2B5EF4-FFF2-40B4-BE49-F238E27FC236}">
                <a16:creationId xmlns:a16="http://schemas.microsoft.com/office/drawing/2014/main" id="{1DE2E3DC-9B6F-9C66-E7CA-2E60C967180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6" y="3429000"/>
            <a:ext cx="4286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eble7">
            <a:extLst>
              <a:ext uri="{FF2B5EF4-FFF2-40B4-BE49-F238E27FC236}">
                <a16:creationId xmlns:a16="http://schemas.microsoft.com/office/drawing/2014/main" id="{4FF28CF3-C9F1-0215-8026-0BA6C976DD0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9" y="4437063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eble6">
            <a:extLst>
              <a:ext uri="{FF2B5EF4-FFF2-40B4-BE49-F238E27FC236}">
                <a16:creationId xmlns:a16="http://schemas.microsoft.com/office/drawing/2014/main" id="{4811BAE6-8DC1-B5EC-F0B7-063671F59B7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40" y="4724401"/>
            <a:ext cx="504825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eble5">
            <a:extLst>
              <a:ext uri="{FF2B5EF4-FFF2-40B4-BE49-F238E27FC236}">
                <a16:creationId xmlns:a16="http://schemas.microsoft.com/office/drawing/2014/main" id="{EF575D42-1EE5-2766-05EB-D6204DE0C17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1" y="3933826"/>
            <a:ext cx="742951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eble4">
            <a:extLst>
              <a:ext uri="{FF2B5EF4-FFF2-40B4-BE49-F238E27FC236}">
                <a16:creationId xmlns:a16="http://schemas.microsoft.com/office/drawing/2014/main" id="{C355BC94-1C23-C6DE-6138-1834ACCCDB1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5157790"/>
            <a:ext cx="400051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eble3">
            <a:extLst>
              <a:ext uri="{FF2B5EF4-FFF2-40B4-BE49-F238E27FC236}">
                <a16:creationId xmlns:a16="http://schemas.microsoft.com/office/drawing/2014/main" id="{B4B7EF14-0F68-EAD4-A0B1-C17A8EA6375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2" y="5157789"/>
            <a:ext cx="79057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eble2">
            <a:extLst>
              <a:ext uri="{FF2B5EF4-FFF2-40B4-BE49-F238E27FC236}">
                <a16:creationId xmlns:a16="http://schemas.microsoft.com/office/drawing/2014/main" id="{B530BE64-C1E3-7D08-584A-5F8CC57C598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5" y="5229226"/>
            <a:ext cx="885825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eble1">
            <a:extLst>
              <a:ext uri="{FF2B5EF4-FFF2-40B4-BE49-F238E27FC236}">
                <a16:creationId xmlns:a16="http://schemas.microsoft.com/office/drawing/2014/main" id="{96A4877A-6FF6-469D-5F44-780578FA410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508502"/>
            <a:ext cx="857251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Resim 44">
            <a:extLst>
              <a:ext uri="{FF2B5EF4-FFF2-40B4-BE49-F238E27FC236}">
                <a16:creationId xmlns:a16="http://schemas.microsoft.com/office/drawing/2014/main" id="{90F0AE53-0530-BE37-439B-BEA0AB4BDC9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525" y="1579565"/>
            <a:ext cx="766763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Resim 45">
            <a:extLst>
              <a:ext uri="{FF2B5EF4-FFF2-40B4-BE49-F238E27FC236}">
                <a16:creationId xmlns:a16="http://schemas.microsoft.com/office/drawing/2014/main" id="{DFB4DC16-E383-CDE1-D514-0F457505D25E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88" y="1268413"/>
            <a:ext cx="965200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Resim 46">
            <a:extLst>
              <a:ext uri="{FF2B5EF4-FFF2-40B4-BE49-F238E27FC236}">
                <a16:creationId xmlns:a16="http://schemas.microsoft.com/office/drawing/2014/main" id="{C4EF9635-DBDE-DA66-99FE-F96DDB66227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8988" y="1579565"/>
            <a:ext cx="766763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1" name="Cartoon-crash-sound-effect">
            <a:hlinkClick r:id="" action="ppaction://media"/>
            <a:extLst>
              <a:ext uri="{FF2B5EF4-FFF2-40B4-BE49-F238E27FC236}">
                <a16:creationId xmlns:a16="http://schemas.microsoft.com/office/drawing/2014/main" id="{D006F03B-ED57-BE46-A1CB-3989373F40B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7100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crash">
            <a:extLst>
              <a:ext uri="{FF2B5EF4-FFF2-40B4-BE49-F238E27FC236}">
                <a16:creationId xmlns:a16="http://schemas.microsoft.com/office/drawing/2014/main" id="{43F07D41-817B-F517-2384-33B6E22F437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61" y="3143567"/>
            <a:ext cx="3709988" cy="3054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3" name="Sea-waves-sound">
            <a:hlinkClick r:id="" action="ppaction://media"/>
            <a:extLst>
              <a:ext uri="{FF2B5EF4-FFF2-40B4-BE49-F238E27FC236}">
                <a16:creationId xmlns:a16="http://schemas.microsoft.com/office/drawing/2014/main" id="{36759D68-36E6-AD98-6316-158D763AFFF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7100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429961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1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-1.00851 -0.0111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34" y="-5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2222E-6 L -0.99826 0.005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913" y="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-0.99826 -0.0034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913" y="-18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L -1.01701 -0.006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51" y="-32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98368 0.000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184" y="2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7.40741E-7 L -0.93681 -0.0094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40" y="-48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7 4.81481E-6 L 0.01806 -0.03889 L 0.03333 -0.06297 L 0.06111 -0.08149 L 0.09583 -0.08334 L 0.14306 -0.07038 L 0.17639 -0.05186 L 0.20972 -0.02593 L 0.22361 0.02037 L 0.23333 0.06111 L 0.23056 0.09259 " pathEditMode="relative" rAng="0" ptsTypes="AAAAAAAAAAA">
                                      <p:cBhvr>
                                        <p:cTn id="31" dur="8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67" y="46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91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91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 nodeType="clickPar">
                      <p:stCondLst>
                        <p:cond delay="0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915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17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54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5.55556E-7 0.00093 C -0.00208 -0.00764 -0.00885 -0.01597 -0.01128 -0.01597 C -0.02621 -0.01597 -0.04184 0.11736 -0.04184 0.25093 C -0.04184 0.18357 -0.04948 0.11736 -0.05677 0.11736 C -0.06458 0.11736 -0.07187 0.18449 -0.07187 0.25093 C -0.07187 0.2176 -0.07569 0.18357 -0.07969 0.18357 C -0.08351 0.18357 -0.08733 0.21667 -0.08733 0.25093 C -0.08733 0.2338 -0.08941 0.2176 -0.09132 0.2176 C -0.09323 0.2176 -0.09514 0.23473 -0.09514 0.25093 C -0.09514 0.24213 -0.09618 0.2338 -0.09705 0.2338 C -0.09757 0.2338 -0.09896 0.24236 -0.09896 0.25093 C -0.09896 0.24653 -0.09948 0.24213 -0.1 0.24213 C -0.1 0.24306 -0.10104 0.2463 -0.10104 0.25093 C -0.10104 0.24861 -0.10104 0.24653 -0.10156 0.24653 C -0.10156 0.24769 -0.10208 0.24885 -0.10208 0.25093 C -0.10208 0.24977 -0.10208 0.24861 -0.10208 0.24769 C -0.1026 0.24769 -0.1026 0.24861 -0.1026 0.24977 C -0.10312 0.24977 -0.10312 0.24885 -0.10312 0.24769 C -0.10347 0.24769 -0.10347 0.24861 -0.10347 0.24977 " pathEditMode="relative" rAng="0" ptsTypes="AAAAAAAAAAAAAAAAAAA">
                                      <p:cBhvr>
                                        <p:cTn id="15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74" y="11644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54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1.66667E-6 0.00602 C 0.00295 -0.0051 0.01389 -0.01598 0.01771 -0.01598 C 0.04167 -0.01598 0.06649 0.15717 0.06649 0.33055 C 0.06649 0.24305 0.07882 0.15717 0.09045 0.15717 C 0.10278 0.15717 0.11459 0.24444 0.11459 0.33055 C 0.11459 0.2875 0.12066 0.24305 0.12691 0.24305 C 0.13299 0.24305 0.13924 0.28611 0.13924 0.33055 C 0.13924 0.30833 0.14236 0.2875 0.14549 0.2875 C 0.14844 0.2875 0.15156 0.30949 0.15156 0.33055 C 0.15156 0.31921 0.15313 0.30833 0.15469 0.30833 C 0.15556 0.30833 0.15781 0.31944 0.15781 0.33055 C 0.15781 0.325 0.15851 0.31921 0.15938 0.31921 C 0.15938 0.3206 0.16094 0.32477 0.16094 0.33055 C 0.16094 0.32754 0.16094 0.325 0.16181 0.325 C 0.16181 0.32615 0.16268 0.32777 0.16268 0.33055 C 0.16268 0.32916 0.16268 0.32754 0.16268 0.32615 C 0.16337 0.32615 0.16337 0.32754 0.16337 0.32916 C 0.16424 0.32916 0.16424 0.32777 0.16424 0.32615 C 0.16511 0.32615 0.16511 0.32754 0.16511 0.32916 " pathEditMode="relative" rAng="0" ptsTypes="AAAAAAAAAAAAAAAAAAA">
                                      <p:cBhvr>
                                        <p:cTn id="15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47" y="15116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54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8.33333E-7 0.01134 C 0.00399 -0.00255 0.01805 -0.01597 0.02292 -0.01597 C 0.05399 -0.01597 0.08594 0.19861 0.08594 0.41319 C 0.08594 0.30509 0.10191 0.19861 0.11701 0.19861 C 0.13299 0.19861 0.14809 0.30648 0.14809 0.41319 C 0.14809 0.35972 0.15608 0.30509 0.16406 0.30509 C 0.17205 0.30509 0.18003 0.35833 0.18003 0.41319 C 0.18003 0.38565 0.18403 0.35972 0.18802 0.35972 C 0.19201 0.35972 0.19601 0.38727 0.19601 0.41319 C 0.19601 0.39907 0.19809 0.38565 0.2 0.38565 C 0.20104 0.38565 0.20399 0.39953 0.20399 0.41319 C 0.20399 0.40625 0.20503 0.39907 0.20608 0.39907 C 0.20608 0.40069 0.20816 0.40602 0.20816 0.41319 C 0.20816 0.40949 0.20816 0.40625 0.2092 0.40625 C 0.2092 0.40787 0.21024 0.40995 0.21024 0.41319 C 0.21024 0.41157 0.21024 0.40949 0.21024 0.40787 C 0.21128 0.40787 0.21128 0.40949 0.21128 0.41157 C 0.21233 0.41157 0.21233 0.40995 0.21233 0.40787 C 0.21337 0.40787 0.21337 0.40949 0.21337 0.41157 " pathEditMode="relative" rAng="0" ptsTypes="AAAAAAAAAAAAAAAAAAA">
                                      <p:cBhvr>
                                        <p:cTn id="15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0" y="18727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1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4.44444E-6 0.01064 C -0.004 -0.00278 -0.01806 -0.01598 -0.02292 -0.01598 C -0.054 -0.01598 -0.08594 0.19375 -0.08594 0.40347 C -0.08594 0.29768 -0.10191 0.19375 -0.11702 0.19375 C -0.13299 0.19375 -0.14809 0.2993 -0.14809 0.40347 C -0.14809 0.35138 -0.15608 0.29768 -0.16407 0.29768 C -0.17205 0.29768 -0.18004 0.34976 -0.18004 0.40347 C -0.18004 0.37662 -0.18403 0.35138 -0.18803 0.35138 C -0.19202 0.35138 -0.19601 0.378 -0.19601 0.40347 C -0.19601 0.38981 -0.19809 0.37662 -0.2 0.37662 C -0.20105 0.37662 -0.204 0.39004 -0.204 0.40347 C -0.204 0.39675 -0.20504 0.38981 -0.20608 0.38981 C -0.20608 0.38819 -0.20816 0.39629 -0.20816 0.40347 C -0.20816 0.39976 -0.20816 0.39675 -0.20921 0.39675 C -0.20921 0.39837 -0.21025 0.40023 -0.21025 0.40347 C -0.21025 0.40185 -0.21025 0.39976 -0.21025 0.39837 C -0.21129 0.39837 -0.21129 0.39976 -0.21129 0.40185 C -0.21233 0.40185 -0.21233 0.40023 -0.21233 0.39837 C -0.21337 0.39837 -0.21337 0.39976 -0.21337 0.40185 " pathEditMode="relative" rAng="0" ptsTypes="AAAAAAAAAAAAAAAAAAA">
                                      <p:cBhvr>
                                        <p:cTn id="16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7" y="1831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1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88889E-6 0.00186 C -0.00191 -0.00787 -0.00798 -0.01713 -0.01007 -0.01713 C -0.02361 -0.01713 -0.0375 0.1338 -0.0375 0.28519 C -0.0375 0.2088 -0.04427 0.1338 -0.05086 0.1338 C -0.05781 0.1338 -0.06441 0.20973 -0.06441 0.28519 C -0.06441 0.24746 -0.06788 0.2088 -0.07135 0.2088 C -0.07482 0.2088 -0.07812 0.2463 -0.07812 0.28519 C -0.07812 0.26551 -0.08003 0.24746 -0.08159 0.24746 C -0.0835 0.24746 -0.08507 0.26667 -0.08507 0.28519 C -0.08507 0.27524 -0.08611 0.26551 -0.08698 0.26551 C -0.08732 0.26551 -0.08854 0.27547 -0.08854 0.28519 C -0.08854 0.2801 -0.08906 0.27524 -0.08958 0.27524 C -0.08958 0.27385 -0.09045 0.27987 -0.09045 0.28519 C -0.09045 0.28241 -0.09045 0.2801 -0.09079 0.2801 C -0.09079 0.28125 -0.09132 0.28264 -0.09132 0.28519 C -0.09132 0.2838 -0.09132 0.28241 -0.09132 0.28125 C -0.09184 0.28125 -0.09184 0.28241 -0.09184 0.2838 C -0.09218 0.2838 -0.09218 0.28264 -0.09218 0.28125 C -0.09253 0.28125 -0.09253 0.28241 -0.09253 0.2838 " pathEditMode="relative" rAng="0" ptsTypes="AAAAAAAAAAAAAAAAAAA">
                                      <p:cBhvr>
                                        <p:cTn id="16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35" y="13218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41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0 c -0.004 -0.008 -0.018 -0.016 -0.023 -0.016 c -0.031 0 -0.063 0.125 -0.063 0.25 c 0 -0.063 -0.016 -0.125 -0.031 -0.125 c -0.016 0 -0.031 0.063 -0.031 0.125 c 0 -0.031 -0.008 -0.063 -0.016 -0.063 c -0.008 0 -0.016 0.031 -0.016 0.063 c 0 -0.016 -0.004 -0.031 -0.008 -0.031 c -0.004 0 -0.008 0.016 -0.008 0.031 c 0 -0.008 -0.002 -0.016 -0.004 -0.016 c -0.001 0 -0.004 0.008 -0.004 0.016 c 0 -0.004 -0.001 -0.008 -0.002 -0.008 c 0 -0.001 -0.002 0.004 -0.002 0.008 c 0 -0.002 0 -0.004 -0.001 -0.004 c 0 0.001 -0.001 0.002 -0.001 0.004 c 0 -0.001 0 -0.002 0 -0.003 c -0.001 0 -0.001 0.001 -0.001 0.002 c -0.001 0 -0.001 -0.001 -0.001 -0.002 c -0.001 0 -0.001 0.001 -0.001 0.002 E" pathEditMode="relative" ptsTypes="">
                                      <p:cBhvr>
                                        <p:cTn id="16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44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3.88889E-6 -0.00047 C 0.01354 -0.025 0.03611 -0.05371 0.05399 -0.07547 C 0.06736 -0.0845 0.10034 -0.0632 0.11701 -0.04885 C 0.13316 -0.0345 0.14809 -0.01644 0.15225 0.01064 C 0.16389 0.05046 0.17725 0.15439 0.18541 0.2 " pathEditMode="relative" rAng="0" ptsTypes="AAAAA">
                                      <p:cBhvr>
                                        <p:cTn id="16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71" y="6157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44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05556E-6 2.22222E-6 C 0.0092 -0.02986 0.02101 -0.06621 0.03299 -0.08218 C 0.0408 -0.09306 0.05382 -0.10556 0.0658 -0.06505 C 0.07726 -0.02477 0.07518 0.04722 0.08056 0.10648 " pathEditMode="relative" rAng="0" ptsTypes="AAAA">
                                      <p:cBhvr>
                                        <p:cTn id="16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8" y="671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44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8.33333E-7 -0.00023 C 0.00955 -0.02778 0.01996 -0.05255 0.03299 -0.0794 C 0.04288 -0.10092 0.06615 -0.14236 0.07969 -0.13449 C 0.09305 -0.12731 0.10573 -0.05694 0.11337 -0.03495 C 0.11823 0.0007 0.11858 0.05301 0.12882 0.09722 " pathEditMode="relative" rAng="0" ptsTypes="AAAAA">
                                      <p:cBhvr>
                                        <p:cTn id="17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-1898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44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5.55556E-7 -0.00046 L -0.02187 -0.03542 C -0.02639 -0.04352 -0.03767 -0.06944 -0.0474 -0.07083 C -0.05694 -0.07245 -0.07535 -0.05301 -0.07986 -0.04514 C -0.08663 -0.03333 -0.08351 0.05625 -0.09028 0.06806 " pathEditMode="relative" rAng="0" ptsTypes="AAAAA">
                                      <p:cBhvr>
                                        <p:cTn id="173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4" y="-93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44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276 -0.05625 C 0.0493 -0.06944 0.05312 -0.10579 0.10312 -0.11018 C 0.1118 -0.09606 0.10468 -0.03009 0.10364 0.00787 C 0.10451 0.05857 0.09757 0.07685 0.08767 0.13588 " pathEditMode="relative" rAng="0" ptsTypes="AAAA">
                                      <p:cBhvr>
                                        <p:cTn id="17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6" y="6898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44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1.66667E-6 1.48148E-6 C 0.00226 -0.02361 0.01372 -0.06759 -0.00364 -0.10162 C -0.01041 -0.11551 -0.06857 -0.11204 -0.07691 -0.07685 C -0.07621 -0.02894 -0.07448 0.14629 -0.05191 0.16111 " pathEditMode="relative" rAng="0" ptsTypes="AAAA">
                                      <p:cBhvr>
                                        <p:cTn id="177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9" y="2593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79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8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2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8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4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8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6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8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89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9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2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93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4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9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97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8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99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0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20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0.00798 -0.00208 L 0.0408 -0.0169 L 0.079 0.00833 L 0.14167 -0.00903 L 0.19688 0.00833 L 0.25174 -0.00579 L 0.31493 0.00833 L 0.38004 -0.01019 L 0.44879 0.00833 L 0.53334 -0.01019 L 0.54913 -0.00463 " pathEditMode="relative" rAng="0" ptsTypes="AAAAAAAAAAA">
                                      <p:cBhvr>
                                        <p:cTn id="20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47" y="-231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2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2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2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20000">
                <p:cTn id="2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8" grpId="0" animBg="1"/>
      <p:bldP spid="8" grpId="1" animBg="1"/>
      <p:bldP spid="8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6" grpId="0" animBg="1"/>
      <p:bldP spid="16" grpId="1" animBg="1"/>
      <p:bldP spid="3" grpId="0" animBg="1"/>
      <p:bldP spid="3" grpId="1" animBg="1"/>
      <p:bldP spid="30" grpId="0" animBg="1"/>
      <p:bldP spid="30" grpId="1" animBg="1"/>
      <p:bldP spid="28672" grpId="0" animBg="1"/>
      <p:bldP spid="19" grpId="0" animBg="1"/>
      <p:bldP spid="1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ircus Sounds.mp3">
            <a:hlinkClick r:id="" action="ppaction://media"/>
            <a:extLst>
              <a:ext uri="{FF2B5EF4-FFF2-40B4-BE49-F238E27FC236}">
                <a16:creationId xmlns:a16="http://schemas.microsoft.com/office/drawing/2014/main" id="{6B99ACEE-C240-A09C-D5CF-478D9D7A42A6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213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yupp2036.wav">
            <a:hlinkClick r:id="" action="ppaction://media"/>
            <a:extLst>
              <a:ext uri="{FF2B5EF4-FFF2-40B4-BE49-F238E27FC236}">
                <a16:creationId xmlns:a16="http://schemas.microsoft.com/office/drawing/2014/main" id="{4A8A108B-508E-9497-7C5D-373BFD0BA46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3921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36C7DEF4-9001-E2EC-0285-97C24A8227A2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492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87C35F24-954B-17FE-8AC2-FE03F69DAE97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96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0EB530EC-7C56-B74A-2ABC-8E0A0E0CF817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975" y="4492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background">
            <a:extLst>
              <a:ext uri="{FF2B5EF4-FFF2-40B4-BE49-F238E27FC236}">
                <a16:creationId xmlns:a16="http://schemas.microsoft.com/office/drawing/2014/main" id="{32C9C0C2-E5C0-A193-409D-4BC66D519C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1" y="-66674"/>
            <a:ext cx="18430875" cy="608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water">
            <a:extLst>
              <a:ext uri="{FF2B5EF4-FFF2-40B4-BE49-F238E27FC236}">
                <a16:creationId xmlns:a16="http://schemas.microsoft.com/office/drawing/2014/main" id="{0136FE81-52E0-B4DF-948F-73373AEF6B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1463" y="5084765"/>
            <a:ext cx="8520112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foreground">
            <a:extLst>
              <a:ext uri="{FF2B5EF4-FFF2-40B4-BE49-F238E27FC236}">
                <a16:creationId xmlns:a16="http://schemas.microsoft.com/office/drawing/2014/main" id="{2BA535D4-7A37-7204-5994-2D860A7716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" y="1196977"/>
            <a:ext cx="10974388" cy="578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21412B0-BCBF-3D29-FD27-671E6190FFE2}"/>
              </a:ext>
            </a:extLst>
          </p:cNvPr>
          <p:cNvSpPr/>
          <p:nvPr/>
        </p:nvSpPr>
        <p:spPr>
          <a:xfrm>
            <a:off x="5296735" y="371478"/>
            <a:ext cx="1816100" cy="754063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C. fishing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A3BE272-0E8B-9D17-53FA-04A884BA9DE4}"/>
              </a:ext>
            </a:extLst>
          </p:cNvPr>
          <p:cNvSpPr/>
          <p:nvPr/>
        </p:nvSpPr>
        <p:spPr>
          <a:xfrm>
            <a:off x="6096002" y="1212852"/>
            <a:ext cx="2049461" cy="873125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D. taking photos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EF5671E-2706-698F-E915-B4F534E9AB83}"/>
              </a:ext>
            </a:extLst>
          </p:cNvPr>
          <p:cNvSpPr/>
          <p:nvPr/>
        </p:nvSpPr>
        <p:spPr>
          <a:xfrm>
            <a:off x="1767682" y="354807"/>
            <a:ext cx="1816100" cy="744539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A. playing basketball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98C689-C6A3-C327-607F-B33221ECC5C2}"/>
              </a:ext>
            </a:extLst>
          </p:cNvPr>
          <p:cNvSpPr/>
          <p:nvPr/>
        </p:nvSpPr>
        <p:spPr>
          <a:xfrm>
            <a:off x="3340599" y="1260475"/>
            <a:ext cx="2254251" cy="873125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B. playing badminton</a:t>
            </a:r>
            <a:endParaRPr lang="tr-TR" sz="2400" b="1" dirty="0">
              <a:solidFill>
                <a:schemeClr val="tx1"/>
              </a:solidFill>
            </a:endParaRPr>
          </a:p>
        </p:txBody>
      </p:sp>
      <p:pic>
        <p:nvPicPr>
          <p:cNvPr id="2" name="boat1">
            <a:extLst>
              <a:ext uri="{FF2B5EF4-FFF2-40B4-BE49-F238E27FC236}">
                <a16:creationId xmlns:a16="http://schemas.microsoft.com/office/drawing/2014/main" id="{A6BBA251-839F-09BE-10DC-FCDBBB23D86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988" y="4570413"/>
            <a:ext cx="1908175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boat2">
            <a:extLst>
              <a:ext uri="{FF2B5EF4-FFF2-40B4-BE49-F238E27FC236}">
                <a16:creationId xmlns:a16="http://schemas.microsoft.com/office/drawing/2014/main" id="{6A22B062-45EB-D108-2296-6FDD78682EC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063" y="4602164"/>
            <a:ext cx="1936751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ction 2">
            <a:extLst>
              <a:ext uri="{FF2B5EF4-FFF2-40B4-BE49-F238E27FC236}">
                <a16:creationId xmlns:a16="http://schemas.microsoft.com/office/drawing/2014/main" id="{63953499-9EEF-FBFC-5053-6C07D354B44C}"/>
              </a:ext>
            </a:extLst>
          </p:cNvPr>
          <p:cNvSpPr/>
          <p:nvPr/>
        </p:nvSpPr>
        <p:spPr>
          <a:xfrm>
            <a:off x="6024563" y="2565401"/>
            <a:ext cx="4248151" cy="1223963"/>
          </a:xfrm>
          <a:prstGeom prst="wedgeRoundRectCallout">
            <a:avLst>
              <a:gd name="adj1" fmla="val 46462"/>
              <a:gd name="adj2" fmla="val -21194"/>
              <a:gd name="adj3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200">
                <a:solidFill>
                  <a:schemeClr val="tx1"/>
                </a:solidFill>
              </a:rPr>
              <a:t>They like..........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30" name="action 29">
            <a:extLst>
              <a:ext uri="{FF2B5EF4-FFF2-40B4-BE49-F238E27FC236}">
                <a16:creationId xmlns:a16="http://schemas.microsoft.com/office/drawing/2014/main" id="{952B9344-D57B-8E53-2FB0-2CF16B181D79}"/>
              </a:ext>
            </a:extLst>
          </p:cNvPr>
          <p:cNvSpPr/>
          <p:nvPr/>
        </p:nvSpPr>
        <p:spPr>
          <a:xfrm>
            <a:off x="2844802" y="2530113"/>
            <a:ext cx="3311525" cy="1223963"/>
          </a:xfrm>
          <a:prstGeom prst="wedgeRoundRectCallout">
            <a:avLst>
              <a:gd name="adj1" fmla="val 43985"/>
              <a:gd name="adj2" fmla="val 21561"/>
              <a:gd name="adj3" fmla="val 16667"/>
            </a:avLst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Thank you!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28672" name="Komut Düğmesi: Bitiş 2867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E055408-43B8-7009-0E80-80F0AFDD337D}"/>
              </a:ext>
            </a:extLst>
          </p:cNvPr>
          <p:cNvSpPr/>
          <p:nvPr/>
        </p:nvSpPr>
        <p:spPr>
          <a:xfrm>
            <a:off x="8685213" y="404813"/>
            <a:ext cx="1803400" cy="792163"/>
          </a:xfrm>
          <a:custGeom>
            <a:avLst/>
            <a:gdLst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563488 w 1584176"/>
              <a:gd name="connsiteY2" fmla="*/ 762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1777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190476"/>
              <a:gd name="connsiteY0" fmla="*/ 0 h 615950"/>
              <a:gd name="connsiteX1" fmla="*/ 1177776 w 1190476"/>
              <a:gd name="connsiteY1" fmla="*/ 12700 h 615950"/>
              <a:gd name="connsiteX2" fmla="*/ 1190476 w 1190476"/>
              <a:gd name="connsiteY2" fmla="*/ 615950 h 615950"/>
              <a:gd name="connsiteX3" fmla="*/ 0 w 1190476"/>
              <a:gd name="connsiteY3" fmla="*/ 609600 h 615950"/>
              <a:gd name="connsiteX4" fmla="*/ 0 w 1190476"/>
              <a:gd name="connsiteY4" fmla="*/ 0 h 615950"/>
              <a:gd name="connsiteX5" fmla="*/ 906388 w 1190476"/>
              <a:gd name="connsiteY5" fmla="*/ 304800 h 615950"/>
              <a:gd name="connsiteX6" fmla="*/ 671438 w 1190476"/>
              <a:gd name="connsiteY6" fmla="*/ 76200 h 615950"/>
              <a:gd name="connsiteX7" fmla="*/ 684138 w 1190476"/>
              <a:gd name="connsiteY7" fmla="*/ 533400 h 615950"/>
              <a:gd name="connsiteX8" fmla="*/ 906388 w 1190476"/>
              <a:gd name="connsiteY8" fmla="*/ 304800 h 615950"/>
              <a:gd name="connsiteX9" fmla="*/ 963538 w 1190476"/>
              <a:gd name="connsiteY9" fmla="*/ 76200 h 615950"/>
              <a:gd name="connsiteX10" fmla="*/ 1020688 w 1190476"/>
              <a:gd name="connsiteY10" fmla="*/ 76200 h 615950"/>
              <a:gd name="connsiteX11" fmla="*/ 1020688 w 1190476"/>
              <a:gd name="connsiteY11" fmla="*/ 533400 h 615950"/>
              <a:gd name="connsiteX12" fmla="*/ 963538 w 1190476"/>
              <a:gd name="connsiteY12" fmla="*/ 533400 h 615950"/>
              <a:gd name="connsiteX13" fmla="*/ 963538 w 1190476"/>
              <a:gd name="connsiteY13" fmla="*/ 76200 h 615950"/>
              <a:gd name="connsiteX0" fmla="*/ 906388 w 1190476"/>
              <a:gd name="connsiteY0" fmla="*/ 304800 h 615950"/>
              <a:gd name="connsiteX1" fmla="*/ 658738 w 1190476"/>
              <a:gd name="connsiteY1" fmla="*/ 82550 h 615950"/>
              <a:gd name="connsiteX2" fmla="*/ 658738 w 1190476"/>
              <a:gd name="connsiteY2" fmla="*/ 5397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906388 w 1190476"/>
              <a:gd name="connsiteY0" fmla="*/ 304800 h 615950"/>
              <a:gd name="connsiteX1" fmla="*/ 671438 w 1190476"/>
              <a:gd name="connsiteY1" fmla="*/ 533400 h 615950"/>
              <a:gd name="connsiteX2" fmla="*/ 671438 w 1190476"/>
              <a:gd name="connsiteY2" fmla="*/ 825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0 w 1190476"/>
              <a:gd name="connsiteY0" fmla="*/ 0 h 615950"/>
              <a:gd name="connsiteX1" fmla="*/ 1190476 w 1190476"/>
              <a:gd name="connsiteY1" fmla="*/ 12700 h 615950"/>
              <a:gd name="connsiteX2" fmla="*/ 1190476 w 1190476"/>
              <a:gd name="connsiteY2" fmla="*/ 609600 h 615950"/>
              <a:gd name="connsiteX3" fmla="*/ 0 w 1190476"/>
              <a:gd name="connsiteY3" fmla="*/ 609600 h 615950"/>
              <a:gd name="connsiteX4" fmla="*/ 0 w 1190476"/>
              <a:gd name="connsiteY4" fmla="*/ 0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476" h="615950" stroke="0" extrusionOk="0">
                <a:moveTo>
                  <a:pt x="0" y="0"/>
                </a:moveTo>
                <a:lnTo>
                  <a:pt x="1177776" y="12700"/>
                </a:lnTo>
                <a:lnTo>
                  <a:pt x="1190476" y="615950"/>
                </a:lnTo>
                <a:lnTo>
                  <a:pt x="0" y="609600"/>
                </a:lnTo>
                <a:lnTo>
                  <a:pt x="0" y="0"/>
                </a:lnTo>
                <a:close/>
                <a:moveTo>
                  <a:pt x="906388" y="304800"/>
                </a:moveTo>
                <a:lnTo>
                  <a:pt x="671438" y="76200"/>
                </a:lnTo>
                <a:lnTo>
                  <a:pt x="684138" y="53340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darken" stroke="0" extrusionOk="0">
                <a:moveTo>
                  <a:pt x="906388" y="304800"/>
                </a:moveTo>
                <a:lnTo>
                  <a:pt x="658738" y="82550"/>
                </a:lnTo>
                <a:lnTo>
                  <a:pt x="658738" y="53975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 extrusionOk="0">
                <a:moveTo>
                  <a:pt x="906388" y="304800"/>
                </a:moveTo>
                <a:lnTo>
                  <a:pt x="671438" y="533400"/>
                </a:lnTo>
                <a:lnTo>
                  <a:pt x="671438" y="82550"/>
                </a:lnTo>
                <a:cubicBezTo>
                  <a:pt x="785738" y="158750"/>
                  <a:pt x="792088" y="228600"/>
                  <a:pt x="906388" y="304800"/>
                </a:cubicBez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>
                <a:moveTo>
                  <a:pt x="0" y="0"/>
                </a:moveTo>
                <a:lnTo>
                  <a:pt x="1190476" y="12700"/>
                </a:lnTo>
                <a:lnTo>
                  <a:pt x="1190476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</a:rPr>
              <a:t>NEXT</a:t>
            </a:r>
            <a:endParaRPr lang="tr-TR" sz="3200" b="1" dirty="0">
              <a:solidFill>
                <a:schemeClr val="tx1"/>
              </a:solidFill>
            </a:endParaRPr>
          </a:p>
        </p:txBody>
      </p:sp>
      <p:pic>
        <p:nvPicPr>
          <p:cNvPr id="46" name="car">
            <a:extLst>
              <a:ext uri="{FF2B5EF4-FFF2-40B4-BE49-F238E27FC236}">
                <a16:creationId xmlns:a16="http://schemas.microsoft.com/office/drawing/2014/main" id="{317CF23C-51EF-A413-57C3-7B0317D2047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2939">
            <a:off x="1208089" y="4959349"/>
            <a:ext cx="2317751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CA2865AE-9833-376C-C277-DD2234D75F1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1" y="3933825"/>
            <a:ext cx="143986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442FF31E-6DC0-14A0-A64F-ED7D1B66769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4149726"/>
            <a:ext cx="1022351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ebles">
            <a:extLst>
              <a:ext uri="{FF2B5EF4-FFF2-40B4-BE49-F238E27FC236}">
                <a16:creationId xmlns:a16="http://schemas.microsoft.com/office/drawing/2014/main" id="{5450C792-5F1D-EBDC-6821-8102E37EECA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488" y="5229226"/>
            <a:ext cx="2840037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Resim 47">
            <a:extLst>
              <a:ext uri="{FF2B5EF4-FFF2-40B4-BE49-F238E27FC236}">
                <a16:creationId xmlns:a16="http://schemas.microsoft.com/office/drawing/2014/main" id="{454072C5-B2C9-B888-9D70-2C9A909FB51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3941764"/>
            <a:ext cx="1022351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ction 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35248EF-ACA9-8225-8CD6-1C5254958274}"/>
              </a:ext>
            </a:extLst>
          </p:cNvPr>
          <p:cNvSpPr/>
          <p:nvPr/>
        </p:nvSpPr>
        <p:spPr>
          <a:xfrm>
            <a:off x="2063751" y="2133600"/>
            <a:ext cx="1223963" cy="719139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sz="1400"/>
          </a:p>
        </p:txBody>
      </p:sp>
      <p:pic>
        <p:nvPicPr>
          <p:cNvPr id="32" name="Resim 31">
            <a:extLst>
              <a:ext uri="{FF2B5EF4-FFF2-40B4-BE49-F238E27FC236}">
                <a16:creationId xmlns:a16="http://schemas.microsoft.com/office/drawing/2014/main" id="{AC77C2D7-BDF5-00C2-B886-7FF8EDC6FFA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138" y="1652589"/>
            <a:ext cx="768351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Resim 32">
            <a:extLst>
              <a:ext uri="{FF2B5EF4-FFF2-40B4-BE49-F238E27FC236}">
                <a16:creationId xmlns:a16="http://schemas.microsoft.com/office/drawing/2014/main" id="{A656ADB2-4AE0-118F-7DDD-3F41EF2E4F9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8" y="1341439"/>
            <a:ext cx="965200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Resim 35">
            <a:extLst>
              <a:ext uri="{FF2B5EF4-FFF2-40B4-BE49-F238E27FC236}">
                <a16:creationId xmlns:a16="http://schemas.microsoft.com/office/drawing/2014/main" id="{0C190745-9E21-4F17-3831-F53E6F34452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601" y="1652589"/>
            <a:ext cx="766763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6" name="Sound-of-water-running">
            <a:hlinkClick r:id="" action="ppaction://media"/>
            <a:extLst>
              <a:ext uri="{FF2B5EF4-FFF2-40B4-BE49-F238E27FC236}">
                <a16:creationId xmlns:a16="http://schemas.microsoft.com/office/drawing/2014/main" id="{F72B15B5-E092-981F-8C91-6E3C1A4981D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25" y="7100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Track 123 02">
            <a:hlinkClick r:id="" action="ppaction://media"/>
            <a:extLst>
              <a:ext uri="{FF2B5EF4-FFF2-40B4-BE49-F238E27FC236}">
                <a16:creationId xmlns:a16="http://schemas.microsoft.com/office/drawing/2014/main" id="{8A4FABF3-6887-4763-A5EC-1BE7E3FE70C9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12991" end="35702.43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114580" y="2565401"/>
            <a:ext cx="541867" cy="5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95286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1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-0.94497 0.0002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5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-0.95434 -0.005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26" y="-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95105 0.0090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52" y="44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9427 -0.000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135" y="-4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94497 0.000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4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-0.95 0.000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0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238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91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91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915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 nodeType="clickPar">
                      <p:stCondLst>
                        <p:cond delay="0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217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2.77778E-6 2.96296E-6 L 0.02466 -0.09699 L 0.06979 -0.11343 L 0.13785 -0.09491 C 0.1467 -0.06991 0.15556 -0.06158 0.16459 -0.03681 " pathEditMode="relative" rAng="0" ptsTypes="AAAAA">
                                      <p:cBhvr>
                                        <p:cTn id="108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567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2.96296E-6 L 1.21077 -0.01135 " pathEditMode="relative" rAng="0" ptsTypes="AA">
                                      <p:cBhvr>
                                        <p:cTn id="132" dur="9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38" y="-57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16667E-6 4.07407E-6 L 1.23646 0.00277 " pathEditMode="relative" rAng="0" ptsTypes="AA">
                                      <p:cBhvr>
                                        <p:cTn id="134" dur="96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23" y="139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20000">
                <p:cTn id="145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6" grpId="0" animBg="1"/>
      <p:bldP spid="16" grpId="1" animBg="1"/>
      <p:bldP spid="8" grpId="0" animBg="1"/>
      <p:bldP spid="8" grpId="1" animBg="1"/>
      <p:bldP spid="8" grpId="2" animBg="1"/>
      <p:bldP spid="3" grpId="0" animBg="1"/>
      <p:bldP spid="3" grpId="1" animBg="1"/>
      <p:bldP spid="30" grpId="0" animBg="1"/>
      <p:bldP spid="30" grpId="1" animBg="1"/>
      <p:bldP spid="28672" grpId="0" animBg="1"/>
      <p:bldP spid="19" grpId="0" animBg="1"/>
      <p:bldP spid="1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ircus Sounds.mp3">
            <a:hlinkClick r:id="" action="ppaction://media"/>
            <a:extLst>
              <a:ext uri="{FF2B5EF4-FFF2-40B4-BE49-F238E27FC236}">
                <a16:creationId xmlns:a16="http://schemas.microsoft.com/office/drawing/2014/main" id="{A379985D-8F75-1633-07FA-3A5CCD95B00F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213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yupp2145.wav">
            <a:hlinkClick r:id="" action="ppaction://media"/>
            <a:extLst>
              <a:ext uri="{FF2B5EF4-FFF2-40B4-BE49-F238E27FC236}">
                <a16:creationId xmlns:a16="http://schemas.microsoft.com/office/drawing/2014/main" id="{8C495FF7-B66D-E611-A462-DEC593EA392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3921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9D6F1B3A-0C78-2A29-A7B5-FFEBF211C7DD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492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9911FFD7-8CEE-003A-9268-276DB960C246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96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A534A985-76A4-F131-4ECD-5A47C84876A2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975" y="4492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background">
            <a:extLst>
              <a:ext uri="{FF2B5EF4-FFF2-40B4-BE49-F238E27FC236}">
                <a16:creationId xmlns:a16="http://schemas.microsoft.com/office/drawing/2014/main" id="{D2AC3784-1C09-8173-EEED-F8E97259F1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875"/>
            <a:ext cx="17697451" cy="593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water">
            <a:extLst>
              <a:ext uri="{FF2B5EF4-FFF2-40B4-BE49-F238E27FC236}">
                <a16:creationId xmlns:a16="http://schemas.microsoft.com/office/drawing/2014/main" id="{663D76B3-8561-4D95-AD41-EC90CDFC74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5143501"/>
            <a:ext cx="1023461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4C7D1D4-1525-E8D8-D9BA-BDE151F4AFDF}"/>
              </a:ext>
            </a:extLst>
          </p:cNvPr>
          <p:cNvSpPr/>
          <p:nvPr/>
        </p:nvSpPr>
        <p:spPr>
          <a:xfrm>
            <a:off x="4872039" y="625475"/>
            <a:ext cx="1511300" cy="8588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C. play chess</a:t>
            </a:r>
            <a:endParaRPr lang="tr-TR" sz="2400" b="1" dirty="0">
              <a:solidFill>
                <a:schemeClr val="tx1"/>
              </a:solidFill>
            </a:endParaRPr>
          </a:p>
        </p:txBody>
      </p:sp>
      <p:pic>
        <p:nvPicPr>
          <p:cNvPr id="7" name="frontgorund">
            <a:extLst>
              <a:ext uri="{FF2B5EF4-FFF2-40B4-BE49-F238E27FC236}">
                <a16:creationId xmlns:a16="http://schemas.microsoft.com/office/drawing/2014/main" id="{538F3039-136C-B5E7-BBE4-42B76F7F32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2225" y="1412876"/>
            <a:ext cx="7845425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7EF04FA-2C2F-B7EC-5210-7444A110A501}"/>
              </a:ext>
            </a:extLst>
          </p:cNvPr>
          <p:cNvSpPr/>
          <p:nvPr/>
        </p:nvSpPr>
        <p:spPr>
          <a:xfrm>
            <a:off x="6459539" y="1052514"/>
            <a:ext cx="2043112" cy="6477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D. play badminton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461CA-CE3A-7BCA-771F-A2077EF8A0E9}"/>
              </a:ext>
            </a:extLst>
          </p:cNvPr>
          <p:cNvSpPr/>
          <p:nvPr/>
        </p:nvSpPr>
        <p:spPr>
          <a:xfrm>
            <a:off x="3575052" y="908051"/>
            <a:ext cx="1266825" cy="7747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solidFill>
                  <a:schemeClr val="tx1"/>
                </a:solidFill>
              </a:rPr>
              <a:t>B. read comics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2961E6-E510-21D9-C1F4-7A2E27E6C9F6}"/>
              </a:ext>
            </a:extLst>
          </p:cNvPr>
          <p:cNvSpPr/>
          <p:nvPr/>
        </p:nvSpPr>
        <p:spPr>
          <a:xfrm>
            <a:off x="2225675" y="630239"/>
            <a:ext cx="1335088" cy="6477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A. fish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action 2">
            <a:extLst>
              <a:ext uri="{FF2B5EF4-FFF2-40B4-BE49-F238E27FC236}">
                <a16:creationId xmlns:a16="http://schemas.microsoft.com/office/drawing/2014/main" id="{C34902BC-A253-4E73-3B48-DB260B583654}"/>
              </a:ext>
            </a:extLst>
          </p:cNvPr>
          <p:cNvSpPr/>
          <p:nvPr/>
        </p:nvSpPr>
        <p:spPr>
          <a:xfrm>
            <a:off x="3908425" y="1909763"/>
            <a:ext cx="4103688" cy="1905000"/>
          </a:xfrm>
          <a:prstGeom prst="wedgeRoundRectCallout">
            <a:avLst>
              <a:gd name="adj1" fmla="val 46462"/>
              <a:gd name="adj2" fmla="val -21194"/>
              <a:gd name="adj3" fmla="val 16667"/>
            </a:avLst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sz="1400" dirty="0">
              <a:solidFill>
                <a:schemeClr val="tx1"/>
              </a:solidFill>
            </a:endParaRPr>
          </a:p>
        </p:txBody>
      </p:sp>
      <p:sp>
        <p:nvSpPr>
          <p:cNvPr id="30" name="action 29">
            <a:extLst>
              <a:ext uri="{FF2B5EF4-FFF2-40B4-BE49-F238E27FC236}">
                <a16:creationId xmlns:a16="http://schemas.microsoft.com/office/drawing/2014/main" id="{315C1A56-36DA-738E-3FA4-0AECF3F8D555}"/>
              </a:ext>
            </a:extLst>
          </p:cNvPr>
          <p:cNvSpPr/>
          <p:nvPr/>
        </p:nvSpPr>
        <p:spPr>
          <a:xfrm>
            <a:off x="2570846" y="2309019"/>
            <a:ext cx="3095625" cy="1008063"/>
          </a:xfrm>
          <a:prstGeom prst="wedgeRoundRectCallout">
            <a:avLst>
              <a:gd name="adj1" fmla="val 43985"/>
              <a:gd name="adj2" fmla="val 21561"/>
              <a:gd name="adj3" fmla="val 16667"/>
            </a:avLst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200">
                <a:solidFill>
                  <a:schemeClr val="tx1"/>
                </a:solidFill>
              </a:rPr>
              <a:t>Thank you!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28672" name="Komut Düğmesi: Bitiş 2867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DED7298-429A-D58E-CDB0-09C66AA86467}"/>
              </a:ext>
            </a:extLst>
          </p:cNvPr>
          <p:cNvSpPr/>
          <p:nvPr/>
        </p:nvSpPr>
        <p:spPr>
          <a:xfrm>
            <a:off x="8658226" y="404813"/>
            <a:ext cx="1830388" cy="792163"/>
          </a:xfrm>
          <a:custGeom>
            <a:avLst/>
            <a:gdLst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563488 w 1584176"/>
              <a:gd name="connsiteY2" fmla="*/ 762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1777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190476"/>
              <a:gd name="connsiteY0" fmla="*/ 0 h 615950"/>
              <a:gd name="connsiteX1" fmla="*/ 1177776 w 1190476"/>
              <a:gd name="connsiteY1" fmla="*/ 12700 h 615950"/>
              <a:gd name="connsiteX2" fmla="*/ 1190476 w 1190476"/>
              <a:gd name="connsiteY2" fmla="*/ 615950 h 615950"/>
              <a:gd name="connsiteX3" fmla="*/ 0 w 1190476"/>
              <a:gd name="connsiteY3" fmla="*/ 609600 h 615950"/>
              <a:gd name="connsiteX4" fmla="*/ 0 w 1190476"/>
              <a:gd name="connsiteY4" fmla="*/ 0 h 615950"/>
              <a:gd name="connsiteX5" fmla="*/ 906388 w 1190476"/>
              <a:gd name="connsiteY5" fmla="*/ 304800 h 615950"/>
              <a:gd name="connsiteX6" fmla="*/ 671438 w 1190476"/>
              <a:gd name="connsiteY6" fmla="*/ 76200 h 615950"/>
              <a:gd name="connsiteX7" fmla="*/ 684138 w 1190476"/>
              <a:gd name="connsiteY7" fmla="*/ 533400 h 615950"/>
              <a:gd name="connsiteX8" fmla="*/ 906388 w 1190476"/>
              <a:gd name="connsiteY8" fmla="*/ 304800 h 615950"/>
              <a:gd name="connsiteX9" fmla="*/ 963538 w 1190476"/>
              <a:gd name="connsiteY9" fmla="*/ 76200 h 615950"/>
              <a:gd name="connsiteX10" fmla="*/ 1020688 w 1190476"/>
              <a:gd name="connsiteY10" fmla="*/ 76200 h 615950"/>
              <a:gd name="connsiteX11" fmla="*/ 1020688 w 1190476"/>
              <a:gd name="connsiteY11" fmla="*/ 533400 h 615950"/>
              <a:gd name="connsiteX12" fmla="*/ 963538 w 1190476"/>
              <a:gd name="connsiteY12" fmla="*/ 533400 h 615950"/>
              <a:gd name="connsiteX13" fmla="*/ 963538 w 1190476"/>
              <a:gd name="connsiteY13" fmla="*/ 76200 h 615950"/>
              <a:gd name="connsiteX0" fmla="*/ 906388 w 1190476"/>
              <a:gd name="connsiteY0" fmla="*/ 304800 h 615950"/>
              <a:gd name="connsiteX1" fmla="*/ 658738 w 1190476"/>
              <a:gd name="connsiteY1" fmla="*/ 82550 h 615950"/>
              <a:gd name="connsiteX2" fmla="*/ 658738 w 1190476"/>
              <a:gd name="connsiteY2" fmla="*/ 5397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906388 w 1190476"/>
              <a:gd name="connsiteY0" fmla="*/ 304800 h 615950"/>
              <a:gd name="connsiteX1" fmla="*/ 671438 w 1190476"/>
              <a:gd name="connsiteY1" fmla="*/ 533400 h 615950"/>
              <a:gd name="connsiteX2" fmla="*/ 671438 w 1190476"/>
              <a:gd name="connsiteY2" fmla="*/ 825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0 w 1190476"/>
              <a:gd name="connsiteY0" fmla="*/ 0 h 615950"/>
              <a:gd name="connsiteX1" fmla="*/ 1190476 w 1190476"/>
              <a:gd name="connsiteY1" fmla="*/ 12700 h 615950"/>
              <a:gd name="connsiteX2" fmla="*/ 1190476 w 1190476"/>
              <a:gd name="connsiteY2" fmla="*/ 609600 h 615950"/>
              <a:gd name="connsiteX3" fmla="*/ 0 w 1190476"/>
              <a:gd name="connsiteY3" fmla="*/ 609600 h 615950"/>
              <a:gd name="connsiteX4" fmla="*/ 0 w 1190476"/>
              <a:gd name="connsiteY4" fmla="*/ 0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476" h="615950" stroke="0" extrusionOk="0">
                <a:moveTo>
                  <a:pt x="0" y="0"/>
                </a:moveTo>
                <a:lnTo>
                  <a:pt x="1177776" y="12700"/>
                </a:lnTo>
                <a:lnTo>
                  <a:pt x="1190476" y="615950"/>
                </a:lnTo>
                <a:lnTo>
                  <a:pt x="0" y="609600"/>
                </a:lnTo>
                <a:lnTo>
                  <a:pt x="0" y="0"/>
                </a:lnTo>
                <a:close/>
                <a:moveTo>
                  <a:pt x="906388" y="304800"/>
                </a:moveTo>
                <a:lnTo>
                  <a:pt x="671438" y="76200"/>
                </a:lnTo>
                <a:lnTo>
                  <a:pt x="684138" y="53340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darken" stroke="0" extrusionOk="0">
                <a:moveTo>
                  <a:pt x="906388" y="304800"/>
                </a:moveTo>
                <a:lnTo>
                  <a:pt x="658738" y="82550"/>
                </a:lnTo>
                <a:lnTo>
                  <a:pt x="658738" y="53975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 extrusionOk="0">
                <a:moveTo>
                  <a:pt x="906388" y="304800"/>
                </a:moveTo>
                <a:lnTo>
                  <a:pt x="671438" y="533400"/>
                </a:lnTo>
                <a:lnTo>
                  <a:pt x="671438" y="82550"/>
                </a:lnTo>
                <a:cubicBezTo>
                  <a:pt x="785738" y="158750"/>
                  <a:pt x="792088" y="228600"/>
                  <a:pt x="906388" y="304800"/>
                </a:cubicBez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>
                <a:moveTo>
                  <a:pt x="0" y="0"/>
                </a:moveTo>
                <a:lnTo>
                  <a:pt x="1190476" y="12700"/>
                </a:lnTo>
                <a:lnTo>
                  <a:pt x="1190476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</a:rPr>
              <a:t>NEXT</a:t>
            </a:r>
            <a:endParaRPr lang="tr-TR" sz="3200" b="1" dirty="0">
              <a:solidFill>
                <a:schemeClr val="tx1"/>
              </a:solidFill>
            </a:endParaRPr>
          </a:p>
        </p:txBody>
      </p:sp>
      <p:pic>
        <p:nvPicPr>
          <p:cNvPr id="39" name="shore">
            <a:extLst>
              <a:ext uri="{FF2B5EF4-FFF2-40B4-BE49-F238E27FC236}">
                <a16:creationId xmlns:a16="http://schemas.microsoft.com/office/drawing/2014/main" id="{FE286075-2B75-C246-9CDA-34CCD3AF71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100" y="2387600"/>
            <a:ext cx="3355975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5">
            <a:extLst>
              <a:ext uri="{FF2B5EF4-FFF2-40B4-BE49-F238E27FC236}">
                <a16:creationId xmlns:a16="http://schemas.microsoft.com/office/drawing/2014/main" id="{035D38E8-8747-299B-95A3-72BF2A67A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9439" y="2924177"/>
            <a:ext cx="1008063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boat">
            <a:extLst>
              <a:ext uri="{FF2B5EF4-FFF2-40B4-BE49-F238E27FC236}">
                <a16:creationId xmlns:a16="http://schemas.microsoft.com/office/drawing/2014/main" id="{FB76EF36-5D08-AB35-19B8-EB618E9D0E1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4689476"/>
            <a:ext cx="1766888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ebles">
            <a:extLst>
              <a:ext uri="{FF2B5EF4-FFF2-40B4-BE49-F238E27FC236}">
                <a16:creationId xmlns:a16="http://schemas.microsoft.com/office/drawing/2014/main" id="{BB5EB028-1F88-78D3-EF27-CCBBC76DCC8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39" y="4868865"/>
            <a:ext cx="2841627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1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C2D48DCC-965F-4924-6EA0-FECFA7007F1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4413" y="3935413"/>
            <a:ext cx="1027112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6AB8F177-EA17-6DD2-E5FE-C8F760DD5E1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526" y="2387601"/>
            <a:ext cx="1000125" cy="337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Resim 28">
            <a:extLst>
              <a:ext uri="{FF2B5EF4-FFF2-40B4-BE49-F238E27FC236}">
                <a16:creationId xmlns:a16="http://schemas.microsoft.com/office/drawing/2014/main" id="{A9D7A507-0471-86D7-C4A9-30D526DC524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0" y="1652589"/>
            <a:ext cx="768351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Resim 31">
            <a:extLst>
              <a:ext uri="{FF2B5EF4-FFF2-40B4-BE49-F238E27FC236}">
                <a16:creationId xmlns:a16="http://schemas.microsoft.com/office/drawing/2014/main" id="{9E481D1B-0C38-97E0-4D4B-045D91FEF1A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813" y="1341439"/>
            <a:ext cx="966787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Resim 32">
            <a:extLst>
              <a:ext uri="{FF2B5EF4-FFF2-40B4-BE49-F238E27FC236}">
                <a16:creationId xmlns:a16="http://schemas.microsoft.com/office/drawing/2014/main" id="{2B390D7A-7CF2-A6A4-87B6-CD72A81447F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413" y="1652589"/>
            <a:ext cx="766763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ction 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8585016-A6C4-6C5A-664A-29706ACE8D06}"/>
              </a:ext>
            </a:extLst>
          </p:cNvPr>
          <p:cNvSpPr/>
          <p:nvPr/>
        </p:nvSpPr>
        <p:spPr>
          <a:xfrm>
            <a:off x="1992313" y="3573465"/>
            <a:ext cx="1223963" cy="719137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sz="1400"/>
          </a:p>
        </p:txBody>
      </p:sp>
      <p:pic>
        <p:nvPicPr>
          <p:cNvPr id="24603" name="Sound-of-water-running">
            <a:hlinkClick r:id="" action="ppaction://media"/>
            <a:extLst>
              <a:ext uri="{FF2B5EF4-FFF2-40B4-BE49-F238E27FC236}">
                <a16:creationId xmlns:a16="http://schemas.microsoft.com/office/drawing/2014/main" id="{48C69F67-7746-D83D-15C8-E404C449AA3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25" y="7100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235154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1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4375 0.00023 " pathEditMode="relative" ptsTypes="AA">
                                      <p:cBhvr>
                                        <p:cTn id="13" dur="2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-0.72101 -0.0027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59" y="-13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6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70434 -0.01273 C -0.70434 -0.0155 -0.70573 -0.01782 -0.70712 -0.01782 C -0.70886 -0.01782 -0.70955 -0.01527 -0.70973 -0.01388 L -0.71007 -0.01157 C -0.71042 -0.01018 -0.71094 -0.0074 -0.71302 -0.0074 C -0.71424 -0.0074 -0.71563 -0.00995 -0.71563 -0.01273 C -0.71563 -0.0155 -0.71424 -0.01782 -0.71302 -0.01782 C -0.71094 -0.01782 -0.71042 -0.01527 -0.71007 -0.01388 L -0.70973 -0.01157 C -0.70955 -0.01018 -0.70886 -0.0074 -0.70712 -0.0074 C -0.70573 -0.0074 -0.70434 -0.00995 -0.70434 -0.01273 Z " pathEditMode="relative" rAng="0" ptsTypes="AAAAAAAAAAA">
                                      <p:cBhvr>
                                        <p:cTn id="1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-0.39166 -0.000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83" y="-4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-0.41407 0.004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94" y="20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1111E-6 L -0.5757 0.0004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85" y="2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1022E-16 L -0.54375 0.0002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87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7.40741E-7 L -0.59045 0.0020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31" y="9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54375 0.00023 L -0.51319 -0.10926 L -0.47135 -0.14791 L -0.42569 -0.14282 L -0.38594 -0.10347 C -0.38177 -0.08241 -0.37118 0.01297 -0.36858 0.07477 " pathEditMode="relative" rAng="0" ptsTypes="AAAAAA">
                                      <p:cBhvr>
                                        <p:cTn id="29" dur="8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-368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91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91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915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 nodeType="clickPar">
                      <p:stCondLst>
                        <p:cond delay="0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217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5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20000">
                <p:cTn id="138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6" grpId="0" animBg="1"/>
      <p:bldP spid="16" grpId="1" animBg="1"/>
      <p:bldP spid="8" grpId="0" animBg="1"/>
      <p:bldP spid="8" grpId="1" animBg="1"/>
      <p:bldP spid="8" grpId="2" animBg="1"/>
      <p:bldP spid="3" grpId="0" animBg="1"/>
      <p:bldP spid="3" grpId="1" animBg="1"/>
      <p:bldP spid="30" grpId="0" animBg="1"/>
      <p:bldP spid="30" grpId="1" animBg="1"/>
      <p:bldP spid="28672" grpId="0" animBg="1"/>
      <p:bldP spid="19" grpId="0" animBg="1"/>
      <p:bldP spid="1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yupp2208.wav">
            <a:hlinkClick r:id="" action="ppaction://media"/>
            <a:extLst>
              <a:ext uri="{FF2B5EF4-FFF2-40B4-BE49-F238E27FC236}">
                <a16:creationId xmlns:a16="http://schemas.microsoft.com/office/drawing/2014/main" id="{F47C735D-0968-9E1E-F864-F7CAEF5497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3921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A714C325-67F9-2C0D-84A6-5252A631A265}"/>
              </a:ext>
            </a:extLst>
          </p:cNvPr>
          <p:cNvPicPr>
            <a:picLocks noRot="1" noChangeAspect="1"/>
          </p:cNvPicPr>
          <p:nvPr>
            <a:audioFile r:link="rId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492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39C354ED-32A1-7723-860B-DC2DCEA3217E}"/>
              </a:ext>
            </a:extLst>
          </p:cNvPr>
          <p:cNvPicPr>
            <a:picLocks noRot="1" noChangeAspect="1"/>
          </p:cNvPicPr>
          <p:nvPr>
            <a:audioFile r:link="rId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96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Oh No uh uh.mp3">
            <a:hlinkClick r:id="" action="ppaction://media"/>
            <a:extLst>
              <a:ext uri="{FF2B5EF4-FFF2-40B4-BE49-F238E27FC236}">
                <a16:creationId xmlns:a16="http://schemas.microsoft.com/office/drawing/2014/main" id="{70AFB73F-1751-5BD0-B9A3-09759D0EEE2D}"/>
              </a:ext>
            </a:extLst>
          </p:cNvPr>
          <p:cNvPicPr>
            <a:picLocks noRot="1" noChangeAspect="1"/>
          </p:cNvPicPr>
          <p:nvPr>
            <a:audioFile r:link="rId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975" y="4492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background">
            <a:extLst>
              <a:ext uri="{FF2B5EF4-FFF2-40B4-BE49-F238E27FC236}">
                <a16:creationId xmlns:a16="http://schemas.microsoft.com/office/drawing/2014/main" id="{58C80449-F78D-6B51-1813-CD0CDA0DE0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538" y="0"/>
            <a:ext cx="15608301" cy="577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Circus Sounds.mp3">
            <a:hlinkClick r:id="" action="ppaction://media"/>
            <a:extLst>
              <a:ext uri="{FF2B5EF4-FFF2-40B4-BE49-F238E27FC236}">
                <a16:creationId xmlns:a16="http://schemas.microsoft.com/office/drawing/2014/main" id="{613F0D5E-F31A-10AC-79D2-8B3C8EDA4E10}"/>
              </a:ext>
            </a:extLst>
          </p:cNvPr>
          <p:cNvPicPr>
            <a:picLocks noRot="1" noChangeAspect="1"/>
          </p:cNvPicPr>
          <p:nvPr>
            <a:audioFile r:link="rId4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213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water">
            <a:extLst>
              <a:ext uri="{FF2B5EF4-FFF2-40B4-BE49-F238E27FC236}">
                <a16:creationId xmlns:a16="http://schemas.microsoft.com/office/drawing/2014/main" id="{94895266-B19B-D52D-A3B6-8F83DE8772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5127626"/>
            <a:ext cx="7904163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frontground">
            <a:extLst>
              <a:ext uri="{FF2B5EF4-FFF2-40B4-BE49-F238E27FC236}">
                <a16:creationId xmlns:a16="http://schemas.microsoft.com/office/drawing/2014/main" id="{63A70A87-4EF8-C7E9-E2CC-F91EF2C572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1" y="733425"/>
            <a:ext cx="9045575" cy="623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8E2F916-0114-9F72-26CA-904AD8D9F4DC}"/>
              </a:ext>
            </a:extLst>
          </p:cNvPr>
          <p:cNvSpPr/>
          <p:nvPr/>
        </p:nvSpPr>
        <p:spPr>
          <a:xfrm>
            <a:off x="5075238" y="1106488"/>
            <a:ext cx="1327151" cy="746125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C.</a:t>
            </a:r>
          </a:p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chess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03A7E20-A5F7-FF54-EFAA-04D01DFE962A}"/>
              </a:ext>
            </a:extLst>
          </p:cNvPr>
          <p:cNvSpPr/>
          <p:nvPr/>
        </p:nvSpPr>
        <p:spPr>
          <a:xfrm>
            <a:off x="6508752" y="760414"/>
            <a:ext cx="1368425" cy="795337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D.</a:t>
            </a:r>
          </a:p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photos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33A28CA-20C0-71E8-4182-20A159EDA26C}"/>
              </a:ext>
            </a:extLst>
          </p:cNvPr>
          <p:cNvSpPr/>
          <p:nvPr/>
        </p:nvSpPr>
        <p:spPr>
          <a:xfrm>
            <a:off x="3436939" y="958851"/>
            <a:ext cx="1438275" cy="893763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B.</a:t>
            </a:r>
          </a:p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comics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A98A1C3-FF83-C5DC-8704-EA809B6855BF}"/>
              </a:ext>
            </a:extLst>
          </p:cNvPr>
          <p:cNvSpPr/>
          <p:nvPr/>
        </p:nvSpPr>
        <p:spPr>
          <a:xfrm>
            <a:off x="1859757" y="629443"/>
            <a:ext cx="1489075" cy="858839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A. guitar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action 2">
            <a:extLst>
              <a:ext uri="{FF2B5EF4-FFF2-40B4-BE49-F238E27FC236}">
                <a16:creationId xmlns:a16="http://schemas.microsoft.com/office/drawing/2014/main" id="{31EC4FDC-1BE6-C98E-9FF4-190CFC2FF9FF}"/>
              </a:ext>
            </a:extLst>
          </p:cNvPr>
          <p:cNvSpPr/>
          <p:nvPr/>
        </p:nvSpPr>
        <p:spPr>
          <a:xfrm>
            <a:off x="5448300" y="2565401"/>
            <a:ext cx="3148013" cy="1158875"/>
          </a:xfrm>
          <a:prstGeom prst="wedgeRoundRectCallout">
            <a:avLst>
              <a:gd name="adj1" fmla="val 46462"/>
              <a:gd name="adj2" fmla="val -21194"/>
              <a:gd name="adj3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>
                <a:solidFill>
                  <a:schemeClr val="tx1"/>
                </a:solidFill>
              </a:rPr>
              <a:t>Take........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30" name="action 29">
            <a:extLst>
              <a:ext uri="{FF2B5EF4-FFF2-40B4-BE49-F238E27FC236}">
                <a16:creationId xmlns:a16="http://schemas.microsoft.com/office/drawing/2014/main" id="{C95D03FC-AEE3-FC56-6EC6-1A51E59227F7}"/>
              </a:ext>
            </a:extLst>
          </p:cNvPr>
          <p:cNvSpPr/>
          <p:nvPr/>
        </p:nvSpPr>
        <p:spPr>
          <a:xfrm>
            <a:off x="5098949" y="2550752"/>
            <a:ext cx="3168651" cy="1150937"/>
          </a:xfrm>
          <a:prstGeom prst="wedgeRoundRectCallout">
            <a:avLst>
              <a:gd name="adj1" fmla="val 43985"/>
              <a:gd name="adj2" fmla="val 21561"/>
              <a:gd name="adj3" fmla="val 16667"/>
            </a:avLst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200">
                <a:solidFill>
                  <a:schemeClr val="tx1"/>
                </a:solidFill>
              </a:rPr>
              <a:t>Thank you!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28672" name="Komut Düğmesi: Bitiş 2867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F3A4BE1-0675-5346-4BB6-C788AF122A9A}"/>
              </a:ext>
            </a:extLst>
          </p:cNvPr>
          <p:cNvSpPr/>
          <p:nvPr/>
        </p:nvSpPr>
        <p:spPr>
          <a:xfrm>
            <a:off x="8616951" y="404813"/>
            <a:ext cx="1838325" cy="792163"/>
          </a:xfrm>
          <a:custGeom>
            <a:avLst/>
            <a:gdLst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563488 w 1584176"/>
              <a:gd name="connsiteY2" fmla="*/ 762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56348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563488 w 1584176"/>
              <a:gd name="connsiteY1" fmla="*/ 7620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563488 w 1584176"/>
              <a:gd name="connsiteY2" fmla="*/ 53340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56348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56348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584176 w 1584176"/>
              <a:gd name="connsiteY1" fmla="*/ 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584176"/>
              <a:gd name="connsiteY0" fmla="*/ 0 h 609600"/>
              <a:gd name="connsiteX1" fmla="*/ 1177776 w 1584176"/>
              <a:gd name="connsiteY1" fmla="*/ 12700 h 609600"/>
              <a:gd name="connsiteX2" fmla="*/ 15841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5" fmla="*/ 906388 w 1584176"/>
              <a:gd name="connsiteY5" fmla="*/ 304800 h 609600"/>
              <a:gd name="connsiteX6" fmla="*/ 671438 w 1584176"/>
              <a:gd name="connsiteY6" fmla="*/ 76200 h 609600"/>
              <a:gd name="connsiteX7" fmla="*/ 684138 w 1584176"/>
              <a:gd name="connsiteY7" fmla="*/ 533400 h 609600"/>
              <a:gd name="connsiteX8" fmla="*/ 906388 w 1584176"/>
              <a:gd name="connsiteY8" fmla="*/ 304800 h 609600"/>
              <a:gd name="connsiteX9" fmla="*/ 963538 w 1584176"/>
              <a:gd name="connsiteY9" fmla="*/ 76200 h 609600"/>
              <a:gd name="connsiteX10" fmla="*/ 1020688 w 1584176"/>
              <a:gd name="connsiteY10" fmla="*/ 76200 h 609600"/>
              <a:gd name="connsiteX11" fmla="*/ 1020688 w 1584176"/>
              <a:gd name="connsiteY11" fmla="*/ 533400 h 609600"/>
              <a:gd name="connsiteX12" fmla="*/ 963538 w 1584176"/>
              <a:gd name="connsiteY12" fmla="*/ 533400 h 609600"/>
              <a:gd name="connsiteX13" fmla="*/ 963538 w 1584176"/>
              <a:gd name="connsiteY13" fmla="*/ 76200 h 609600"/>
              <a:gd name="connsiteX0" fmla="*/ 906388 w 1584176"/>
              <a:gd name="connsiteY0" fmla="*/ 304800 h 609600"/>
              <a:gd name="connsiteX1" fmla="*/ 658738 w 1584176"/>
              <a:gd name="connsiteY1" fmla="*/ 82550 h 609600"/>
              <a:gd name="connsiteX2" fmla="*/ 658738 w 1584176"/>
              <a:gd name="connsiteY2" fmla="*/ 5397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906388 w 1584176"/>
              <a:gd name="connsiteY0" fmla="*/ 304800 h 609600"/>
              <a:gd name="connsiteX1" fmla="*/ 671438 w 1584176"/>
              <a:gd name="connsiteY1" fmla="*/ 533400 h 609600"/>
              <a:gd name="connsiteX2" fmla="*/ 671438 w 1584176"/>
              <a:gd name="connsiteY2" fmla="*/ 82550 h 609600"/>
              <a:gd name="connsiteX3" fmla="*/ 906388 w 1584176"/>
              <a:gd name="connsiteY3" fmla="*/ 304800 h 609600"/>
              <a:gd name="connsiteX4" fmla="*/ 963538 w 1584176"/>
              <a:gd name="connsiteY4" fmla="*/ 76200 h 609600"/>
              <a:gd name="connsiteX5" fmla="*/ 1020688 w 1584176"/>
              <a:gd name="connsiteY5" fmla="*/ 76200 h 609600"/>
              <a:gd name="connsiteX6" fmla="*/ 1020688 w 1584176"/>
              <a:gd name="connsiteY6" fmla="*/ 533400 h 609600"/>
              <a:gd name="connsiteX7" fmla="*/ 963538 w 1584176"/>
              <a:gd name="connsiteY7" fmla="*/ 533400 h 609600"/>
              <a:gd name="connsiteX8" fmla="*/ 963538 w 1584176"/>
              <a:gd name="connsiteY8" fmla="*/ 76200 h 609600"/>
              <a:gd name="connsiteX0" fmla="*/ 0 w 1584176"/>
              <a:gd name="connsiteY0" fmla="*/ 0 h 609600"/>
              <a:gd name="connsiteX1" fmla="*/ 1190476 w 1584176"/>
              <a:gd name="connsiteY1" fmla="*/ 12700 h 609600"/>
              <a:gd name="connsiteX2" fmla="*/ 1190476 w 1584176"/>
              <a:gd name="connsiteY2" fmla="*/ 609600 h 609600"/>
              <a:gd name="connsiteX3" fmla="*/ 0 w 1584176"/>
              <a:gd name="connsiteY3" fmla="*/ 609600 h 609600"/>
              <a:gd name="connsiteX4" fmla="*/ 0 w 1584176"/>
              <a:gd name="connsiteY4" fmla="*/ 0 h 609600"/>
              <a:gd name="connsiteX0" fmla="*/ 0 w 1190476"/>
              <a:gd name="connsiteY0" fmla="*/ 0 h 615950"/>
              <a:gd name="connsiteX1" fmla="*/ 1177776 w 1190476"/>
              <a:gd name="connsiteY1" fmla="*/ 12700 h 615950"/>
              <a:gd name="connsiteX2" fmla="*/ 1190476 w 1190476"/>
              <a:gd name="connsiteY2" fmla="*/ 615950 h 615950"/>
              <a:gd name="connsiteX3" fmla="*/ 0 w 1190476"/>
              <a:gd name="connsiteY3" fmla="*/ 609600 h 615950"/>
              <a:gd name="connsiteX4" fmla="*/ 0 w 1190476"/>
              <a:gd name="connsiteY4" fmla="*/ 0 h 615950"/>
              <a:gd name="connsiteX5" fmla="*/ 906388 w 1190476"/>
              <a:gd name="connsiteY5" fmla="*/ 304800 h 615950"/>
              <a:gd name="connsiteX6" fmla="*/ 671438 w 1190476"/>
              <a:gd name="connsiteY6" fmla="*/ 76200 h 615950"/>
              <a:gd name="connsiteX7" fmla="*/ 684138 w 1190476"/>
              <a:gd name="connsiteY7" fmla="*/ 533400 h 615950"/>
              <a:gd name="connsiteX8" fmla="*/ 906388 w 1190476"/>
              <a:gd name="connsiteY8" fmla="*/ 304800 h 615950"/>
              <a:gd name="connsiteX9" fmla="*/ 963538 w 1190476"/>
              <a:gd name="connsiteY9" fmla="*/ 76200 h 615950"/>
              <a:gd name="connsiteX10" fmla="*/ 1020688 w 1190476"/>
              <a:gd name="connsiteY10" fmla="*/ 76200 h 615950"/>
              <a:gd name="connsiteX11" fmla="*/ 1020688 w 1190476"/>
              <a:gd name="connsiteY11" fmla="*/ 533400 h 615950"/>
              <a:gd name="connsiteX12" fmla="*/ 963538 w 1190476"/>
              <a:gd name="connsiteY12" fmla="*/ 533400 h 615950"/>
              <a:gd name="connsiteX13" fmla="*/ 963538 w 1190476"/>
              <a:gd name="connsiteY13" fmla="*/ 76200 h 615950"/>
              <a:gd name="connsiteX0" fmla="*/ 906388 w 1190476"/>
              <a:gd name="connsiteY0" fmla="*/ 304800 h 615950"/>
              <a:gd name="connsiteX1" fmla="*/ 658738 w 1190476"/>
              <a:gd name="connsiteY1" fmla="*/ 82550 h 615950"/>
              <a:gd name="connsiteX2" fmla="*/ 658738 w 1190476"/>
              <a:gd name="connsiteY2" fmla="*/ 5397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906388 w 1190476"/>
              <a:gd name="connsiteY0" fmla="*/ 304800 h 615950"/>
              <a:gd name="connsiteX1" fmla="*/ 671438 w 1190476"/>
              <a:gd name="connsiteY1" fmla="*/ 533400 h 615950"/>
              <a:gd name="connsiteX2" fmla="*/ 671438 w 1190476"/>
              <a:gd name="connsiteY2" fmla="*/ 82550 h 615950"/>
              <a:gd name="connsiteX3" fmla="*/ 906388 w 1190476"/>
              <a:gd name="connsiteY3" fmla="*/ 304800 h 615950"/>
              <a:gd name="connsiteX4" fmla="*/ 963538 w 1190476"/>
              <a:gd name="connsiteY4" fmla="*/ 76200 h 615950"/>
              <a:gd name="connsiteX5" fmla="*/ 1020688 w 1190476"/>
              <a:gd name="connsiteY5" fmla="*/ 76200 h 615950"/>
              <a:gd name="connsiteX6" fmla="*/ 1020688 w 1190476"/>
              <a:gd name="connsiteY6" fmla="*/ 533400 h 615950"/>
              <a:gd name="connsiteX7" fmla="*/ 963538 w 1190476"/>
              <a:gd name="connsiteY7" fmla="*/ 533400 h 615950"/>
              <a:gd name="connsiteX8" fmla="*/ 963538 w 1190476"/>
              <a:gd name="connsiteY8" fmla="*/ 76200 h 615950"/>
              <a:gd name="connsiteX0" fmla="*/ 0 w 1190476"/>
              <a:gd name="connsiteY0" fmla="*/ 0 h 615950"/>
              <a:gd name="connsiteX1" fmla="*/ 1190476 w 1190476"/>
              <a:gd name="connsiteY1" fmla="*/ 12700 h 615950"/>
              <a:gd name="connsiteX2" fmla="*/ 1190476 w 1190476"/>
              <a:gd name="connsiteY2" fmla="*/ 609600 h 615950"/>
              <a:gd name="connsiteX3" fmla="*/ 0 w 1190476"/>
              <a:gd name="connsiteY3" fmla="*/ 609600 h 615950"/>
              <a:gd name="connsiteX4" fmla="*/ 0 w 1190476"/>
              <a:gd name="connsiteY4" fmla="*/ 0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476" h="615950" stroke="0" extrusionOk="0">
                <a:moveTo>
                  <a:pt x="0" y="0"/>
                </a:moveTo>
                <a:lnTo>
                  <a:pt x="1177776" y="12700"/>
                </a:lnTo>
                <a:lnTo>
                  <a:pt x="1190476" y="615950"/>
                </a:lnTo>
                <a:lnTo>
                  <a:pt x="0" y="609600"/>
                </a:lnTo>
                <a:lnTo>
                  <a:pt x="0" y="0"/>
                </a:lnTo>
                <a:close/>
                <a:moveTo>
                  <a:pt x="906388" y="304800"/>
                </a:moveTo>
                <a:lnTo>
                  <a:pt x="671438" y="76200"/>
                </a:lnTo>
                <a:lnTo>
                  <a:pt x="684138" y="53340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darken" stroke="0" extrusionOk="0">
                <a:moveTo>
                  <a:pt x="906388" y="304800"/>
                </a:moveTo>
                <a:lnTo>
                  <a:pt x="658738" y="82550"/>
                </a:lnTo>
                <a:lnTo>
                  <a:pt x="658738" y="539750"/>
                </a:lnTo>
                <a:lnTo>
                  <a:pt x="906388" y="304800"/>
                </a:ln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 extrusionOk="0">
                <a:moveTo>
                  <a:pt x="906388" y="304800"/>
                </a:moveTo>
                <a:lnTo>
                  <a:pt x="671438" y="533400"/>
                </a:lnTo>
                <a:lnTo>
                  <a:pt x="671438" y="82550"/>
                </a:lnTo>
                <a:cubicBezTo>
                  <a:pt x="785738" y="158750"/>
                  <a:pt x="792088" y="228600"/>
                  <a:pt x="906388" y="304800"/>
                </a:cubicBezTo>
                <a:close/>
                <a:moveTo>
                  <a:pt x="963538" y="76200"/>
                </a:moveTo>
                <a:lnTo>
                  <a:pt x="1020688" y="76200"/>
                </a:lnTo>
                <a:lnTo>
                  <a:pt x="1020688" y="533400"/>
                </a:lnTo>
                <a:lnTo>
                  <a:pt x="963538" y="533400"/>
                </a:lnTo>
                <a:lnTo>
                  <a:pt x="963538" y="76200"/>
                </a:lnTo>
                <a:close/>
              </a:path>
              <a:path w="1190476" h="615950" fill="none">
                <a:moveTo>
                  <a:pt x="0" y="0"/>
                </a:moveTo>
                <a:lnTo>
                  <a:pt x="1190476" y="12700"/>
                </a:lnTo>
                <a:lnTo>
                  <a:pt x="1190476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</a:rPr>
              <a:t>NEXT</a:t>
            </a:r>
            <a:endParaRPr lang="tr-TR" sz="3200" b="1" dirty="0">
              <a:solidFill>
                <a:schemeClr val="tx1"/>
              </a:solidFill>
            </a:endParaRPr>
          </a:p>
        </p:txBody>
      </p:sp>
      <p:pic>
        <p:nvPicPr>
          <p:cNvPr id="9251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8206AD89-CD59-E475-1D74-2A39B2AC4BB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8" y="4225925"/>
            <a:ext cx="1027112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oat">
            <a:extLst>
              <a:ext uri="{FF2B5EF4-FFF2-40B4-BE49-F238E27FC236}">
                <a16:creationId xmlns:a16="http://schemas.microsoft.com/office/drawing/2014/main" id="{BDCB2E3A-D806-6268-23C1-3B089E25F3B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89" y="4611689"/>
            <a:ext cx="16637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2">
            <a:extLst>
              <a:ext uri="{FF2B5EF4-FFF2-40B4-BE49-F238E27FC236}">
                <a16:creationId xmlns:a16="http://schemas.microsoft.com/office/drawing/2014/main" id="{BCED10C6-E8FA-50EF-A3A6-FC9D52838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68000" y="4365626"/>
            <a:ext cx="14319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ction 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E588258-A8EC-E681-6082-3758D5E9FEF4}"/>
              </a:ext>
            </a:extLst>
          </p:cNvPr>
          <p:cNvSpPr/>
          <p:nvPr/>
        </p:nvSpPr>
        <p:spPr>
          <a:xfrm>
            <a:off x="1992313" y="3573465"/>
            <a:ext cx="1223963" cy="719137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sz="140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F0A30FB-AEE3-0F44-601E-9B65E7D40A9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2740" flipH="1">
            <a:off x="5286375" y="4108451"/>
            <a:ext cx="189388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>
            <a:extLst>
              <a:ext uri="{FF2B5EF4-FFF2-40B4-BE49-F238E27FC236}">
                <a16:creationId xmlns:a16="http://schemas.microsoft.com/office/drawing/2014/main" id="{8116630A-DB76-DFC8-3C35-FF7D3171B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649" y="3938589"/>
            <a:ext cx="2319339" cy="231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55B93B23-A904-5F3F-40A9-CAB3D091681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52" y="3554413"/>
            <a:ext cx="1027113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80ED5D84-013B-9E66-92DD-89BD36815E3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7" y="4214813"/>
            <a:ext cx="1027113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Resim 28">
            <a:extLst>
              <a:ext uri="{FF2B5EF4-FFF2-40B4-BE49-F238E27FC236}">
                <a16:creationId xmlns:a16="http://schemas.microsoft.com/office/drawing/2014/main" id="{C240895A-434B-60EA-B84B-D7A09A9DF09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1" y="1557340"/>
            <a:ext cx="766763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Resim 36">
            <a:extLst>
              <a:ext uri="{FF2B5EF4-FFF2-40B4-BE49-F238E27FC236}">
                <a16:creationId xmlns:a16="http://schemas.microsoft.com/office/drawing/2014/main" id="{0333346D-A2D0-4098-5758-3839FA259A7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613" y="1246188"/>
            <a:ext cx="965200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Resim 37">
            <a:extLst>
              <a:ext uri="{FF2B5EF4-FFF2-40B4-BE49-F238E27FC236}">
                <a16:creationId xmlns:a16="http://schemas.microsoft.com/office/drawing/2014/main" id="{49CF2919-0058-4A79-5664-E74F75FC48C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26" y="1557340"/>
            <a:ext cx="768351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2" name="Sound-of-water-running">
            <a:hlinkClick r:id="" action="ppaction://media"/>
            <a:extLst>
              <a:ext uri="{FF2B5EF4-FFF2-40B4-BE49-F238E27FC236}">
                <a16:creationId xmlns:a16="http://schemas.microsoft.com/office/drawing/2014/main" id="{AB13E16C-9235-7C76-A810-B51B486AC3F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25" y="7100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768592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1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45 -4.81481E-6 L -0.5592 0.0002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8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L -0.55764 0.0062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82" y="30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45 -1.48148E-6 L -0.5592 0.0002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87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07407E-6 L -0.5717 0.0013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6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56337 -0.0050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03" y="23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91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 nodeType="clickPar">
                      <p:stCondLst>
                        <p:cond delay="0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91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915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 nodeType="clickPar">
                      <p:stCondLst>
                        <p:cond delay="0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17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21961 0.01019 L 0.24392 -0.06458 " pathEditMode="relative" rAng="0" ptsTypes="AAA">
                                      <p:cBhvr>
                                        <p:cTn id="97" dur="1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88" y="-2731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5.55556E-7 3.7037E-6 L 0.79375 0.00023 " pathEditMode="relative" rAng="0" ptsTypes="AA">
                                      <p:cBhvr>
                                        <p:cTn id="109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687" y="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3.61111E-6 1.85185E-6 L 0.79375 0.00023 " pathEditMode="relative" rAng="0" ptsTypes="AA">
                                      <p:cBhvr>
                                        <p:cTn id="111" dur="3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687" y="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20000">
                <p:cTn id="142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2" grpId="2" animBg="1"/>
      <p:bldP spid="16" grpId="0" animBg="1"/>
      <p:bldP spid="16" grpId="1" animBg="1"/>
      <p:bldP spid="13" grpId="0" animBg="1"/>
      <p:bldP spid="13" grpId="1" animBg="1"/>
      <p:bldP spid="13" grpId="2" animBg="1"/>
      <p:bldP spid="8" grpId="0" animBg="1"/>
      <p:bldP spid="8" grpId="1" animBg="1"/>
      <p:bldP spid="8" grpId="2" animBg="1"/>
      <p:bldP spid="3" grpId="0" animBg="1"/>
      <p:bldP spid="3" grpId="1" animBg="1"/>
      <p:bldP spid="30" grpId="0" animBg="1"/>
      <p:bldP spid="30" grpId="1" animBg="1"/>
      <p:bldP spid="19" grpId="0" animBg="1"/>
      <p:bldP spid="1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background">
            <a:extLst>
              <a:ext uri="{FF2B5EF4-FFF2-40B4-BE49-F238E27FC236}">
                <a16:creationId xmlns:a16="http://schemas.microsoft.com/office/drawing/2014/main" id="{7694DAE5-9116-039A-F14E-9CD010EFC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"/>
            <a:ext cx="9144000" cy="573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frontground">
            <a:extLst>
              <a:ext uri="{FF2B5EF4-FFF2-40B4-BE49-F238E27FC236}">
                <a16:creationId xmlns:a16="http://schemas.microsoft.com/office/drawing/2014/main" id="{198575F4-73DA-6EDA-154C-88683AB13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68525"/>
            <a:ext cx="9144000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2" descr="http://www.jumpwithmecorona.com/dog_dakota_jump_for_joy_hg_clr.gif">
            <a:extLst>
              <a:ext uri="{FF2B5EF4-FFF2-40B4-BE49-F238E27FC236}">
                <a16:creationId xmlns:a16="http://schemas.microsoft.com/office/drawing/2014/main" id="{F591ADE9-9F23-E0D7-7F39-9EF86A9FFD1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3429001"/>
            <a:ext cx="1963737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B140A181-2A95-D653-98C7-ACD469002E80}"/>
              </a:ext>
            </a:extLst>
          </p:cNvPr>
          <p:cNvSpPr/>
          <p:nvPr/>
        </p:nvSpPr>
        <p:spPr>
          <a:xfrm>
            <a:off x="6064251" y="681036"/>
            <a:ext cx="3673475" cy="2657477"/>
          </a:xfrm>
          <a:prstGeom prst="wedgeRoundRectCallout">
            <a:avLst>
              <a:gd name="adj1" fmla="val -43434"/>
              <a:gd name="adj2" fmla="val 79928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6000" b="1">
                <a:solidFill>
                  <a:srgbClr val="FFFF00"/>
                </a:solidFill>
                <a:latin typeface="Breathe Pro" pitchFamily="50" charset="0"/>
              </a:rPr>
              <a:t>Thank you so much</a:t>
            </a:r>
            <a:endParaRPr lang="en-US" sz="6000" b="1" dirty="0">
              <a:solidFill>
                <a:srgbClr val="FFFF00"/>
              </a:solidFill>
              <a:latin typeface="Breathe Pro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3295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36"/>
          <p:cNvSpPr/>
          <p:nvPr/>
        </p:nvSpPr>
        <p:spPr>
          <a:xfrm>
            <a:off x="5113000" y="1222384"/>
            <a:ext cx="1966000" cy="19660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94" name="Google Shape;1094;p36"/>
          <p:cNvSpPr txBox="1">
            <a:spLocks noGrp="1"/>
          </p:cNvSpPr>
          <p:nvPr>
            <p:ph type="title"/>
          </p:nvPr>
        </p:nvSpPr>
        <p:spPr>
          <a:xfrm>
            <a:off x="1980282" y="3603440"/>
            <a:ext cx="8397701" cy="113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/>
              <a:t>Look at the profiles? </a:t>
            </a:r>
            <a:br>
              <a:rPr lang="en-US"/>
            </a:br>
            <a:r>
              <a:rPr lang="en-US"/>
              <a:t>Where are the children from?</a:t>
            </a:r>
            <a:endParaRPr/>
          </a:p>
        </p:txBody>
      </p:sp>
      <p:sp>
        <p:nvSpPr>
          <p:cNvPr id="1095" name="Google Shape;1095;p36"/>
          <p:cNvSpPr txBox="1">
            <a:spLocks noGrp="1"/>
          </p:cNvSpPr>
          <p:nvPr>
            <p:ph type="title" idx="2"/>
          </p:nvPr>
        </p:nvSpPr>
        <p:spPr>
          <a:xfrm>
            <a:off x="5113000" y="1511175"/>
            <a:ext cx="1966000" cy="138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/>
              <a:t>01</a:t>
            </a:r>
            <a:endParaRPr/>
          </a:p>
        </p:txBody>
      </p:sp>
      <p:grpSp>
        <p:nvGrpSpPr>
          <p:cNvPr id="1097" name="Google Shape;1097;p36"/>
          <p:cNvGrpSpPr/>
          <p:nvPr/>
        </p:nvGrpSpPr>
        <p:grpSpPr>
          <a:xfrm rot="-359569">
            <a:off x="1636" y="1892275"/>
            <a:ext cx="2841528" cy="3601579"/>
            <a:chOff x="778666" y="1632414"/>
            <a:chExt cx="2131221" cy="2701280"/>
          </a:xfrm>
        </p:grpSpPr>
        <p:sp>
          <p:nvSpPr>
            <p:cNvPr id="1098" name="Google Shape;1098;p36"/>
            <p:cNvSpPr/>
            <p:nvPr/>
          </p:nvSpPr>
          <p:spPr>
            <a:xfrm flipH="1">
              <a:off x="2086807" y="3225728"/>
              <a:ext cx="83847" cy="1107966"/>
            </a:xfrm>
            <a:custGeom>
              <a:avLst/>
              <a:gdLst/>
              <a:ahLst/>
              <a:cxnLst/>
              <a:rect l="l" t="t" r="r" b="b"/>
              <a:pathLst>
                <a:path w="1413" h="26613" extrusionOk="0">
                  <a:moveTo>
                    <a:pt x="767" y="1"/>
                  </a:moveTo>
                  <a:lnTo>
                    <a:pt x="1" y="285"/>
                  </a:lnTo>
                  <a:lnTo>
                    <a:pt x="1052" y="26612"/>
                  </a:lnTo>
                  <a:lnTo>
                    <a:pt x="1413" y="26316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099" name="Google Shape;1099;p36"/>
            <p:cNvGrpSpPr/>
            <p:nvPr/>
          </p:nvGrpSpPr>
          <p:grpSpPr>
            <a:xfrm rot="962813">
              <a:off x="778666" y="1632414"/>
              <a:ext cx="2131221" cy="1517482"/>
              <a:chOff x="552048" y="738275"/>
              <a:chExt cx="2862586" cy="2038231"/>
            </a:xfrm>
          </p:grpSpPr>
          <p:sp>
            <p:nvSpPr>
              <p:cNvPr id="1100" name="Google Shape;1100;p36"/>
              <p:cNvSpPr/>
              <p:nvPr/>
            </p:nvSpPr>
            <p:spPr>
              <a:xfrm>
                <a:off x="2517986" y="1948511"/>
                <a:ext cx="311759" cy="236336"/>
              </a:xfrm>
              <a:custGeom>
                <a:avLst/>
                <a:gdLst/>
                <a:ahLst/>
                <a:cxnLst/>
                <a:rect l="l" t="t" r="r" b="b"/>
                <a:pathLst>
                  <a:path w="3034" h="2300" extrusionOk="0">
                    <a:moveTo>
                      <a:pt x="3033" y="1"/>
                    </a:moveTo>
                    <a:lnTo>
                      <a:pt x="1" y="438"/>
                    </a:lnTo>
                    <a:lnTo>
                      <a:pt x="187" y="2299"/>
                    </a:lnTo>
                    <a:lnTo>
                      <a:pt x="3033" y="2168"/>
                    </a:lnTo>
                    <a:lnTo>
                      <a:pt x="303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1" name="Google Shape;1101;p36"/>
              <p:cNvSpPr/>
              <p:nvPr/>
            </p:nvSpPr>
            <p:spPr>
              <a:xfrm>
                <a:off x="2465171" y="2510884"/>
                <a:ext cx="426433" cy="265622"/>
              </a:xfrm>
              <a:custGeom>
                <a:avLst/>
                <a:gdLst/>
                <a:ahLst/>
                <a:cxnLst/>
                <a:rect l="l" t="t" r="r" b="b"/>
                <a:pathLst>
                  <a:path w="4150" h="2585" extrusionOk="0">
                    <a:moveTo>
                      <a:pt x="1" y="1"/>
                    </a:moveTo>
                    <a:lnTo>
                      <a:pt x="515" y="2584"/>
                    </a:lnTo>
                    <a:lnTo>
                      <a:pt x="3908" y="2584"/>
                    </a:lnTo>
                    <a:lnTo>
                      <a:pt x="4149" y="20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2" name="Google Shape;1102;p36"/>
              <p:cNvSpPr/>
              <p:nvPr/>
            </p:nvSpPr>
            <p:spPr>
              <a:xfrm>
                <a:off x="2366219" y="1963102"/>
                <a:ext cx="194618" cy="628861"/>
              </a:xfrm>
              <a:custGeom>
                <a:avLst/>
                <a:gdLst/>
                <a:ahLst/>
                <a:cxnLst/>
                <a:rect l="l" t="t" r="r" b="b"/>
                <a:pathLst>
                  <a:path w="1894" h="6120" extrusionOk="0">
                    <a:moveTo>
                      <a:pt x="471" y="0"/>
                    </a:moveTo>
                    <a:lnTo>
                      <a:pt x="1" y="110"/>
                    </a:lnTo>
                    <a:lnTo>
                      <a:pt x="1424" y="6120"/>
                    </a:lnTo>
                    <a:lnTo>
                      <a:pt x="1894" y="6011"/>
                    </a:lnTo>
                    <a:lnTo>
                      <a:pt x="4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3" name="Google Shape;1103;p36"/>
              <p:cNvSpPr/>
              <p:nvPr/>
            </p:nvSpPr>
            <p:spPr>
              <a:xfrm>
                <a:off x="2804875" y="1867541"/>
                <a:ext cx="236336" cy="724423"/>
              </a:xfrm>
              <a:custGeom>
                <a:avLst/>
                <a:gdLst/>
                <a:ahLst/>
                <a:cxnLst/>
                <a:rect l="l" t="t" r="r" b="b"/>
                <a:pathLst>
                  <a:path w="2300" h="7050" extrusionOk="0">
                    <a:moveTo>
                      <a:pt x="1828" y="0"/>
                    </a:moveTo>
                    <a:lnTo>
                      <a:pt x="1" y="6929"/>
                    </a:lnTo>
                    <a:lnTo>
                      <a:pt x="471" y="7050"/>
                    </a:lnTo>
                    <a:lnTo>
                      <a:pt x="2299" y="120"/>
                    </a:lnTo>
                    <a:lnTo>
                      <a:pt x="18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4" name="Google Shape;1104;p36"/>
              <p:cNvSpPr/>
              <p:nvPr/>
            </p:nvSpPr>
            <p:spPr>
              <a:xfrm>
                <a:off x="1790283" y="738275"/>
                <a:ext cx="1624351" cy="1309304"/>
              </a:xfrm>
              <a:custGeom>
                <a:avLst/>
                <a:gdLst/>
                <a:ahLst/>
                <a:cxnLst/>
                <a:rect l="l" t="t" r="r" b="b"/>
                <a:pathLst>
                  <a:path w="15808" h="12742" extrusionOk="0">
                    <a:moveTo>
                      <a:pt x="7904" y="0"/>
                    </a:moveTo>
                    <a:cubicBezTo>
                      <a:pt x="3536" y="0"/>
                      <a:pt x="1" y="2857"/>
                      <a:pt x="1" y="6371"/>
                    </a:cubicBezTo>
                    <a:cubicBezTo>
                      <a:pt x="1" y="9884"/>
                      <a:pt x="3536" y="12742"/>
                      <a:pt x="7904" y="12742"/>
                    </a:cubicBezTo>
                    <a:cubicBezTo>
                      <a:pt x="12261" y="12742"/>
                      <a:pt x="15808" y="9884"/>
                      <a:pt x="15808" y="6371"/>
                    </a:cubicBezTo>
                    <a:cubicBezTo>
                      <a:pt x="15808" y="2857"/>
                      <a:pt x="12261" y="0"/>
                      <a:pt x="790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5" name="Google Shape;1105;p36"/>
              <p:cNvSpPr/>
              <p:nvPr/>
            </p:nvSpPr>
            <p:spPr>
              <a:xfrm>
                <a:off x="1825116" y="1212896"/>
                <a:ext cx="1551292" cy="194104"/>
              </a:xfrm>
              <a:custGeom>
                <a:avLst/>
                <a:gdLst/>
                <a:ahLst/>
                <a:cxnLst/>
                <a:rect l="l" t="t" r="r" b="b"/>
                <a:pathLst>
                  <a:path w="15097" h="1889" extrusionOk="0">
                    <a:moveTo>
                      <a:pt x="13104" y="1"/>
                    </a:moveTo>
                    <a:lnTo>
                      <a:pt x="12874" y="285"/>
                    </a:lnTo>
                    <a:cubicBezTo>
                      <a:pt x="12830" y="351"/>
                      <a:pt x="12786" y="405"/>
                      <a:pt x="12743" y="460"/>
                    </a:cubicBezTo>
                    <a:cubicBezTo>
                      <a:pt x="12688" y="515"/>
                      <a:pt x="12644" y="570"/>
                      <a:pt x="12589" y="614"/>
                    </a:cubicBezTo>
                    <a:cubicBezTo>
                      <a:pt x="12545" y="668"/>
                      <a:pt x="12491" y="712"/>
                      <a:pt x="12436" y="745"/>
                    </a:cubicBezTo>
                    <a:cubicBezTo>
                      <a:pt x="12382" y="789"/>
                      <a:pt x="12327" y="821"/>
                      <a:pt x="12261" y="854"/>
                    </a:cubicBezTo>
                    <a:lnTo>
                      <a:pt x="12173" y="898"/>
                    </a:lnTo>
                    <a:lnTo>
                      <a:pt x="12086" y="942"/>
                    </a:lnTo>
                    <a:cubicBezTo>
                      <a:pt x="12020" y="964"/>
                      <a:pt x="11966" y="986"/>
                      <a:pt x="11900" y="996"/>
                    </a:cubicBezTo>
                    <a:lnTo>
                      <a:pt x="11703" y="1030"/>
                    </a:lnTo>
                    <a:lnTo>
                      <a:pt x="11506" y="1030"/>
                    </a:lnTo>
                    <a:cubicBezTo>
                      <a:pt x="11440" y="1018"/>
                      <a:pt x="11375" y="1018"/>
                      <a:pt x="11309" y="1008"/>
                    </a:cubicBezTo>
                    <a:cubicBezTo>
                      <a:pt x="11243" y="996"/>
                      <a:pt x="11166" y="986"/>
                      <a:pt x="11101" y="964"/>
                    </a:cubicBezTo>
                    <a:cubicBezTo>
                      <a:pt x="10969" y="931"/>
                      <a:pt x="10827" y="887"/>
                      <a:pt x="10696" y="833"/>
                    </a:cubicBezTo>
                    <a:cubicBezTo>
                      <a:pt x="10553" y="777"/>
                      <a:pt x="10422" y="712"/>
                      <a:pt x="10291" y="635"/>
                    </a:cubicBezTo>
                    <a:cubicBezTo>
                      <a:pt x="10225" y="602"/>
                      <a:pt x="10171" y="558"/>
                      <a:pt x="10105" y="526"/>
                    </a:cubicBezTo>
                    <a:cubicBezTo>
                      <a:pt x="10039" y="482"/>
                      <a:pt x="9974" y="438"/>
                      <a:pt x="9930" y="395"/>
                    </a:cubicBezTo>
                    <a:lnTo>
                      <a:pt x="9678" y="208"/>
                    </a:lnTo>
                    <a:lnTo>
                      <a:pt x="9502" y="460"/>
                    </a:lnTo>
                    <a:cubicBezTo>
                      <a:pt x="9459" y="515"/>
                      <a:pt x="9415" y="580"/>
                      <a:pt x="9371" y="635"/>
                    </a:cubicBezTo>
                    <a:cubicBezTo>
                      <a:pt x="9327" y="690"/>
                      <a:pt x="9283" y="745"/>
                      <a:pt x="9229" y="799"/>
                    </a:cubicBezTo>
                    <a:cubicBezTo>
                      <a:pt x="9185" y="854"/>
                      <a:pt x="9130" y="898"/>
                      <a:pt x="9076" y="942"/>
                    </a:cubicBezTo>
                    <a:cubicBezTo>
                      <a:pt x="9032" y="996"/>
                      <a:pt x="8966" y="1030"/>
                      <a:pt x="8911" y="1073"/>
                    </a:cubicBezTo>
                    <a:cubicBezTo>
                      <a:pt x="8857" y="1117"/>
                      <a:pt x="8802" y="1150"/>
                      <a:pt x="8736" y="1183"/>
                    </a:cubicBezTo>
                    <a:cubicBezTo>
                      <a:pt x="8670" y="1227"/>
                      <a:pt x="8605" y="1249"/>
                      <a:pt x="8539" y="1281"/>
                    </a:cubicBezTo>
                    <a:lnTo>
                      <a:pt x="8441" y="1314"/>
                    </a:lnTo>
                    <a:lnTo>
                      <a:pt x="8342" y="1347"/>
                    </a:lnTo>
                    <a:cubicBezTo>
                      <a:pt x="8266" y="1368"/>
                      <a:pt x="8200" y="1380"/>
                      <a:pt x="8123" y="1390"/>
                    </a:cubicBezTo>
                    <a:cubicBezTo>
                      <a:pt x="8057" y="1402"/>
                      <a:pt x="7981" y="1412"/>
                      <a:pt x="7904" y="1412"/>
                    </a:cubicBezTo>
                    <a:lnTo>
                      <a:pt x="7675" y="1412"/>
                    </a:lnTo>
                    <a:cubicBezTo>
                      <a:pt x="7598" y="1402"/>
                      <a:pt x="7521" y="1402"/>
                      <a:pt x="7444" y="1390"/>
                    </a:cubicBezTo>
                    <a:cubicBezTo>
                      <a:pt x="7368" y="1380"/>
                      <a:pt x="7303" y="1358"/>
                      <a:pt x="7225" y="1336"/>
                    </a:cubicBezTo>
                    <a:cubicBezTo>
                      <a:pt x="7072" y="1303"/>
                      <a:pt x="6919" y="1249"/>
                      <a:pt x="6777" y="1193"/>
                    </a:cubicBezTo>
                    <a:cubicBezTo>
                      <a:pt x="6700" y="1161"/>
                      <a:pt x="6634" y="1128"/>
                      <a:pt x="6569" y="1095"/>
                    </a:cubicBezTo>
                    <a:cubicBezTo>
                      <a:pt x="6493" y="1051"/>
                      <a:pt x="6427" y="1018"/>
                      <a:pt x="6361" y="974"/>
                    </a:cubicBezTo>
                    <a:lnTo>
                      <a:pt x="6306" y="931"/>
                    </a:lnTo>
                    <a:lnTo>
                      <a:pt x="6240" y="986"/>
                    </a:lnTo>
                    <a:cubicBezTo>
                      <a:pt x="6197" y="1040"/>
                      <a:pt x="6142" y="1095"/>
                      <a:pt x="6087" y="1139"/>
                    </a:cubicBezTo>
                    <a:cubicBezTo>
                      <a:pt x="6033" y="1193"/>
                      <a:pt x="5978" y="1237"/>
                      <a:pt x="5912" y="1281"/>
                    </a:cubicBezTo>
                    <a:cubicBezTo>
                      <a:pt x="5858" y="1314"/>
                      <a:pt x="5792" y="1358"/>
                      <a:pt x="5726" y="1380"/>
                    </a:cubicBezTo>
                    <a:cubicBezTo>
                      <a:pt x="5661" y="1412"/>
                      <a:pt x="5595" y="1434"/>
                      <a:pt x="5518" y="1456"/>
                    </a:cubicBezTo>
                    <a:cubicBezTo>
                      <a:pt x="5452" y="1467"/>
                      <a:pt x="5386" y="1489"/>
                      <a:pt x="5310" y="1500"/>
                    </a:cubicBezTo>
                    <a:cubicBezTo>
                      <a:pt x="5245" y="1511"/>
                      <a:pt x="5168" y="1511"/>
                      <a:pt x="5102" y="1511"/>
                    </a:cubicBezTo>
                    <a:cubicBezTo>
                      <a:pt x="5026" y="1511"/>
                      <a:pt x="4949" y="1511"/>
                      <a:pt x="4883" y="1500"/>
                    </a:cubicBezTo>
                    <a:cubicBezTo>
                      <a:pt x="4807" y="1489"/>
                      <a:pt x="4741" y="1478"/>
                      <a:pt x="4664" y="1467"/>
                    </a:cubicBezTo>
                    <a:cubicBezTo>
                      <a:pt x="4522" y="1446"/>
                      <a:pt x="4391" y="1402"/>
                      <a:pt x="4248" y="1358"/>
                    </a:cubicBezTo>
                    <a:cubicBezTo>
                      <a:pt x="4117" y="1314"/>
                      <a:pt x="3975" y="1259"/>
                      <a:pt x="3843" y="1205"/>
                    </a:cubicBezTo>
                    <a:cubicBezTo>
                      <a:pt x="3712" y="1150"/>
                      <a:pt x="3581" y="1084"/>
                      <a:pt x="3449" y="1018"/>
                    </a:cubicBezTo>
                    <a:lnTo>
                      <a:pt x="3252" y="920"/>
                    </a:lnTo>
                    <a:cubicBezTo>
                      <a:pt x="3187" y="887"/>
                      <a:pt x="3121" y="854"/>
                      <a:pt x="3066" y="821"/>
                    </a:cubicBezTo>
                    <a:lnTo>
                      <a:pt x="2869" y="701"/>
                    </a:lnTo>
                    <a:lnTo>
                      <a:pt x="2716" y="876"/>
                    </a:lnTo>
                    <a:cubicBezTo>
                      <a:pt x="2672" y="920"/>
                      <a:pt x="2639" y="974"/>
                      <a:pt x="2596" y="1008"/>
                    </a:cubicBezTo>
                    <a:cubicBezTo>
                      <a:pt x="2562" y="1051"/>
                      <a:pt x="2519" y="1095"/>
                      <a:pt x="2475" y="1128"/>
                    </a:cubicBezTo>
                    <a:cubicBezTo>
                      <a:pt x="2431" y="1171"/>
                      <a:pt x="2387" y="1193"/>
                      <a:pt x="2343" y="1227"/>
                    </a:cubicBezTo>
                    <a:cubicBezTo>
                      <a:pt x="2289" y="1259"/>
                      <a:pt x="2245" y="1292"/>
                      <a:pt x="2190" y="1314"/>
                    </a:cubicBezTo>
                    <a:cubicBezTo>
                      <a:pt x="2146" y="1336"/>
                      <a:pt x="2092" y="1358"/>
                      <a:pt x="2037" y="1380"/>
                    </a:cubicBezTo>
                    <a:cubicBezTo>
                      <a:pt x="1983" y="1390"/>
                      <a:pt x="1927" y="1412"/>
                      <a:pt x="1873" y="1424"/>
                    </a:cubicBezTo>
                    <a:cubicBezTo>
                      <a:pt x="1818" y="1434"/>
                      <a:pt x="1764" y="1446"/>
                      <a:pt x="1698" y="1446"/>
                    </a:cubicBezTo>
                    <a:cubicBezTo>
                      <a:pt x="1643" y="1456"/>
                      <a:pt x="1577" y="1456"/>
                      <a:pt x="1523" y="1456"/>
                    </a:cubicBezTo>
                    <a:cubicBezTo>
                      <a:pt x="1457" y="1456"/>
                      <a:pt x="1402" y="1446"/>
                      <a:pt x="1336" y="1446"/>
                    </a:cubicBezTo>
                    <a:cubicBezTo>
                      <a:pt x="1271" y="1434"/>
                      <a:pt x="1216" y="1424"/>
                      <a:pt x="1151" y="1412"/>
                    </a:cubicBezTo>
                    <a:cubicBezTo>
                      <a:pt x="1030" y="1390"/>
                      <a:pt x="898" y="1358"/>
                      <a:pt x="778" y="1325"/>
                    </a:cubicBezTo>
                    <a:cubicBezTo>
                      <a:pt x="647" y="1292"/>
                      <a:pt x="526" y="1237"/>
                      <a:pt x="406" y="1193"/>
                    </a:cubicBezTo>
                    <a:lnTo>
                      <a:pt x="45" y="1030"/>
                    </a:lnTo>
                    <a:lnTo>
                      <a:pt x="1" y="1073"/>
                    </a:lnTo>
                    <a:cubicBezTo>
                      <a:pt x="198" y="1270"/>
                      <a:pt x="428" y="1434"/>
                      <a:pt x="669" y="1577"/>
                    </a:cubicBezTo>
                    <a:cubicBezTo>
                      <a:pt x="735" y="1609"/>
                      <a:pt x="789" y="1643"/>
                      <a:pt x="855" y="1675"/>
                    </a:cubicBezTo>
                    <a:cubicBezTo>
                      <a:pt x="920" y="1697"/>
                      <a:pt x="986" y="1730"/>
                      <a:pt x="1063" y="1752"/>
                    </a:cubicBezTo>
                    <a:cubicBezTo>
                      <a:pt x="1129" y="1774"/>
                      <a:pt x="1194" y="1796"/>
                      <a:pt x="1271" y="1818"/>
                    </a:cubicBezTo>
                    <a:cubicBezTo>
                      <a:pt x="1336" y="1840"/>
                      <a:pt x="1413" y="1850"/>
                      <a:pt x="1479" y="1862"/>
                    </a:cubicBezTo>
                    <a:cubicBezTo>
                      <a:pt x="1555" y="1872"/>
                      <a:pt x="1632" y="1883"/>
                      <a:pt x="1708" y="1883"/>
                    </a:cubicBezTo>
                    <a:cubicBezTo>
                      <a:pt x="1734" y="1887"/>
                      <a:pt x="1760" y="1888"/>
                      <a:pt x="1785" y="1888"/>
                    </a:cubicBezTo>
                    <a:cubicBezTo>
                      <a:pt x="1836" y="1888"/>
                      <a:pt x="1887" y="1883"/>
                      <a:pt x="1939" y="1883"/>
                    </a:cubicBezTo>
                    <a:cubicBezTo>
                      <a:pt x="2015" y="1872"/>
                      <a:pt x="2092" y="1862"/>
                      <a:pt x="2168" y="1840"/>
                    </a:cubicBezTo>
                    <a:cubicBezTo>
                      <a:pt x="2245" y="1818"/>
                      <a:pt x="2321" y="1796"/>
                      <a:pt x="2387" y="1774"/>
                    </a:cubicBezTo>
                    <a:cubicBezTo>
                      <a:pt x="2464" y="1741"/>
                      <a:pt x="2540" y="1708"/>
                      <a:pt x="2606" y="1664"/>
                    </a:cubicBezTo>
                    <a:cubicBezTo>
                      <a:pt x="2672" y="1631"/>
                      <a:pt x="2737" y="1587"/>
                      <a:pt x="2803" y="1533"/>
                    </a:cubicBezTo>
                    <a:cubicBezTo>
                      <a:pt x="2868" y="1490"/>
                      <a:pt x="2923" y="1435"/>
                      <a:pt x="2977" y="1391"/>
                    </a:cubicBezTo>
                    <a:lnTo>
                      <a:pt x="2977" y="1391"/>
                    </a:lnTo>
                    <a:cubicBezTo>
                      <a:pt x="2985" y="1395"/>
                      <a:pt x="2992" y="1398"/>
                      <a:pt x="3000" y="1402"/>
                    </a:cubicBezTo>
                    <a:cubicBezTo>
                      <a:pt x="3066" y="1434"/>
                      <a:pt x="3143" y="1478"/>
                      <a:pt x="3219" y="1511"/>
                    </a:cubicBezTo>
                    <a:cubicBezTo>
                      <a:pt x="3362" y="1577"/>
                      <a:pt x="3515" y="1631"/>
                      <a:pt x="3668" y="1686"/>
                    </a:cubicBezTo>
                    <a:cubicBezTo>
                      <a:pt x="3822" y="1730"/>
                      <a:pt x="3985" y="1774"/>
                      <a:pt x="4139" y="1796"/>
                    </a:cubicBezTo>
                    <a:cubicBezTo>
                      <a:pt x="4226" y="1806"/>
                      <a:pt x="4303" y="1818"/>
                      <a:pt x="4391" y="1828"/>
                    </a:cubicBezTo>
                    <a:cubicBezTo>
                      <a:pt x="4467" y="1840"/>
                      <a:pt x="4555" y="1840"/>
                      <a:pt x="4632" y="1840"/>
                    </a:cubicBezTo>
                    <a:cubicBezTo>
                      <a:pt x="4719" y="1840"/>
                      <a:pt x="4795" y="1840"/>
                      <a:pt x="4883" y="1828"/>
                    </a:cubicBezTo>
                    <a:cubicBezTo>
                      <a:pt x="4960" y="1828"/>
                      <a:pt x="5048" y="1818"/>
                      <a:pt x="5124" y="1806"/>
                    </a:cubicBezTo>
                    <a:cubicBezTo>
                      <a:pt x="5201" y="1784"/>
                      <a:pt x="5288" y="1774"/>
                      <a:pt x="5365" y="1752"/>
                    </a:cubicBezTo>
                    <a:cubicBezTo>
                      <a:pt x="5442" y="1730"/>
                      <a:pt x="5518" y="1697"/>
                      <a:pt x="5595" y="1664"/>
                    </a:cubicBezTo>
                    <a:cubicBezTo>
                      <a:pt x="5671" y="1631"/>
                      <a:pt x="5748" y="1599"/>
                      <a:pt x="5814" y="1566"/>
                    </a:cubicBezTo>
                    <a:cubicBezTo>
                      <a:pt x="5890" y="1522"/>
                      <a:pt x="5956" y="1478"/>
                      <a:pt x="6021" y="1434"/>
                    </a:cubicBezTo>
                    <a:cubicBezTo>
                      <a:pt x="6087" y="1380"/>
                      <a:pt x="6153" y="1336"/>
                      <a:pt x="6208" y="1281"/>
                    </a:cubicBezTo>
                    <a:cubicBezTo>
                      <a:pt x="6250" y="1246"/>
                      <a:pt x="6288" y="1206"/>
                      <a:pt x="6324" y="1167"/>
                    </a:cubicBezTo>
                    <a:lnTo>
                      <a:pt x="6324" y="1167"/>
                    </a:lnTo>
                    <a:cubicBezTo>
                      <a:pt x="6373" y="1198"/>
                      <a:pt x="6425" y="1228"/>
                      <a:pt x="6471" y="1259"/>
                    </a:cubicBezTo>
                    <a:cubicBezTo>
                      <a:pt x="6547" y="1292"/>
                      <a:pt x="6612" y="1336"/>
                      <a:pt x="6690" y="1380"/>
                    </a:cubicBezTo>
                    <a:cubicBezTo>
                      <a:pt x="6843" y="1456"/>
                      <a:pt x="6996" y="1522"/>
                      <a:pt x="7149" y="1577"/>
                    </a:cubicBezTo>
                    <a:cubicBezTo>
                      <a:pt x="7456" y="1697"/>
                      <a:pt x="7795" y="1784"/>
                      <a:pt x="8156" y="1784"/>
                    </a:cubicBezTo>
                    <a:cubicBezTo>
                      <a:pt x="8244" y="1784"/>
                      <a:pt x="8332" y="1774"/>
                      <a:pt x="8419" y="1763"/>
                    </a:cubicBezTo>
                    <a:lnTo>
                      <a:pt x="8550" y="1752"/>
                    </a:lnTo>
                    <a:lnTo>
                      <a:pt x="8682" y="1719"/>
                    </a:lnTo>
                    <a:cubicBezTo>
                      <a:pt x="8769" y="1697"/>
                      <a:pt x="8857" y="1664"/>
                      <a:pt x="8945" y="1631"/>
                    </a:cubicBezTo>
                    <a:cubicBezTo>
                      <a:pt x="9032" y="1599"/>
                      <a:pt x="9108" y="1555"/>
                      <a:pt x="9185" y="1511"/>
                    </a:cubicBezTo>
                    <a:cubicBezTo>
                      <a:pt x="9262" y="1467"/>
                      <a:pt x="9339" y="1424"/>
                      <a:pt x="9415" y="1358"/>
                    </a:cubicBezTo>
                    <a:lnTo>
                      <a:pt x="9524" y="1281"/>
                    </a:lnTo>
                    <a:cubicBezTo>
                      <a:pt x="9558" y="1249"/>
                      <a:pt x="9590" y="1215"/>
                      <a:pt x="9623" y="1193"/>
                    </a:cubicBezTo>
                    <a:cubicBezTo>
                      <a:pt x="9679" y="1138"/>
                      <a:pt x="9726" y="1083"/>
                      <a:pt x="9779" y="1027"/>
                    </a:cubicBezTo>
                    <a:lnTo>
                      <a:pt x="9779" y="1027"/>
                    </a:lnTo>
                    <a:cubicBezTo>
                      <a:pt x="9841" y="1069"/>
                      <a:pt x="9913" y="1120"/>
                      <a:pt x="9984" y="1161"/>
                    </a:cubicBezTo>
                    <a:cubicBezTo>
                      <a:pt x="10127" y="1249"/>
                      <a:pt x="10280" y="1336"/>
                      <a:pt x="10433" y="1412"/>
                    </a:cubicBezTo>
                    <a:cubicBezTo>
                      <a:pt x="10521" y="1446"/>
                      <a:pt x="10597" y="1489"/>
                      <a:pt x="10685" y="1511"/>
                    </a:cubicBezTo>
                    <a:cubicBezTo>
                      <a:pt x="10772" y="1544"/>
                      <a:pt x="10849" y="1577"/>
                      <a:pt x="10937" y="1599"/>
                    </a:cubicBezTo>
                    <a:cubicBezTo>
                      <a:pt x="11024" y="1621"/>
                      <a:pt x="11122" y="1631"/>
                      <a:pt x="11210" y="1653"/>
                    </a:cubicBezTo>
                    <a:cubicBezTo>
                      <a:pt x="11298" y="1664"/>
                      <a:pt x="11397" y="1675"/>
                      <a:pt x="11484" y="1675"/>
                    </a:cubicBezTo>
                    <a:lnTo>
                      <a:pt x="11626" y="1675"/>
                    </a:lnTo>
                    <a:lnTo>
                      <a:pt x="11769" y="1664"/>
                    </a:lnTo>
                    <a:cubicBezTo>
                      <a:pt x="11867" y="1643"/>
                      <a:pt x="11966" y="1631"/>
                      <a:pt x="12053" y="1599"/>
                    </a:cubicBezTo>
                    <a:cubicBezTo>
                      <a:pt x="12151" y="1577"/>
                      <a:pt x="12239" y="1544"/>
                      <a:pt x="12327" y="1500"/>
                    </a:cubicBezTo>
                    <a:lnTo>
                      <a:pt x="12458" y="1446"/>
                    </a:lnTo>
                    <a:lnTo>
                      <a:pt x="12579" y="1368"/>
                    </a:lnTo>
                    <a:cubicBezTo>
                      <a:pt x="12655" y="1314"/>
                      <a:pt x="12732" y="1249"/>
                      <a:pt x="12798" y="1193"/>
                    </a:cubicBezTo>
                    <a:lnTo>
                      <a:pt x="12995" y="996"/>
                    </a:lnTo>
                    <a:cubicBezTo>
                      <a:pt x="13043" y="938"/>
                      <a:pt x="13092" y="871"/>
                      <a:pt x="13141" y="802"/>
                    </a:cubicBezTo>
                    <a:lnTo>
                      <a:pt x="13141" y="802"/>
                    </a:lnTo>
                    <a:cubicBezTo>
                      <a:pt x="13184" y="835"/>
                      <a:pt x="13237" y="866"/>
                      <a:pt x="13279" y="898"/>
                    </a:cubicBezTo>
                    <a:cubicBezTo>
                      <a:pt x="13323" y="920"/>
                      <a:pt x="13377" y="942"/>
                      <a:pt x="13421" y="974"/>
                    </a:cubicBezTo>
                    <a:cubicBezTo>
                      <a:pt x="13476" y="996"/>
                      <a:pt x="13531" y="1018"/>
                      <a:pt x="13574" y="1040"/>
                    </a:cubicBezTo>
                    <a:cubicBezTo>
                      <a:pt x="13630" y="1051"/>
                      <a:pt x="13684" y="1062"/>
                      <a:pt x="13739" y="1084"/>
                    </a:cubicBezTo>
                    <a:cubicBezTo>
                      <a:pt x="13793" y="1095"/>
                      <a:pt x="13849" y="1095"/>
                      <a:pt x="13914" y="1106"/>
                    </a:cubicBezTo>
                    <a:cubicBezTo>
                      <a:pt x="13932" y="1110"/>
                      <a:pt x="13951" y="1111"/>
                      <a:pt x="13969" y="1111"/>
                    </a:cubicBezTo>
                    <a:cubicBezTo>
                      <a:pt x="14005" y="1111"/>
                      <a:pt x="14042" y="1106"/>
                      <a:pt x="14078" y="1106"/>
                    </a:cubicBezTo>
                    <a:cubicBezTo>
                      <a:pt x="14133" y="1106"/>
                      <a:pt x="14187" y="1084"/>
                      <a:pt x="14243" y="1073"/>
                    </a:cubicBezTo>
                    <a:cubicBezTo>
                      <a:pt x="14297" y="1062"/>
                      <a:pt x="14352" y="1051"/>
                      <a:pt x="14396" y="1030"/>
                    </a:cubicBezTo>
                    <a:cubicBezTo>
                      <a:pt x="14450" y="1008"/>
                      <a:pt x="14494" y="986"/>
                      <a:pt x="14549" y="964"/>
                    </a:cubicBezTo>
                    <a:lnTo>
                      <a:pt x="14680" y="876"/>
                    </a:lnTo>
                    <a:cubicBezTo>
                      <a:pt x="14724" y="854"/>
                      <a:pt x="14757" y="811"/>
                      <a:pt x="14800" y="777"/>
                    </a:cubicBezTo>
                    <a:lnTo>
                      <a:pt x="14910" y="679"/>
                    </a:lnTo>
                    <a:cubicBezTo>
                      <a:pt x="14976" y="602"/>
                      <a:pt x="15031" y="515"/>
                      <a:pt x="15096" y="438"/>
                    </a:cubicBezTo>
                    <a:lnTo>
                      <a:pt x="15053" y="405"/>
                    </a:lnTo>
                    <a:lnTo>
                      <a:pt x="14932" y="482"/>
                    </a:lnTo>
                    <a:cubicBezTo>
                      <a:pt x="14899" y="515"/>
                      <a:pt x="14856" y="537"/>
                      <a:pt x="14822" y="570"/>
                    </a:cubicBezTo>
                    <a:lnTo>
                      <a:pt x="14691" y="635"/>
                    </a:lnTo>
                    <a:cubicBezTo>
                      <a:pt x="14659" y="657"/>
                      <a:pt x="14615" y="679"/>
                      <a:pt x="14571" y="690"/>
                    </a:cubicBezTo>
                    <a:lnTo>
                      <a:pt x="14450" y="745"/>
                    </a:lnTo>
                    <a:cubicBezTo>
                      <a:pt x="14406" y="755"/>
                      <a:pt x="14363" y="755"/>
                      <a:pt x="14319" y="767"/>
                    </a:cubicBezTo>
                    <a:cubicBezTo>
                      <a:pt x="14286" y="777"/>
                      <a:pt x="14243" y="777"/>
                      <a:pt x="14199" y="777"/>
                    </a:cubicBezTo>
                    <a:cubicBezTo>
                      <a:pt x="14170" y="777"/>
                      <a:pt x="14145" y="782"/>
                      <a:pt x="14119" y="782"/>
                    </a:cubicBezTo>
                    <a:cubicBezTo>
                      <a:pt x="14106" y="782"/>
                      <a:pt x="14093" y="781"/>
                      <a:pt x="14078" y="777"/>
                    </a:cubicBezTo>
                    <a:cubicBezTo>
                      <a:pt x="14034" y="767"/>
                      <a:pt x="14002" y="767"/>
                      <a:pt x="13958" y="755"/>
                    </a:cubicBezTo>
                    <a:cubicBezTo>
                      <a:pt x="13925" y="745"/>
                      <a:pt x="13881" y="734"/>
                      <a:pt x="13849" y="723"/>
                    </a:cubicBezTo>
                    <a:cubicBezTo>
                      <a:pt x="13805" y="701"/>
                      <a:pt x="13771" y="690"/>
                      <a:pt x="13739" y="668"/>
                    </a:cubicBezTo>
                    <a:cubicBezTo>
                      <a:pt x="13695" y="646"/>
                      <a:pt x="13662" y="624"/>
                      <a:pt x="13630" y="602"/>
                    </a:cubicBezTo>
                    <a:cubicBezTo>
                      <a:pt x="13596" y="580"/>
                      <a:pt x="13564" y="558"/>
                      <a:pt x="13531" y="526"/>
                    </a:cubicBezTo>
                    <a:cubicBezTo>
                      <a:pt x="13498" y="504"/>
                      <a:pt x="13465" y="471"/>
                      <a:pt x="13443" y="449"/>
                    </a:cubicBezTo>
                    <a:lnTo>
                      <a:pt x="13356" y="361"/>
                    </a:lnTo>
                    <a:cubicBezTo>
                      <a:pt x="13323" y="329"/>
                      <a:pt x="13301" y="296"/>
                      <a:pt x="13279" y="263"/>
                    </a:cubicBezTo>
                    <a:lnTo>
                      <a:pt x="131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6" name="Google Shape;1106;p36"/>
              <p:cNvSpPr/>
              <p:nvPr/>
            </p:nvSpPr>
            <p:spPr>
              <a:xfrm>
                <a:off x="2101833" y="846269"/>
                <a:ext cx="289255" cy="1147362"/>
              </a:xfrm>
              <a:custGeom>
                <a:avLst/>
                <a:gdLst/>
                <a:ahLst/>
                <a:cxnLst/>
                <a:rect l="l" t="t" r="r" b="b"/>
                <a:pathLst>
                  <a:path w="2815" h="11166" extrusionOk="0">
                    <a:moveTo>
                      <a:pt x="1851" y="0"/>
                    </a:moveTo>
                    <a:cubicBezTo>
                      <a:pt x="1851" y="0"/>
                      <a:pt x="1720" y="142"/>
                      <a:pt x="1501" y="394"/>
                    </a:cubicBezTo>
                    <a:cubicBezTo>
                      <a:pt x="1391" y="525"/>
                      <a:pt x="1282" y="689"/>
                      <a:pt x="1139" y="886"/>
                    </a:cubicBezTo>
                    <a:cubicBezTo>
                      <a:pt x="1073" y="974"/>
                      <a:pt x="1019" y="1095"/>
                      <a:pt x="942" y="1204"/>
                    </a:cubicBezTo>
                    <a:cubicBezTo>
                      <a:pt x="876" y="1314"/>
                      <a:pt x="800" y="1434"/>
                      <a:pt x="745" y="1565"/>
                    </a:cubicBezTo>
                    <a:cubicBezTo>
                      <a:pt x="679" y="1696"/>
                      <a:pt x="614" y="1839"/>
                      <a:pt x="548" y="1981"/>
                    </a:cubicBezTo>
                    <a:cubicBezTo>
                      <a:pt x="494" y="2124"/>
                      <a:pt x="439" y="2277"/>
                      <a:pt x="373" y="2430"/>
                    </a:cubicBezTo>
                    <a:cubicBezTo>
                      <a:pt x="319" y="2594"/>
                      <a:pt x="275" y="2759"/>
                      <a:pt x="231" y="2922"/>
                    </a:cubicBezTo>
                    <a:cubicBezTo>
                      <a:pt x="176" y="3097"/>
                      <a:pt x="154" y="3273"/>
                      <a:pt x="110" y="3459"/>
                    </a:cubicBezTo>
                    <a:cubicBezTo>
                      <a:pt x="78" y="3634"/>
                      <a:pt x="56" y="3820"/>
                      <a:pt x="34" y="4006"/>
                    </a:cubicBezTo>
                    <a:cubicBezTo>
                      <a:pt x="23" y="4192"/>
                      <a:pt x="1" y="4389"/>
                      <a:pt x="1" y="4586"/>
                    </a:cubicBezTo>
                    <a:cubicBezTo>
                      <a:pt x="1" y="4970"/>
                      <a:pt x="12" y="5364"/>
                      <a:pt x="66" y="5747"/>
                    </a:cubicBezTo>
                    <a:cubicBezTo>
                      <a:pt x="121" y="6141"/>
                      <a:pt x="209" y="6524"/>
                      <a:pt x="307" y="6885"/>
                    </a:cubicBezTo>
                    <a:cubicBezTo>
                      <a:pt x="362" y="7071"/>
                      <a:pt x="406" y="7257"/>
                      <a:pt x="472" y="7432"/>
                    </a:cubicBezTo>
                    <a:lnTo>
                      <a:pt x="570" y="7695"/>
                    </a:lnTo>
                    <a:cubicBezTo>
                      <a:pt x="603" y="7783"/>
                      <a:pt x="636" y="7870"/>
                      <a:pt x="669" y="7947"/>
                    </a:cubicBezTo>
                    <a:cubicBezTo>
                      <a:pt x="800" y="8286"/>
                      <a:pt x="964" y="8604"/>
                      <a:pt x="1117" y="8889"/>
                    </a:cubicBezTo>
                    <a:cubicBezTo>
                      <a:pt x="1270" y="9184"/>
                      <a:pt x="1435" y="9458"/>
                      <a:pt x="1599" y="9687"/>
                    </a:cubicBezTo>
                    <a:cubicBezTo>
                      <a:pt x="1752" y="9928"/>
                      <a:pt x="1917" y="10147"/>
                      <a:pt x="2059" y="10334"/>
                    </a:cubicBezTo>
                    <a:cubicBezTo>
                      <a:pt x="2201" y="10519"/>
                      <a:pt x="2333" y="10662"/>
                      <a:pt x="2442" y="10793"/>
                    </a:cubicBezTo>
                    <a:cubicBezTo>
                      <a:pt x="2672" y="11045"/>
                      <a:pt x="2814" y="11165"/>
                      <a:pt x="2814" y="11165"/>
                    </a:cubicBezTo>
                    <a:cubicBezTo>
                      <a:pt x="2814" y="11165"/>
                      <a:pt x="2792" y="11122"/>
                      <a:pt x="2737" y="11045"/>
                    </a:cubicBezTo>
                    <a:cubicBezTo>
                      <a:pt x="2693" y="10979"/>
                      <a:pt x="2628" y="10859"/>
                      <a:pt x="2540" y="10716"/>
                    </a:cubicBezTo>
                    <a:cubicBezTo>
                      <a:pt x="2453" y="10574"/>
                      <a:pt x="2355" y="10399"/>
                      <a:pt x="2245" y="10202"/>
                    </a:cubicBezTo>
                    <a:cubicBezTo>
                      <a:pt x="2136" y="10005"/>
                      <a:pt x="2026" y="9775"/>
                      <a:pt x="1895" y="9523"/>
                    </a:cubicBezTo>
                    <a:cubicBezTo>
                      <a:pt x="1840" y="9392"/>
                      <a:pt x="1774" y="9261"/>
                      <a:pt x="1708" y="9129"/>
                    </a:cubicBezTo>
                    <a:cubicBezTo>
                      <a:pt x="1654" y="8987"/>
                      <a:pt x="1588" y="8845"/>
                      <a:pt x="1523" y="8702"/>
                    </a:cubicBezTo>
                    <a:cubicBezTo>
                      <a:pt x="1402" y="8407"/>
                      <a:pt x="1282" y="8089"/>
                      <a:pt x="1172" y="7761"/>
                    </a:cubicBezTo>
                    <a:cubicBezTo>
                      <a:pt x="1052" y="7432"/>
                      <a:pt x="964" y="7093"/>
                      <a:pt x="866" y="6743"/>
                    </a:cubicBezTo>
                    <a:cubicBezTo>
                      <a:pt x="789" y="6393"/>
                      <a:pt x="713" y="6031"/>
                      <a:pt x="669" y="5670"/>
                    </a:cubicBezTo>
                    <a:cubicBezTo>
                      <a:pt x="614" y="5309"/>
                      <a:pt x="592" y="4948"/>
                      <a:pt x="592" y="4586"/>
                    </a:cubicBezTo>
                    <a:cubicBezTo>
                      <a:pt x="581" y="4401"/>
                      <a:pt x="592" y="4225"/>
                      <a:pt x="592" y="4050"/>
                    </a:cubicBezTo>
                    <a:cubicBezTo>
                      <a:pt x="614" y="3875"/>
                      <a:pt x="625" y="3700"/>
                      <a:pt x="636" y="3535"/>
                    </a:cubicBezTo>
                    <a:cubicBezTo>
                      <a:pt x="669" y="3360"/>
                      <a:pt x="679" y="3196"/>
                      <a:pt x="713" y="3032"/>
                    </a:cubicBezTo>
                    <a:cubicBezTo>
                      <a:pt x="745" y="2868"/>
                      <a:pt x="767" y="2715"/>
                      <a:pt x="811" y="2562"/>
                    </a:cubicBezTo>
                    <a:cubicBezTo>
                      <a:pt x="854" y="2408"/>
                      <a:pt x="888" y="2255"/>
                      <a:pt x="932" y="2112"/>
                    </a:cubicBezTo>
                    <a:cubicBezTo>
                      <a:pt x="975" y="1970"/>
                      <a:pt x="1019" y="1839"/>
                      <a:pt x="1063" y="1708"/>
                    </a:cubicBezTo>
                    <a:cubicBezTo>
                      <a:pt x="1107" y="1565"/>
                      <a:pt x="1161" y="1455"/>
                      <a:pt x="1205" y="1336"/>
                    </a:cubicBezTo>
                    <a:cubicBezTo>
                      <a:pt x="1260" y="1215"/>
                      <a:pt x="1292" y="1095"/>
                      <a:pt x="1348" y="996"/>
                    </a:cubicBezTo>
                    <a:cubicBezTo>
                      <a:pt x="1391" y="898"/>
                      <a:pt x="1446" y="799"/>
                      <a:pt x="1479" y="711"/>
                    </a:cubicBezTo>
                    <a:cubicBezTo>
                      <a:pt x="1523" y="613"/>
                      <a:pt x="1566" y="536"/>
                      <a:pt x="1599" y="460"/>
                    </a:cubicBezTo>
                    <a:cubicBezTo>
                      <a:pt x="1763" y="175"/>
                      <a:pt x="1851" y="0"/>
                      <a:pt x="18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7" name="Google Shape;1107;p36"/>
              <p:cNvSpPr/>
              <p:nvPr/>
            </p:nvSpPr>
            <p:spPr>
              <a:xfrm>
                <a:off x="552048" y="1062768"/>
                <a:ext cx="161017" cy="1147362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11166" extrusionOk="0">
                    <a:moveTo>
                      <a:pt x="1085" y="0"/>
                    </a:moveTo>
                    <a:cubicBezTo>
                      <a:pt x="1085" y="0"/>
                      <a:pt x="1051" y="32"/>
                      <a:pt x="1019" y="110"/>
                    </a:cubicBezTo>
                    <a:cubicBezTo>
                      <a:pt x="975" y="186"/>
                      <a:pt x="909" y="285"/>
                      <a:pt x="832" y="427"/>
                    </a:cubicBezTo>
                    <a:cubicBezTo>
                      <a:pt x="778" y="580"/>
                      <a:pt x="679" y="744"/>
                      <a:pt x="603" y="952"/>
                    </a:cubicBezTo>
                    <a:cubicBezTo>
                      <a:pt x="570" y="1061"/>
                      <a:pt x="526" y="1171"/>
                      <a:pt x="482" y="1280"/>
                    </a:cubicBezTo>
                    <a:cubicBezTo>
                      <a:pt x="450" y="1401"/>
                      <a:pt x="406" y="1533"/>
                      <a:pt x="362" y="1664"/>
                    </a:cubicBezTo>
                    <a:cubicBezTo>
                      <a:pt x="296" y="1927"/>
                      <a:pt x="219" y="2211"/>
                      <a:pt x="165" y="2518"/>
                    </a:cubicBezTo>
                    <a:cubicBezTo>
                      <a:pt x="110" y="2824"/>
                      <a:pt x="66" y="3153"/>
                      <a:pt x="44" y="3492"/>
                    </a:cubicBezTo>
                    <a:cubicBezTo>
                      <a:pt x="12" y="3831"/>
                      <a:pt x="0" y="4182"/>
                      <a:pt x="0" y="4542"/>
                    </a:cubicBezTo>
                    <a:cubicBezTo>
                      <a:pt x="12" y="4729"/>
                      <a:pt x="12" y="4904"/>
                      <a:pt x="22" y="5079"/>
                    </a:cubicBezTo>
                    <a:cubicBezTo>
                      <a:pt x="34" y="5265"/>
                      <a:pt x="34" y="5451"/>
                      <a:pt x="56" y="5627"/>
                    </a:cubicBezTo>
                    <a:cubicBezTo>
                      <a:pt x="88" y="5987"/>
                      <a:pt x="132" y="6349"/>
                      <a:pt x="187" y="6699"/>
                    </a:cubicBezTo>
                    <a:cubicBezTo>
                      <a:pt x="241" y="7050"/>
                      <a:pt x="307" y="7400"/>
                      <a:pt x="373" y="7728"/>
                    </a:cubicBezTo>
                    <a:cubicBezTo>
                      <a:pt x="450" y="8057"/>
                      <a:pt x="526" y="8374"/>
                      <a:pt x="613" y="8670"/>
                    </a:cubicBezTo>
                    <a:cubicBezTo>
                      <a:pt x="701" y="8976"/>
                      <a:pt x="789" y="9249"/>
                      <a:pt x="876" y="9502"/>
                    </a:cubicBezTo>
                    <a:cubicBezTo>
                      <a:pt x="1041" y="10016"/>
                      <a:pt x="1216" y="10432"/>
                      <a:pt x="1347" y="10716"/>
                    </a:cubicBezTo>
                    <a:cubicBezTo>
                      <a:pt x="1479" y="11012"/>
                      <a:pt x="1566" y="11165"/>
                      <a:pt x="1566" y="11165"/>
                    </a:cubicBezTo>
                    <a:cubicBezTo>
                      <a:pt x="1566" y="11165"/>
                      <a:pt x="1522" y="10990"/>
                      <a:pt x="1457" y="10684"/>
                    </a:cubicBezTo>
                    <a:cubicBezTo>
                      <a:pt x="1435" y="10531"/>
                      <a:pt x="1391" y="10344"/>
                      <a:pt x="1347" y="10136"/>
                    </a:cubicBezTo>
                    <a:cubicBezTo>
                      <a:pt x="1304" y="9918"/>
                      <a:pt x="1260" y="9677"/>
                      <a:pt x="1205" y="9414"/>
                    </a:cubicBezTo>
                    <a:cubicBezTo>
                      <a:pt x="1161" y="9151"/>
                      <a:pt x="1107" y="8867"/>
                      <a:pt x="1051" y="8571"/>
                    </a:cubicBezTo>
                    <a:cubicBezTo>
                      <a:pt x="1008" y="8276"/>
                      <a:pt x="953" y="7958"/>
                      <a:pt x="898" y="7629"/>
                    </a:cubicBezTo>
                    <a:cubicBezTo>
                      <a:pt x="854" y="7301"/>
                      <a:pt x="811" y="6962"/>
                      <a:pt x="767" y="6622"/>
                    </a:cubicBezTo>
                    <a:lnTo>
                      <a:pt x="701" y="6097"/>
                    </a:lnTo>
                    <a:cubicBezTo>
                      <a:pt x="691" y="5922"/>
                      <a:pt x="669" y="5747"/>
                      <a:pt x="657" y="5571"/>
                    </a:cubicBezTo>
                    <a:cubicBezTo>
                      <a:pt x="635" y="5396"/>
                      <a:pt x="635" y="5221"/>
                      <a:pt x="613" y="5057"/>
                    </a:cubicBezTo>
                    <a:cubicBezTo>
                      <a:pt x="613" y="4882"/>
                      <a:pt x="603" y="4707"/>
                      <a:pt x="592" y="4532"/>
                    </a:cubicBezTo>
                    <a:cubicBezTo>
                      <a:pt x="592" y="4357"/>
                      <a:pt x="581" y="4192"/>
                      <a:pt x="581" y="4017"/>
                    </a:cubicBezTo>
                    <a:cubicBezTo>
                      <a:pt x="581" y="3853"/>
                      <a:pt x="570" y="3689"/>
                      <a:pt x="581" y="3525"/>
                    </a:cubicBezTo>
                    <a:cubicBezTo>
                      <a:pt x="581" y="3196"/>
                      <a:pt x="603" y="2879"/>
                      <a:pt x="625" y="2572"/>
                    </a:cubicBezTo>
                    <a:cubicBezTo>
                      <a:pt x="647" y="2277"/>
                      <a:pt x="669" y="1992"/>
                      <a:pt x="712" y="1730"/>
                    </a:cubicBezTo>
                    <a:cubicBezTo>
                      <a:pt x="723" y="1598"/>
                      <a:pt x="745" y="1477"/>
                      <a:pt x="767" y="1357"/>
                    </a:cubicBezTo>
                    <a:cubicBezTo>
                      <a:pt x="789" y="1237"/>
                      <a:pt x="811" y="1127"/>
                      <a:pt x="832" y="1018"/>
                    </a:cubicBezTo>
                    <a:cubicBezTo>
                      <a:pt x="844" y="908"/>
                      <a:pt x="876" y="821"/>
                      <a:pt x="888" y="723"/>
                    </a:cubicBezTo>
                    <a:cubicBezTo>
                      <a:pt x="909" y="635"/>
                      <a:pt x="931" y="547"/>
                      <a:pt x="953" y="470"/>
                    </a:cubicBezTo>
                    <a:cubicBezTo>
                      <a:pt x="1029" y="175"/>
                      <a:pt x="1085" y="0"/>
                      <a:pt x="10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8" name="Google Shape;1108;p36"/>
              <p:cNvSpPr/>
              <p:nvPr/>
            </p:nvSpPr>
            <p:spPr>
              <a:xfrm>
                <a:off x="2656396" y="779788"/>
                <a:ext cx="210442" cy="118908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11572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66" y="176"/>
                      <a:pt x="208" y="472"/>
                    </a:cubicBezTo>
                    <a:cubicBezTo>
                      <a:pt x="274" y="625"/>
                      <a:pt x="351" y="800"/>
                      <a:pt x="439" y="1008"/>
                    </a:cubicBezTo>
                    <a:cubicBezTo>
                      <a:pt x="471" y="1117"/>
                      <a:pt x="515" y="1227"/>
                      <a:pt x="559" y="1348"/>
                    </a:cubicBezTo>
                    <a:cubicBezTo>
                      <a:pt x="602" y="1468"/>
                      <a:pt x="646" y="1599"/>
                      <a:pt x="690" y="1730"/>
                    </a:cubicBezTo>
                    <a:cubicBezTo>
                      <a:pt x="723" y="1862"/>
                      <a:pt x="777" y="1993"/>
                      <a:pt x="811" y="2136"/>
                    </a:cubicBezTo>
                    <a:cubicBezTo>
                      <a:pt x="855" y="2278"/>
                      <a:pt x="898" y="2431"/>
                      <a:pt x="942" y="2584"/>
                    </a:cubicBezTo>
                    <a:cubicBezTo>
                      <a:pt x="975" y="2737"/>
                      <a:pt x="1018" y="2891"/>
                      <a:pt x="1052" y="3055"/>
                    </a:cubicBezTo>
                    <a:cubicBezTo>
                      <a:pt x="1084" y="3209"/>
                      <a:pt x="1128" y="3372"/>
                      <a:pt x="1150" y="3547"/>
                    </a:cubicBezTo>
                    <a:cubicBezTo>
                      <a:pt x="1183" y="3712"/>
                      <a:pt x="1215" y="3887"/>
                      <a:pt x="1237" y="4062"/>
                    </a:cubicBezTo>
                    <a:cubicBezTo>
                      <a:pt x="1259" y="4237"/>
                      <a:pt x="1292" y="4413"/>
                      <a:pt x="1314" y="4588"/>
                    </a:cubicBezTo>
                    <a:cubicBezTo>
                      <a:pt x="1336" y="4773"/>
                      <a:pt x="1358" y="4949"/>
                      <a:pt x="1369" y="5135"/>
                    </a:cubicBezTo>
                    <a:lnTo>
                      <a:pt x="1402" y="5408"/>
                    </a:lnTo>
                    <a:lnTo>
                      <a:pt x="1412" y="5682"/>
                    </a:lnTo>
                    <a:cubicBezTo>
                      <a:pt x="1446" y="6043"/>
                      <a:pt x="1446" y="6405"/>
                      <a:pt x="1456" y="6766"/>
                    </a:cubicBezTo>
                    <a:cubicBezTo>
                      <a:pt x="1456" y="7138"/>
                      <a:pt x="1446" y="7488"/>
                      <a:pt x="1434" y="7838"/>
                    </a:cubicBezTo>
                    <a:cubicBezTo>
                      <a:pt x="1424" y="8178"/>
                      <a:pt x="1402" y="8517"/>
                      <a:pt x="1380" y="8835"/>
                    </a:cubicBezTo>
                    <a:cubicBezTo>
                      <a:pt x="1347" y="9142"/>
                      <a:pt x="1325" y="9448"/>
                      <a:pt x="1292" y="9721"/>
                    </a:cubicBezTo>
                    <a:cubicBezTo>
                      <a:pt x="1237" y="10280"/>
                      <a:pt x="1172" y="10740"/>
                      <a:pt x="1128" y="11057"/>
                    </a:cubicBezTo>
                    <a:cubicBezTo>
                      <a:pt x="1095" y="11221"/>
                      <a:pt x="1084" y="11353"/>
                      <a:pt x="1062" y="11440"/>
                    </a:cubicBezTo>
                    <a:cubicBezTo>
                      <a:pt x="1052" y="11528"/>
                      <a:pt x="1040" y="11572"/>
                      <a:pt x="1040" y="11572"/>
                    </a:cubicBezTo>
                    <a:cubicBezTo>
                      <a:pt x="1040" y="11572"/>
                      <a:pt x="1128" y="11396"/>
                      <a:pt x="1237" y="11090"/>
                    </a:cubicBezTo>
                    <a:cubicBezTo>
                      <a:pt x="1303" y="10937"/>
                      <a:pt x="1369" y="10750"/>
                      <a:pt x="1434" y="10531"/>
                    </a:cubicBezTo>
                    <a:cubicBezTo>
                      <a:pt x="1500" y="10312"/>
                      <a:pt x="1577" y="10061"/>
                      <a:pt x="1643" y="9787"/>
                    </a:cubicBezTo>
                    <a:cubicBezTo>
                      <a:pt x="1708" y="9502"/>
                      <a:pt x="1774" y="9207"/>
                      <a:pt x="1828" y="8889"/>
                    </a:cubicBezTo>
                    <a:cubicBezTo>
                      <a:pt x="1884" y="8561"/>
                      <a:pt x="1938" y="8222"/>
                      <a:pt x="1971" y="7872"/>
                    </a:cubicBezTo>
                    <a:cubicBezTo>
                      <a:pt x="2003" y="7521"/>
                      <a:pt x="2025" y="7149"/>
                      <a:pt x="2037" y="6777"/>
                    </a:cubicBezTo>
                    <a:cubicBezTo>
                      <a:pt x="2047" y="6405"/>
                      <a:pt x="2037" y="6021"/>
                      <a:pt x="2015" y="5639"/>
                    </a:cubicBezTo>
                    <a:lnTo>
                      <a:pt x="1993" y="5354"/>
                    </a:lnTo>
                    <a:lnTo>
                      <a:pt x="1971" y="5069"/>
                    </a:lnTo>
                    <a:cubicBezTo>
                      <a:pt x="1949" y="4883"/>
                      <a:pt x="1927" y="4697"/>
                      <a:pt x="1894" y="4511"/>
                    </a:cubicBezTo>
                    <a:cubicBezTo>
                      <a:pt x="1840" y="4139"/>
                      <a:pt x="1763" y="3778"/>
                      <a:pt x="1675" y="3427"/>
                    </a:cubicBezTo>
                    <a:cubicBezTo>
                      <a:pt x="1631" y="3252"/>
                      <a:pt x="1577" y="3088"/>
                      <a:pt x="1533" y="2924"/>
                    </a:cubicBezTo>
                    <a:cubicBezTo>
                      <a:pt x="1478" y="2759"/>
                      <a:pt x="1424" y="2596"/>
                      <a:pt x="1369" y="2442"/>
                    </a:cubicBezTo>
                    <a:cubicBezTo>
                      <a:pt x="1259" y="2136"/>
                      <a:pt x="1139" y="1851"/>
                      <a:pt x="1008" y="1599"/>
                    </a:cubicBezTo>
                    <a:cubicBezTo>
                      <a:pt x="887" y="1336"/>
                      <a:pt x="756" y="1117"/>
                      <a:pt x="636" y="910"/>
                    </a:cubicBezTo>
                    <a:cubicBezTo>
                      <a:pt x="515" y="713"/>
                      <a:pt x="405" y="548"/>
                      <a:pt x="318" y="406"/>
                    </a:cubicBezTo>
                    <a:cubicBezTo>
                      <a:pt x="110" y="144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9" name="Google Shape;1109;p36"/>
              <p:cNvSpPr/>
              <p:nvPr/>
            </p:nvSpPr>
            <p:spPr>
              <a:xfrm>
                <a:off x="2929721" y="846269"/>
                <a:ext cx="282473" cy="1080983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10520" extrusionOk="0">
                    <a:moveTo>
                      <a:pt x="0" y="0"/>
                    </a:moveTo>
                    <a:cubicBezTo>
                      <a:pt x="0" y="0"/>
                      <a:pt x="121" y="142"/>
                      <a:pt x="329" y="372"/>
                    </a:cubicBezTo>
                    <a:cubicBezTo>
                      <a:pt x="384" y="427"/>
                      <a:pt x="438" y="504"/>
                      <a:pt x="493" y="580"/>
                    </a:cubicBezTo>
                    <a:cubicBezTo>
                      <a:pt x="559" y="657"/>
                      <a:pt x="625" y="733"/>
                      <a:pt x="690" y="821"/>
                    </a:cubicBezTo>
                    <a:cubicBezTo>
                      <a:pt x="767" y="898"/>
                      <a:pt x="822" y="996"/>
                      <a:pt x="898" y="1105"/>
                    </a:cubicBezTo>
                    <a:cubicBezTo>
                      <a:pt x="964" y="1204"/>
                      <a:pt x="1041" y="1302"/>
                      <a:pt x="1106" y="1423"/>
                    </a:cubicBezTo>
                    <a:cubicBezTo>
                      <a:pt x="1182" y="1533"/>
                      <a:pt x="1248" y="1653"/>
                      <a:pt x="1325" y="1773"/>
                    </a:cubicBezTo>
                    <a:lnTo>
                      <a:pt x="1522" y="2167"/>
                    </a:lnTo>
                    <a:cubicBezTo>
                      <a:pt x="1588" y="2299"/>
                      <a:pt x="1642" y="2452"/>
                      <a:pt x="1708" y="2594"/>
                    </a:cubicBezTo>
                    <a:cubicBezTo>
                      <a:pt x="1763" y="2737"/>
                      <a:pt x="1807" y="2890"/>
                      <a:pt x="1861" y="3054"/>
                    </a:cubicBezTo>
                    <a:cubicBezTo>
                      <a:pt x="1905" y="3207"/>
                      <a:pt x="1949" y="3372"/>
                      <a:pt x="1982" y="3525"/>
                    </a:cubicBezTo>
                    <a:cubicBezTo>
                      <a:pt x="2004" y="3612"/>
                      <a:pt x="2014" y="3700"/>
                      <a:pt x="2026" y="3776"/>
                    </a:cubicBezTo>
                    <a:cubicBezTo>
                      <a:pt x="2048" y="3864"/>
                      <a:pt x="2058" y="3941"/>
                      <a:pt x="2070" y="4028"/>
                    </a:cubicBezTo>
                    <a:cubicBezTo>
                      <a:pt x="2091" y="4203"/>
                      <a:pt x="2113" y="4367"/>
                      <a:pt x="2124" y="4542"/>
                    </a:cubicBezTo>
                    <a:cubicBezTo>
                      <a:pt x="2124" y="4630"/>
                      <a:pt x="2135" y="4718"/>
                      <a:pt x="2135" y="4805"/>
                    </a:cubicBezTo>
                    <a:lnTo>
                      <a:pt x="2135" y="5068"/>
                    </a:lnTo>
                    <a:cubicBezTo>
                      <a:pt x="2146" y="5243"/>
                      <a:pt x="2124" y="5418"/>
                      <a:pt x="2113" y="5593"/>
                    </a:cubicBezTo>
                    <a:cubicBezTo>
                      <a:pt x="2091" y="5758"/>
                      <a:pt x="2091" y="5933"/>
                      <a:pt x="2058" y="6108"/>
                    </a:cubicBezTo>
                    <a:cubicBezTo>
                      <a:pt x="2014" y="6447"/>
                      <a:pt x="1949" y="6787"/>
                      <a:pt x="1873" y="7115"/>
                    </a:cubicBezTo>
                    <a:cubicBezTo>
                      <a:pt x="1795" y="7432"/>
                      <a:pt x="1719" y="7750"/>
                      <a:pt x="1620" y="8045"/>
                    </a:cubicBezTo>
                    <a:cubicBezTo>
                      <a:pt x="1533" y="8330"/>
                      <a:pt x="1435" y="8604"/>
                      <a:pt x="1336" y="8867"/>
                    </a:cubicBezTo>
                    <a:cubicBezTo>
                      <a:pt x="1238" y="9108"/>
                      <a:pt x="1150" y="9348"/>
                      <a:pt x="1063" y="9545"/>
                    </a:cubicBezTo>
                    <a:cubicBezTo>
                      <a:pt x="964" y="9753"/>
                      <a:pt x="887" y="9928"/>
                      <a:pt x="822" y="10071"/>
                    </a:cubicBezTo>
                    <a:cubicBezTo>
                      <a:pt x="756" y="10213"/>
                      <a:pt x="701" y="10322"/>
                      <a:pt x="657" y="10399"/>
                    </a:cubicBezTo>
                    <a:cubicBezTo>
                      <a:pt x="625" y="10475"/>
                      <a:pt x="603" y="10519"/>
                      <a:pt x="603" y="10519"/>
                    </a:cubicBezTo>
                    <a:cubicBezTo>
                      <a:pt x="603" y="10519"/>
                      <a:pt x="734" y="10388"/>
                      <a:pt x="920" y="10136"/>
                    </a:cubicBezTo>
                    <a:cubicBezTo>
                      <a:pt x="1117" y="9874"/>
                      <a:pt x="1380" y="9490"/>
                      <a:pt x="1654" y="9009"/>
                    </a:cubicBezTo>
                    <a:cubicBezTo>
                      <a:pt x="1785" y="8757"/>
                      <a:pt x="1916" y="8495"/>
                      <a:pt x="2048" y="8199"/>
                    </a:cubicBezTo>
                    <a:cubicBezTo>
                      <a:pt x="2168" y="7903"/>
                      <a:pt x="2289" y="7586"/>
                      <a:pt x="2398" y="7257"/>
                    </a:cubicBezTo>
                    <a:cubicBezTo>
                      <a:pt x="2442" y="7082"/>
                      <a:pt x="2496" y="6907"/>
                      <a:pt x="2529" y="6732"/>
                    </a:cubicBezTo>
                    <a:lnTo>
                      <a:pt x="2595" y="6469"/>
                    </a:lnTo>
                    <a:cubicBezTo>
                      <a:pt x="2606" y="6381"/>
                      <a:pt x="2627" y="6283"/>
                      <a:pt x="2639" y="6196"/>
                    </a:cubicBezTo>
                    <a:cubicBezTo>
                      <a:pt x="2671" y="6009"/>
                      <a:pt x="2693" y="5824"/>
                      <a:pt x="2715" y="5637"/>
                    </a:cubicBezTo>
                    <a:cubicBezTo>
                      <a:pt x="2726" y="5451"/>
                      <a:pt x="2748" y="5265"/>
                      <a:pt x="2737" y="5068"/>
                    </a:cubicBezTo>
                    <a:lnTo>
                      <a:pt x="2737" y="4783"/>
                    </a:lnTo>
                    <a:cubicBezTo>
                      <a:pt x="2737" y="4696"/>
                      <a:pt x="2726" y="4598"/>
                      <a:pt x="2715" y="4499"/>
                    </a:cubicBezTo>
                    <a:cubicBezTo>
                      <a:pt x="2715" y="4313"/>
                      <a:pt x="2683" y="4126"/>
                      <a:pt x="2649" y="3941"/>
                    </a:cubicBezTo>
                    <a:cubicBezTo>
                      <a:pt x="2627" y="3754"/>
                      <a:pt x="2573" y="3579"/>
                      <a:pt x="2529" y="3393"/>
                    </a:cubicBezTo>
                    <a:cubicBezTo>
                      <a:pt x="2486" y="3218"/>
                      <a:pt x="2430" y="3043"/>
                      <a:pt x="2365" y="2879"/>
                    </a:cubicBezTo>
                    <a:cubicBezTo>
                      <a:pt x="2299" y="2715"/>
                      <a:pt x="2233" y="2550"/>
                      <a:pt x="2157" y="2397"/>
                    </a:cubicBezTo>
                    <a:cubicBezTo>
                      <a:pt x="2080" y="2244"/>
                      <a:pt x="2004" y="2090"/>
                      <a:pt x="1916" y="1949"/>
                    </a:cubicBezTo>
                    <a:cubicBezTo>
                      <a:pt x="1829" y="1817"/>
                      <a:pt x="1752" y="1686"/>
                      <a:pt x="1664" y="1554"/>
                    </a:cubicBezTo>
                    <a:cubicBezTo>
                      <a:pt x="1566" y="1434"/>
                      <a:pt x="1478" y="1324"/>
                      <a:pt x="1391" y="1215"/>
                    </a:cubicBezTo>
                    <a:cubicBezTo>
                      <a:pt x="1347" y="1160"/>
                      <a:pt x="1303" y="1105"/>
                      <a:pt x="1260" y="1061"/>
                    </a:cubicBezTo>
                    <a:lnTo>
                      <a:pt x="1117" y="920"/>
                    </a:lnTo>
                    <a:cubicBezTo>
                      <a:pt x="1029" y="821"/>
                      <a:pt x="953" y="733"/>
                      <a:pt x="865" y="657"/>
                    </a:cubicBezTo>
                    <a:cubicBezTo>
                      <a:pt x="690" y="514"/>
                      <a:pt x="548" y="383"/>
                      <a:pt x="416" y="285"/>
                    </a:cubicBezTo>
                    <a:cubicBezTo>
                      <a:pt x="154" y="9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10" name="Google Shape;1110;p36"/>
              <p:cNvSpPr/>
              <p:nvPr/>
            </p:nvSpPr>
            <p:spPr>
              <a:xfrm>
                <a:off x="1882556" y="1524446"/>
                <a:ext cx="1493852" cy="229555"/>
              </a:xfrm>
              <a:custGeom>
                <a:avLst/>
                <a:gdLst/>
                <a:ahLst/>
                <a:cxnLst/>
                <a:rect l="l" t="t" r="r" b="b"/>
                <a:pathLst>
                  <a:path w="14538" h="2234" extrusionOk="0">
                    <a:moveTo>
                      <a:pt x="12370" y="0"/>
                    </a:moveTo>
                    <a:lnTo>
                      <a:pt x="12074" y="460"/>
                    </a:lnTo>
                    <a:cubicBezTo>
                      <a:pt x="12042" y="526"/>
                      <a:pt x="12008" y="581"/>
                      <a:pt x="11976" y="635"/>
                    </a:cubicBezTo>
                    <a:cubicBezTo>
                      <a:pt x="11932" y="690"/>
                      <a:pt x="11899" y="745"/>
                      <a:pt x="11855" y="788"/>
                    </a:cubicBezTo>
                    <a:lnTo>
                      <a:pt x="11801" y="866"/>
                    </a:lnTo>
                    <a:lnTo>
                      <a:pt x="11724" y="931"/>
                    </a:lnTo>
                    <a:cubicBezTo>
                      <a:pt x="11691" y="975"/>
                      <a:pt x="11636" y="1007"/>
                      <a:pt x="11592" y="1051"/>
                    </a:cubicBezTo>
                    <a:lnTo>
                      <a:pt x="11516" y="1095"/>
                    </a:lnTo>
                    <a:lnTo>
                      <a:pt x="11439" y="1139"/>
                    </a:lnTo>
                    <a:cubicBezTo>
                      <a:pt x="11417" y="1161"/>
                      <a:pt x="11385" y="1161"/>
                      <a:pt x="11363" y="1172"/>
                    </a:cubicBezTo>
                    <a:cubicBezTo>
                      <a:pt x="11341" y="1194"/>
                      <a:pt x="11308" y="1204"/>
                      <a:pt x="11286" y="1204"/>
                    </a:cubicBezTo>
                    <a:cubicBezTo>
                      <a:pt x="11232" y="1226"/>
                      <a:pt x="11166" y="1238"/>
                      <a:pt x="11111" y="1248"/>
                    </a:cubicBezTo>
                    <a:lnTo>
                      <a:pt x="11023" y="1260"/>
                    </a:lnTo>
                    <a:lnTo>
                      <a:pt x="10936" y="1270"/>
                    </a:lnTo>
                    <a:lnTo>
                      <a:pt x="10750" y="1270"/>
                    </a:lnTo>
                    <a:cubicBezTo>
                      <a:pt x="10684" y="1260"/>
                      <a:pt x="10629" y="1260"/>
                      <a:pt x="10563" y="1238"/>
                    </a:cubicBezTo>
                    <a:lnTo>
                      <a:pt x="10366" y="1204"/>
                    </a:lnTo>
                    <a:cubicBezTo>
                      <a:pt x="10312" y="1183"/>
                      <a:pt x="10246" y="1161"/>
                      <a:pt x="10181" y="1139"/>
                    </a:cubicBezTo>
                    <a:cubicBezTo>
                      <a:pt x="10049" y="1095"/>
                      <a:pt x="9929" y="1051"/>
                      <a:pt x="9797" y="986"/>
                    </a:cubicBezTo>
                    <a:cubicBezTo>
                      <a:pt x="9743" y="953"/>
                      <a:pt x="9677" y="920"/>
                      <a:pt x="9622" y="887"/>
                    </a:cubicBezTo>
                    <a:cubicBezTo>
                      <a:pt x="9556" y="854"/>
                      <a:pt x="9491" y="822"/>
                      <a:pt x="9447" y="788"/>
                    </a:cubicBezTo>
                    <a:lnTo>
                      <a:pt x="9162" y="603"/>
                    </a:lnTo>
                    <a:lnTo>
                      <a:pt x="9009" y="898"/>
                    </a:lnTo>
                    <a:cubicBezTo>
                      <a:pt x="8987" y="964"/>
                      <a:pt x="8965" y="1019"/>
                      <a:pt x="8933" y="1073"/>
                    </a:cubicBezTo>
                    <a:lnTo>
                      <a:pt x="8889" y="1161"/>
                    </a:lnTo>
                    <a:lnTo>
                      <a:pt x="8834" y="1238"/>
                    </a:lnTo>
                    <a:cubicBezTo>
                      <a:pt x="8812" y="1260"/>
                      <a:pt x="8801" y="1292"/>
                      <a:pt x="8780" y="1314"/>
                    </a:cubicBezTo>
                    <a:lnTo>
                      <a:pt x="8714" y="1380"/>
                    </a:lnTo>
                    <a:lnTo>
                      <a:pt x="8648" y="1445"/>
                    </a:lnTo>
                    <a:lnTo>
                      <a:pt x="8583" y="1500"/>
                    </a:lnTo>
                    <a:cubicBezTo>
                      <a:pt x="8561" y="1522"/>
                      <a:pt x="8527" y="1533"/>
                      <a:pt x="8506" y="1555"/>
                    </a:cubicBezTo>
                    <a:cubicBezTo>
                      <a:pt x="8484" y="1566"/>
                      <a:pt x="8451" y="1588"/>
                      <a:pt x="8429" y="1599"/>
                    </a:cubicBezTo>
                    <a:cubicBezTo>
                      <a:pt x="8374" y="1632"/>
                      <a:pt x="8308" y="1654"/>
                      <a:pt x="8254" y="1676"/>
                    </a:cubicBezTo>
                    <a:lnTo>
                      <a:pt x="8155" y="1697"/>
                    </a:lnTo>
                    <a:lnTo>
                      <a:pt x="8057" y="1719"/>
                    </a:lnTo>
                    <a:cubicBezTo>
                      <a:pt x="8002" y="1730"/>
                      <a:pt x="7926" y="1752"/>
                      <a:pt x="7860" y="1752"/>
                    </a:cubicBezTo>
                    <a:cubicBezTo>
                      <a:pt x="7794" y="1763"/>
                      <a:pt x="7729" y="1763"/>
                      <a:pt x="7652" y="1763"/>
                    </a:cubicBezTo>
                    <a:cubicBezTo>
                      <a:pt x="7586" y="1763"/>
                      <a:pt x="7510" y="1752"/>
                      <a:pt x="7444" y="1752"/>
                    </a:cubicBezTo>
                    <a:cubicBezTo>
                      <a:pt x="7301" y="1730"/>
                      <a:pt x="7160" y="1708"/>
                      <a:pt x="7017" y="1676"/>
                    </a:cubicBezTo>
                    <a:cubicBezTo>
                      <a:pt x="6875" y="1632"/>
                      <a:pt x="6732" y="1599"/>
                      <a:pt x="6601" y="1544"/>
                    </a:cubicBezTo>
                    <a:cubicBezTo>
                      <a:pt x="6459" y="1489"/>
                      <a:pt x="6328" y="1423"/>
                      <a:pt x="6196" y="1358"/>
                    </a:cubicBezTo>
                    <a:lnTo>
                      <a:pt x="6119" y="1314"/>
                    </a:lnTo>
                    <a:lnTo>
                      <a:pt x="6065" y="1391"/>
                    </a:lnTo>
                    <a:cubicBezTo>
                      <a:pt x="6032" y="1445"/>
                      <a:pt x="5988" y="1511"/>
                      <a:pt x="5944" y="1566"/>
                    </a:cubicBezTo>
                    <a:lnTo>
                      <a:pt x="5868" y="1654"/>
                    </a:lnTo>
                    <a:lnTo>
                      <a:pt x="5791" y="1730"/>
                    </a:lnTo>
                    <a:cubicBezTo>
                      <a:pt x="5758" y="1752"/>
                      <a:pt x="5736" y="1774"/>
                      <a:pt x="5703" y="1796"/>
                    </a:cubicBezTo>
                    <a:cubicBezTo>
                      <a:pt x="5671" y="1817"/>
                      <a:pt x="5638" y="1839"/>
                      <a:pt x="5616" y="1851"/>
                    </a:cubicBezTo>
                    <a:cubicBezTo>
                      <a:pt x="5583" y="1873"/>
                      <a:pt x="5550" y="1883"/>
                      <a:pt x="5518" y="1905"/>
                    </a:cubicBezTo>
                    <a:lnTo>
                      <a:pt x="5419" y="1938"/>
                    </a:lnTo>
                    <a:lnTo>
                      <a:pt x="5309" y="1960"/>
                    </a:lnTo>
                    <a:cubicBezTo>
                      <a:pt x="5277" y="1971"/>
                      <a:pt x="5243" y="1971"/>
                      <a:pt x="5200" y="1982"/>
                    </a:cubicBezTo>
                    <a:cubicBezTo>
                      <a:pt x="5134" y="1982"/>
                      <a:pt x="5068" y="1982"/>
                      <a:pt x="4992" y="1971"/>
                    </a:cubicBezTo>
                    <a:cubicBezTo>
                      <a:pt x="4926" y="1971"/>
                      <a:pt x="4849" y="1949"/>
                      <a:pt x="4784" y="1927"/>
                    </a:cubicBezTo>
                    <a:cubicBezTo>
                      <a:pt x="4708" y="1916"/>
                      <a:pt x="4642" y="1883"/>
                      <a:pt x="4576" y="1861"/>
                    </a:cubicBezTo>
                    <a:cubicBezTo>
                      <a:pt x="4510" y="1829"/>
                      <a:pt x="4445" y="1807"/>
                      <a:pt x="4379" y="1763"/>
                    </a:cubicBezTo>
                    <a:cubicBezTo>
                      <a:pt x="4313" y="1730"/>
                      <a:pt x="4248" y="1697"/>
                      <a:pt x="4193" y="1654"/>
                    </a:cubicBezTo>
                    <a:cubicBezTo>
                      <a:pt x="4061" y="1577"/>
                      <a:pt x="3941" y="1500"/>
                      <a:pt x="3832" y="1401"/>
                    </a:cubicBezTo>
                    <a:cubicBezTo>
                      <a:pt x="3711" y="1314"/>
                      <a:pt x="3591" y="1216"/>
                      <a:pt x="3482" y="1117"/>
                    </a:cubicBezTo>
                    <a:cubicBezTo>
                      <a:pt x="3426" y="1073"/>
                      <a:pt x="3372" y="1029"/>
                      <a:pt x="3317" y="975"/>
                    </a:cubicBezTo>
                    <a:cubicBezTo>
                      <a:pt x="3263" y="931"/>
                      <a:pt x="3207" y="876"/>
                      <a:pt x="3164" y="832"/>
                    </a:cubicBezTo>
                    <a:lnTo>
                      <a:pt x="2934" y="603"/>
                    </a:lnTo>
                    <a:lnTo>
                      <a:pt x="2737" y="866"/>
                    </a:lnTo>
                    <a:lnTo>
                      <a:pt x="2628" y="1029"/>
                    </a:lnTo>
                    <a:cubicBezTo>
                      <a:pt x="2584" y="1073"/>
                      <a:pt x="2540" y="1128"/>
                      <a:pt x="2496" y="1172"/>
                    </a:cubicBezTo>
                    <a:cubicBezTo>
                      <a:pt x="2453" y="1216"/>
                      <a:pt x="2409" y="1270"/>
                      <a:pt x="2365" y="1303"/>
                    </a:cubicBezTo>
                    <a:cubicBezTo>
                      <a:pt x="2321" y="1358"/>
                      <a:pt x="2266" y="1391"/>
                      <a:pt x="2222" y="1423"/>
                    </a:cubicBezTo>
                    <a:lnTo>
                      <a:pt x="2058" y="1522"/>
                    </a:lnTo>
                    <a:lnTo>
                      <a:pt x="1894" y="1588"/>
                    </a:lnTo>
                    <a:cubicBezTo>
                      <a:pt x="1840" y="1610"/>
                      <a:pt x="1784" y="1620"/>
                      <a:pt x="1719" y="1632"/>
                    </a:cubicBezTo>
                    <a:cubicBezTo>
                      <a:pt x="1664" y="1642"/>
                      <a:pt x="1599" y="1642"/>
                      <a:pt x="1544" y="1642"/>
                    </a:cubicBezTo>
                    <a:lnTo>
                      <a:pt x="1445" y="1642"/>
                    </a:lnTo>
                    <a:cubicBezTo>
                      <a:pt x="1412" y="1632"/>
                      <a:pt x="1380" y="1632"/>
                      <a:pt x="1347" y="1632"/>
                    </a:cubicBezTo>
                    <a:cubicBezTo>
                      <a:pt x="1281" y="1620"/>
                      <a:pt x="1227" y="1610"/>
                      <a:pt x="1161" y="1588"/>
                    </a:cubicBezTo>
                    <a:cubicBezTo>
                      <a:pt x="1029" y="1555"/>
                      <a:pt x="898" y="1511"/>
                      <a:pt x="777" y="1445"/>
                    </a:cubicBezTo>
                    <a:cubicBezTo>
                      <a:pt x="646" y="1391"/>
                      <a:pt x="526" y="1325"/>
                      <a:pt x="405" y="1248"/>
                    </a:cubicBezTo>
                    <a:cubicBezTo>
                      <a:pt x="285" y="1172"/>
                      <a:pt x="164" y="1084"/>
                      <a:pt x="55" y="997"/>
                    </a:cubicBezTo>
                    <a:lnTo>
                      <a:pt x="1" y="1041"/>
                    </a:lnTo>
                    <a:cubicBezTo>
                      <a:pt x="88" y="1161"/>
                      <a:pt x="186" y="1282"/>
                      <a:pt x="285" y="1391"/>
                    </a:cubicBezTo>
                    <a:cubicBezTo>
                      <a:pt x="395" y="1500"/>
                      <a:pt x="504" y="1599"/>
                      <a:pt x="624" y="1697"/>
                    </a:cubicBezTo>
                    <a:cubicBezTo>
                      <a:pt x="755" y="1785"/>
                      <a:pt x="887" y="1861"/>
                      <a:pt x="1040" y="1938"/>
                    </a:cubicBezTo>
                    <a:cubicBezTo>
                      <a:pt x="1106" y="1971"/>
                      <a:pt x="1183" y="1993"/>
                      <a:pt x="1259" y="2014"/>
                    </a:cubicBezTo>
                    <a:cubicBezTo>
                      <a:pt x="1347" y="2036"/>
                      <a:pt x="1424" y="2058"/>
                      <a:pt x="1511" y="2070"/>
                    </a:cubicBezTo>
                    <a:cubicBezTo>
                      <a:pt x="1587" y="2080"/>
                      <a:pt x="1675" y="2080"/>
                      <a:pt x="1762" y="2080"/>
                    </a:cubicBezTo>
                    <a:cubicBezTo>
                      <a:pt x="1850" y="2080"/>
                      <a:pt x="1938" y="2058"/>
                      <a:pt x="2015" y="2048"/>
                    </a:cubicBezTo>
                    <a:cubicBezTo>
                      <a:pt x="2102" y="2026"/>
                      <a:pt x="2190" y="2004"/>
                      <a:pt x="2266" y="1971"/>
                    </a:cubicBezTo>
                    <a:cubicBezTo>
                      <a:pt x="2343" y="1938"/>
                      <a:pt x="2419" y="1895"/>
                      <a:pt x="2496" y="1851"/>
                    </a:cubicBezTo>
                    <a:cubicBezTo>
                      <a:pt x="2638" y="1763"/>
                      <a:pt x="2770" y="1654"/>
                      <a:pt x="2879" y="1544"/>
                    </a:cubicBezTo>
                    <a:cubicBezTo>
                      <a:pt x="2925" y="1505"/>
                      <a:pt x="2961" y="1461"/>
                      <a:pt x="2997" y="1415"/>
                    </a:cubicBezTo>
                    <a:lnTo>
                      <a:pt x="2997" y="1415"/>
                    </a:lnTo>
                    <a:cubicBezTo>
                      <a:pt x="3046" y="1458"/>
                      <a:pt x="3090" y="1499"/>
                      <a:pt x="3142" y="1533"/>
                    </a:cubicBezTo>
                    <a:cubicBezTo>
                      <a:pt x="3273" y="1632"/>
                      <a:pt x="3416" y="1730"/>
                      <a:pt x="3558" y="1807"/>
                    </a:cubicBezTo>
                    <a:cubicBezTo>
                      <a:pt x="3700" y="1895"/>
                      <a:pt x="3842" y="1971"/>
                      <a:pt x="3996" y="2036"/>
                    </a:cubicBezTo>
                    <a:cubicBezTo>
                      <a:pt x="4073" y="2058"/>
                      <a:pt x="4160" y="2092"/>
                      <a:pt x="4236" y="2113"/>
                    </a:cubicBezTo>
                    <a:cubicBezTo>
                      <a:pt x="4313" y="2146"/>
                      <a:pt x="4401" y="2168"/>
                      <a:pt x="4477" y="2179"/>
                    </a:cubicBezTo>
                    <a:cubicBezTo>
                      <a:pt x="4565" y="2201"/>
                      <a:pt x="4642" y="2212"/>
                      <a:pt x="4729" y="2223"/>
                    </a:cubicBezTo>
                    <a:cubicBezTo>
                      <a:pt x="4817" y="2233"/>
                      <a:pt x="4893" y="2233"/>
                      <a:pt x="4981" y="2233"/>
                    </a:cubicBezTo>
                    <a:cubicBezTo>
                      <a:pt x="5068" y="2233"/>
                      <a:pt x="5156" y="2223"/>
                      <a:pt x="5233" y="2201"/>
                    </a:cubicBezTo>
                    <a:cubicBezTo>
                      <a:pt x="5321" y="2190"/>
                      <a:pt x="5408" y="2157"/>
                      <a:pt x="5484" y="2135"/>
                    </a:cubicBezTo>
                    <a:cubicBezTo>
                      <a:pt x="5561" y="2102"/>
                      <a:pt x="5638" y="2058"/>
                      <a:pt x="5703" y="2014"/>
                    </a:cubicBezTo>
                    <a:cubicBezTo>
                      <a:pt x="5747" y="1993"/>
                      <a:pt x="5780" y="1971"/>
                      <a:pt x="5813" y="1949"/>
                    </a:cubicBezTo>
                    <a:cubicBezTo>
                      <a:pt x="5846" y="1916"/>
                      <a:pt x="5878" y="1895"/>
                      <a:pt x="5912" y="1861"/>
                    </a:cubicBezTo>
                    <a:lnTo>
                      <a:pt x="5999" y="1774"/>
                    </a:lnTo>
                    <a:lnTo>
                      <a:pt x="6075" y="1686"/>
                    </a:lnTo>
                    <a:cubicBezTo>
                      <a:pt x="6116" y="1645"/>
                      <a:pt x="6144" y="1605"/>
                      <a:pt x="6173" y="1564"/>
                    </a:cubicBezTo>
                    <a:lnTo>
                      <a:pt x="6173" y="1564"/>
                    </a:lnTo>
                    <a:cubicBezTo>
                      <a:pt x="6219" y="1588"/>
                      <a:pt x="6263" y="1610"/>
                      <a:pt x="6306" y="1632"/>
                    </a:cubicBezTo>
                    <a:cubicBezTo>
                      <a:pt x="6371" y="1676"/>
                      <a:pt x="6437" y="1708"/>
                      <a:pt x="6513" y="1741"/>
                    </a:cubicBezTo>
                    <a:cubicBezTo>
                      <a:pt x="6645" y="1807"/>
                      <a:pt x="6787" y="1873"/>
                      <a:pt x="6941" y="1927"/>
                    </a:cubicBezTo>
                    <a:cubicBezTo>
                      <a:pt x="7225" y="2036"/>
                      <a:pt x="7532" y="2124"/>
                      <a:pt x="7860" y="2146"/>
                    </a:cubicBezTo>
                    <a:cubicBezTo>
                      <a:pt x="7904" y="2152"/>
                      <a:pt x="7945" y="2154"/>
                      <a:pt x="7986" y="2154"/>
                    </a:cubicBezTo>
                    <a:cubicBezTo>
                      <a:pt x="8027" y="2154"/>
                      <a:pt x="8068" y="2152"/>
                      <a:pt x="8111" y="2146"/>
                    </a:cubicBezTo>
                    <a:lnTo>
                      <a:pt x="8243" y="2135"/>
                    </a:lnTo>
                    <a:cubicBezTo>
                      <a:pt x="8287" y="2135"/>
                      <a:pt x="8330" y="2124"/>
                      <a:pt x="8364" y="2113"/>
                    </a:cubicBezTo>
                    <a:cubicBezTo>
                      <a:pt x="8451" y="2102"/>
                      <a:pt x="8539" y="2080"/>
                      <a:pt x="8615" y="2048"/>
                    </a:cubicBezTo>
                    <a:cubicBezTo>
                      <a:pt x="8703" y="2014"/>
                      <a:pt x="8780" y="1971"/>
                      <a:pt x="8856" y="1927"/>
                    </a:cubicBezTo>
                    <a:cubicBezTo>
                      <a:pt x="8900" y="1905"/>
                      <a:pt x="8933" y="1883"/>
                      <a:pt x="8977" y="1851"/>
                    </a:cubicBezTo>
                    <a:lnTo>
                      <a:pt x="9075" y="1763"/>
                    </a:lnTo>
                    <a:cubicBezTo>
                      <a:pt x="9119" y="1741"/>
                      <a:pt x="9140" y="1708"/>
                      <a:pt x="9174" y="1676"/>
                    </a:cubicBezTo>
                    <a:cubicBezTo>
                      <a:pt x="9206" y="1642"/>
                      <a:pt x="9239" y="1610"/>
                      <a:pt x="9261" y="1577"/>
                    </a:cubicBezTo>
                    <a:cubicBezTo>
                      <a:pt x="9294" y="1544"/>
                      <a:pt x="9316" y="1500"/>
                      <a:pt x="9349" y="1467"/>
                    </a:cubicBezTo>
                    <a:lnTo>
                      <a:pt x="9372" y="1428"/>
                    </a:lnTo>
                    <a:lnTo>
                      <a:pt x="9372" y="1428"/>
                    </a:lnTo>
                    <a:cubicBezTo>
                      <a:pt x="9420" y="1460"/>
                      <a:pt x="9469" y="1491"/>
                      <a:pt x="9524" y="1522"/>
                    </a:cubicBezTo>
                    <a:cubicBezTo>
                      <a:pt x="9666" y="1599"/>
                      <a:pt x="9809" y="1676"/>
                      <a:pt x="9962" y="1730"/>
                    </a:cubicBezTo>
                    <a:cubicBezTo>
                      <a:pt x="10115" y="1796"/>
                      <a:pt x="10279" y="1839"/>
                      <a:pt x="10443" y="1873"/>
                    </a:cubicBezTo>
                    <a:cubicBezTo>
                      <a:pt x="10531" y="1895"/>
                      <a:pt x="10607" y="1905"/>
                      <a:pt x="10695" y="1916"/>
                    </a:cubicBezTo>
                    <a:lnTo>
                      <a:pt x="10969" y="1916"/>
                    </a:lnTo>
                    <a:lnTo>
                      <a:pt x="11100" y="1905"/>
                    </a:lnTo>
                    <a:lnTo>
                      <a:pt x="11232" y="1883"/>
                    </a:lnTo>
                    <a:cubicBezTo>
                      <a:pt x="11319" y="1861"/>
                      <a:pt x="11407" y="1839"/>
                      <a:pt x="11494" y="1807"/>
                    </a:cubicBezTo>
                    <a:cubicBezTo>
                      <a:pt x="11538" y="1796"/>
                      <a:pt x="11582" y="1774"/>
                      <a:pt x="11626" y="1752"/>
                    </a:cubicBezTo>
                    <a:cubicBezTo>
                      <a:pt x="11669" y="1741"/>
                      <a:pt x="11713" y="1719"/>
                      <a:pt x="11746" y="1697"/>
                    </a:cubicBezTo>
                    <a:cubicBezTo>
                      <a:pt x="11789" y="1664"/>
                      <a:pt x="11823" y="1642"/>
                      <a:pt x="11867" y="1620"/>
                    </a:cubicBezTo>
                    <a:lnTo>
                      <a:pt x="11976" y="1533"/>
                    </a:lnTo>
                    <a:cubicBezTo>
                      <a:pt x="12042" y="1479"/>
                      <a:pt x="12107" y="1413"/>
                      <a:pt x="12162" y="1347"/>
                    </a:cubicBezTo>
                    <a:lnTo>
                      <a:pt x="12249" y="1248"/>
                    </a:lnTo>
                    <a:lnTo>
                      <a:pt x="12326" y="1150"/>
                    </a:lnTo>
                    <a:cubicBezTo>
                      <a:pt x="12343" y="1126"/>
                      <a:pt x="12358" y="1103"/>
                      <a:pt x="12372" y="1079"/>
                    </a:cubicBezTo>
                    <a:lnTo>
                      <a:pt x="12372" y="1079"/>
                    </a:lnTo>
                    <a:cubicBezTo>
                      <a:pt x="12447" y="1161"/>
                      <a:pt x="12530" y="1239"/>
                      <a:pt x="12621" y="1303"/>
                    </a:cubicBezTo>
                    <a:cubicBezTo>
                      <a:pt x="12677" y="1347"/>
                      <a:pt x="12731" y="1380"/>
                      <a:pt x="12797" y="1413"/>
                    </a:cubicBezTo>
                    <a:cubicBezTo>
                      <a:pt x="12852" y="1445"/>
                      <a:pt x="12917" y="1467"/>
                      <a:pt x="12983" y="1489"/>
                    </a:cubicBezTo>
                    <a:cubicBezTo>
                      <a:pt x="13093" y="1532"/>
                      <a:pt x="13204" y="1548"/>
                      <a:pt x="13315" y="1548"/>
                    </a:cubicBezTo>
                    <a:cubicBezTo>
                      <a:pt x="13346" y="1548"/>
                      <a:pt x="13378" y="1547"/>
                      <a:pt x="13410" y="1544"/>
                    </a:cubicBezTo>
                    <a:cubicBezTo>
                      <a:pt x="13453" y="1544"/>
                      <a:pt x="13487" y="1533"/>
                      <a:pt x="13519" y="1522"/>
                    </a:cubicBezTo>
                    <a:cubicBezTo>
                      <a:pt x="13552" y="1522"/>
                      <a:pt x="13585" y="1511"/>
                      <a:pt x="13618" y="1500"/>
                    </a:cubicBezTo>
                    <a:cubicBezTo>
                      <a:pt x="13684" y="1479"/>
                      <a:pt x="13749" y="1445"/>
                      <a:pt x="13804" y="1413"/>
                    </a:cubicBezTo>
                    <a:lnTo>
                      <a:pt x="13968" y="1314"/>
                    </a:lnTo>
                    <a:cubicBezTo>
                      <a:pt x="14023" y="1270"/>
                      <a:pt x="14066" y="1226"/>
                      <a:pt x="14110" y="1183"/>
                    </a:cubicBezTo>
                    <a:lnTo>
                      <a:pt x="14241" y="1051"/>
                    </a:lnTo>
                    <a:cubicBezTo>
                      <a:pt x="14275" y="1007"/>
                      <a:pt x="14319" y="953"/>
                      <a:pt x="14351" y="909"/>
                    </a:cubicBezTo>
                    <a:cubicBezTo>
                      <a:pt x="14384" y="854"/>
                      <a:pt x="14417" y="810"/>
                      <a:pt x="14450" y="756"/>
                    </a:cubicBezTo>
                    <a:lnTo>
                      <a:pt x="14537" y="603"/>
                    </a:lnTo>
                    <a:lnTo>
                      <a:pt x="14494" y="570"/>
                    </a:lnTo>
                    <a:cubicBezTo>
                      <a:pt x="14406" y="647"/>
                      <a:pt x="14319" y="734"/>
                      <a:pt x="14231" y="800"/>
                    </a:cubicBezTo>
                    <a:cubicBezTo>
                      <a:pt x="14143" y="876"/>
                      <a:pt x="14056" y="942"/>
                      <a:pt x="13968" y="1007"/>
                    </a:cubicBezTo>
                    <a:cubicBezTo>
                      <a:pt x="13924" y="1029"/>
                      <a:pt x="13869" y="1063"/>
                      <a:pt x="13825" y="1084"/>
                    </a:cubicBezTo>
                    <a:cubicBezTo>
                      <a:pt x="13782" y="1106"/>
                      <a:pt x="13727" y="1128"/>
                      <a:pt x="13684" y="1139"/>
                    </a:cubicBezTo>
                    <a:cubicBezTo>
                      <a:pt x="13628" y="1150"/>
                      <a:pt x="13585" y="1172"/>
                      <a:pt x="13541" y="1172"/>
                    </a:cubicBezTo>
                    <a:cubicBezTo>
                      <a:pt x="13514" y="1177"/>
                      <a:pt x="13489" y="1180"/>
                      <a:pt x="13466" y="1180"/>
                    </a:cubicBezTo>
                    <a:cubicBezTo>
                      <a:pt x="13443" y="1180"/>
                      <a:pt x="13421" y="1177"/>
                      <a:pt x="13399" y="1172"/>
                    </a:cubicBezTo>
                    <a:cubicBezTo>
                      <a:pt x="13311" y="1172"/>
                      <a:pt x="13224" y="1150"/>
                      <a:pt x="13147" y="1106"/>
                    </a:cubicBezTo>
                    <a:cubicBezTo>
                      <a:pt x="13103" y="1084"/>
                      <a:pt x="13059" y="1063"/>
                      <a:pt x="13027" y="1029"/>
                    </a:cubicBezTo>
                    <a:cubicBezTo>
                      <a:pt x="12983" y="1007"/>
                      <a:pt x="12950" y="975"/>
                      <a:pt x="12917" y="942"/>
                    </a:cubicBezTo>
                    <a:cubicBezTo>
                      <a:pt x="12840" y="876"/>
                      <a:pt x="12775" y="800"/>
                      <a:pt x="12720" y="712"/>
                    </a:cubicBezTo>
                    <a:cubicBezTo>
                      <a:pt x="12687" y="669"/>
                      <a:pt x="12665" y="625"/>
                      <a:pt x="12633" y="581"/>
                    </a:cubicBezTo>
                    <a:cubicBezTo>
                      <a:pt x="12611" y="537"/>
                      <a:pt x="12578" y="493"/>
                      <a:pt x="12567" y="460"/>
                    </a:cubicBezTo>
                    <a:lnTo>
                      <a:pt x="123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111" name="Google Shape;1111;p36"/>
          <p:cNvGrpSpPr/>
          <p:nvPr/>
        </p:nvGrpSpPr>
        <p:grpSpPr>
          <a:xfrm>
            <a:off x="5963374" y="-381383"/>
            <a:ext cx="188527" cy="1963349"/>
            <a:chOff x="4472530" y="-286037"/>
            <a:chExt cx="141395" cy="1472512"/>
          </a:xfrm>
        </p:grpSpPr>
        <p:sp>
          <p:nvSpPr>
            <p:cNvPr id="1112" name="Google Shape;1112;p36"/>
            <p:cNvSpPr/>
            <p:nvPr/>
          </p:nvSpPr>
          <p:spPr>
            <a:xfrm>
              <a:off x="4472530" y="1045175"/>
              <a:ext cx="141300" cy="141300"/>
            </a:xfrm>
            <a:prstGeom prst="trapezoid">
              <a:avLst>
                <a:gd name="adj" fmla="val 25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3" name="Google Shape;1113;p36"/>
            <p:cNvSpPr/>
            <p:nvPr/>
          </p:nvSpPr>
          <p:spPr>
            <a:xfrm flipH="1">
              <a:off x="4530074" y="-286037"/>
              <a:ext cx="83851" cy="1409358"/>
            </a:xfrm>
            <a:custGeom>
              <a:avLst/>
              <a:gdLst/>
              <a:ahLst/>
              <a:cxnLst/>
              <a:rect l="l" t="t" r="r" b="b"/>
              <a:pathLst>
                <a:path w="1413" h="26613" extrusionOk="0">
                  <a:moveTo>
                    <a:pt x="767" y="1"/>
                  </a:moveTo>
                  <a:lnTo>
                    <a:pt x="1" y="285"/>
                  </a:lnTo>
                  <a:lnTo>
                    <a:pt x="1052" y="26612"/>
                  </a:lnTo>
                  <a:lnTo>
                    <a:pt x="1413" y="26316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D35911C-9FB8-4B06-BEE5-BF0CF114F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2413000"/>
            <a:ext cx="10272000" cy="763600"/>
          </a:xfrm>
        </p:spPr>
        <p:txBody>
          <a:bodyPr/>
          <a:lstStyle/>
          <a:p>
            <a:r>
              <a:rPr lang="en-US"/>
              <a:t>- Hoang is from Vietnam.</a:t>
            </a:r>
            <a:br>
              <a:rPr lang="en-US"/>
            </a:br>
            <a:r>
              <a:rPr lang="en-US"/>
              <a:t>- Eun-sol is from South Korea.</a:t>
            </a:r>
            <a:br>
              <a:rPr lang="en-US"/>
            </a:br>
            <a:r>
              <a:rPr lang="en-US"/>
              <a:t>- Mon is from Thailand.</a:t>
            </a:r>
            <a:br>
              <a:rPr lang="en-US"/>
            </a:b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D938E0-7EB9-4EF4-AE79-39DDC278F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722" y="4241801"/>
            <a:ext cx="2006157" cy="208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68381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36"/>
          <p:cNvSpPr/>
          <p:nvPr/>
        </p:nvSpPr>
        <p:spPr>
          <a:xfrm>
            <a:off x="5113000" y="1222384"/>
            <a:ext cx="1966000" cy="19660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94" name="Google Shape;1094;p36"/>
          <p:cNvSpPr txBox="1">
            <a:spLocks noGrp="1"/>
          </p:cNvSpPr>
          <p:nvPr>
            <p:ph type="title"/>
          </p:nvPr>
        </p:nvSpPr>
        <p:spPr>
          <a:xfrm>
            <a:off x="1980282" y="3603440"/>
            <a:ext cx="8397701" cy="113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/>
              <a:t>Listen and read.</a:t>
            </a:r>
            <a:endParaRPr/>
          </a:p>
        </p:txBody>
      </p:sp>
      <p:sp>
        <p:nvSpPr>
          <p:cNvPr id="1095" name="Google Shape;1095;p36"/>
          <p:cNvSpPr txBox="1">
            <a:spLocks noGrp="1"/>
          </p:cNvSpPr>
          <p:nvPr>
            <p:ph type="title" idx="2"/>
          </p:nvPr>
        </p:nvSpPr>
        <p:spPr>
          <a:xfrm>
            <a:off x="5113000" y="1511175"/>
            <a:ext cx="1966000" cy="138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/>
              <a:t>02</a:t>
            </a:r>
            <a:endParaRPr/>
          </a:p>
        </p:txBody>
      </p:sp>
      <p:grpSp>
        <p:nvGrpSpPr>
          <p:cNvPr id="1097" name="Google Shape;1097;p36"/>
          <p:cNvGrpSpPr/>
          <p:nvPr/>
        </p:nvGrpSpPr>
        <p:grpSpPr>
          <a:xfrm rot="-359569">
            <a:off x="1636" y="1892275"/>
            <a:ext cx="2841528" cy="3601579"/>
            <a:chOff x="778666" y="1632414"/>
            <a:chExt cx="2131221" cy="2701280"/>
          </a:xfrm>
        </p:grpSpPr>
        <p:sp>
          <p:nvSpPr>
            <p:cNvPr id="1098" name="Google Shape;1098;p36"/>
            <p:cNvSpPr/>
            <p:nvPr/>
          </p:nvSpPr>
          <p:spPr>
            <a:xfrm flipH="1">
              <a:off x="2086807" y="3225728"/>
              <a:ext cx="83847" cy="1107966"/>
            </a:xfrm>
            <a:custGeom>
              <a:avLst/>
              <a:gdLst/>
              <a:ahLst/>
              <a:cxnLst/>
              <a:rect l="l" t="t" r="r" b="b"/>
              <a:pathLst>
                <a:path w="1413" h="26613" extrusionOk="0">
                  <a:moveTo>
                    <a:pt x="767" y="1"/>
                  </a:moveTo>
                  <a:lnTo>
                    <a:pt x="1" y="285"/>
                  </a:lnTo>
                  <a:lnTo>
                    <a:pt x="1052" y="26612"/>
                  </a:lnTo>
                  <a:lnTo>
                    <a:pt x="1413" y="26316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099" name="Google Shape;1099;p36"/>
            <p:cNvGrpSpPr/>
            <p:nvPr/>
          </p:nvGrpSpPr>
          <p:grpSpPr>
            <a:xfrm rot="962813">
              <a:off x="778666" y="1632414"/>
              <a:ext cx="2131221" cy="1517482"/>
              <a:chOff x="552048" y="738275"/>
              <a:chExt cx="2862586" cy="2038231"/>
            </a:xfrm>
          </p:grpSpPr>
          <p:sp>
            <p:nvSpPr>
              <p:cNvPr id="1100" name="Google Shape;1100;p36"/>
              <p:cNvSpPr/>
              <p:nvPr/>
            </p:nvSpPr>
            <p:spPr>
              <a:xfrm>
                <a:off x="2517986" y="1948511"/>
                <a:ext cx="311759" cy="236336"/>
              </a:xfrm>
              <a:custGeom>
                <a:avLst/>
                <a:gdLst/>
                <a:ahLst/>
                <a:cxnLst/>
                <a:rect l="l" t="t" r="r" b="b"/>
                <a:pathLst>
                  <a:path w="3034" h="2300" extrusionOk="0">
                    <a:moveTo>
                      <a:pt x="3033" y="1"/>
                    </a:moveTo>
                    <a:lnTo>
                      <a:pt x="1" y="438"/>
                    </a:lnTo>
                    <a:lnTo>
                      <a:pt x="187" y="2299"/>
                    </a:lnTo>
                    <a:lnTo>
                      <a:pt x="3033" y="2168"/>
                    </a:lnTo>
                    <a:lnTo>
                      <a:pt x="303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1" name="Google Shape;1101;p36"/>
              <p:cNvSpPr/>
              <p:nvPr/>
            </p:nvSpPr>
            <p:spPr>
              <a:xfrm>
                <a:off x="2465171" y="2510884"/>
                <a:ext cx="426433" cy="265622"/>
              </a:xfrm>
              <a:custGeom>
                <a:avLst/>
                <a:gdLst/>
                <a:ahLst/>
                <a:cxnLst/>
                <a:rect l="l" t="t" r="r" b="b"/>
                <a:pathLst>
                  <a:path w="4150" h="2585" extrusionOk="0">
                    <a:moveTo>
                      <a:pt x="1" y="1"/>
                    </a:moveTo>
                    <a:lnTo>
                      <a:pt x="515" y="2584"/>
                    </a:lnTo>
                    <a:lnTo>
                      <a:pt x="3908" y="2584"/>
                    </a:lnTo>
                    <a:lnTo>
                      <a:pt x="4149" y="20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2" name="Google Shape;1102;p36"/>
              <p:cNvSpPr/>
              <p:nvPr/>
            </p:nvSpPr>
            <p:spPr>
              <a:xfrm>
                <a:off x="2366219" y="1963102"/>
                <a:ext cx="194618" cy="628861"/>
              </a:xfrm>
              <a:custGeom>
                <a:avLst/>
                <a:gdLst/>
                <a:ahLst/>
                <a:cxnLst/>
                <a:rect l="l" t="t" r="r" b="b"/>
                <a:pathLst>
                  <a:path w="1894" h="6120" extrusionOk="0">
                    <a:moveTo>
                      <a:pt x="471" y="0"/>
                    </a:moveTo>
                    <a:lnTo>
                      <a:pt x="1" y="110"/>
                    </a:lnTo>
                    <a:lnTo>
                      <a:pt x="1424" y="6120"/>
                    </a:lnTo>
                    <a:lnTo>
                      <a:pt x="1894" y="6011"/>
                    </a:lnTo>
                    <a:lnTo>
                      <a:pt x="4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3" name="Google Shape;1103;p36"/>
              <p:cNvSpPr/>
              <p:nvPr/>
            </p:nvSpPr>
            <p:spPr>
              <a:xfrm>
                <a:off x="2804875" y="1867541"/>
                <a:ext cx="236336" cy="724423"/>
              </a:xfrm>
              <a:custGeom>
                <a:avLst/>
                <a:gdLst/>
                <a:ahLst/>
                <a:cxnLst/>
                <a:rect l="l" t="t" r="r" b="b"/>
                <a:pathLst>
                  <a:path w="2300" h="7050" extrusionOk="0">
                    <a:moveTo>
                      <a:pt x="1828" y="0"/>
                    </a:moveTo>
                    <a:lnTo>
                      <a:pt x="1" y="6929"/>
                    </a:lnTo>
                    <a:lnTo>
                      <a:pt x="471" y="7050"/>
                    </a:lnTo>
                    <a:lnTo>
                      <a:pt x="2299" y="120"/>
                    </a:lnTo>
                    <a:lnTo>
                      <a:pt x="18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4" name="Google Shape;1104;p36"/>
              <p:cNvSpPr/>
              <p:nvPr/>
            </p:nvSpPr>
            <p:spPr>
              <a:xfrm>
                <a:off x="1790283" y="738275"/>
                <a:ext cx="1624351" cy="1309304"/>
              </a:xfrm>
              <a:custGeom>
                <a:avLst/>
                <a:gdLst/>
                <a:ahLst/>
                <a:cxnLst/>
                <a:rect l="l" t="t" r="r" b="b"/>
                <a:pathLst>
                  <a:path w="15808" h="12742" extrusionOk="0">
                    <a:moveTo>
                      <a:pt x="7904" y="0"/>
                    </a:moveTo>
                    <a:cubicBezTo>
                      <a:pt x="3536" y="0"/>
                      <a:pt x="1" y="2857"/>
                      <a:pt x="1" y="6371"/>
                    </a:cubicBezTo>
                    <a:cubicBezTo>
                      <a:pt x="1" y="9884"/>
                      <a:pt x="3536" y="12742"/>
                      <a:pt x="7904" y="12742"/>
                    </a:cubicBezTo>
                    <a:cubicBezTo>
                      <a:pt x="12261" y="12742"/>
                      <a:pt x="15808" y="9884"/>
                      <a:pt x="15808" y="6371"/>
                    </a:cubicBezTo>
                    <a:cubicBezTo>
                      <a:pt x="15808" y="2857"/>
                      <a:pt x="12261" y="0"/>
                      <a:pt x="790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5" name="Google Shape;1105;p36"/>
              <p:cNvSpPr/>
              <p:nvPr/>
            </p:nvSpPr>
            <p:spPr>
              <a:xfrm>
                <a:off x="1825116" y="1212896"/>
                <a:ext cx="1551292" cy="194104"/>
              </a:xfrm>
              <a:custGeom>
                <a:avLst/>
                <a:gdLst/>
                <a:ahLst/>
                <a:cxnLst/>
                <a:rect l="l" t="t" r="r" b="b"/>
                <a:pathLst>
                  <a:path w="15097" h="1889" extrusionOk="0">
                    <a:moveTo>
                      <a:pt x="13104" y="1"/>
                    </a:moveTo>
                    <a:lnTo>
                      <a:pt x="12874" y="285"/>
                    </a:lnTo>
                    <a:cubicBezTo>
                      <a:pt x="12830" y="351"/>
                      <a:pt x="12786" y="405"/>
                      <a:pt x="12743" y="460"/>
                    </a:cubicBezTo>
                    <a:cubicBezTo>
                      <a:pt x="12688" y="515"/>
                      <a:pt x="12644" y="570"/>
                      <a:pt x="12589" y="614"/>
                    </a:cubicBezTo>
                    <a:cubicBezTo>
                      <a:pt x="12545" y="668"/>
                      <a:pt x="12491" y="712"/>
                      <a:pt x="12436" y="745"/>
                    </a:cubicBezTo>
                    <a:cubicBezTo>
                      <a:pt x="12382" y="789"/>
                      <a:pt x="12327" y="821"/>
                      <a:pt x="12261" y="854"/>
                    </a:cubicBezTo>
                    <a:lnTo>
                      <a:pt x="12173" y="898"/>
                    </a:lnTo>
                    <a:lnTo>
                      <a:pt x="12086" y="942"/>
                    </a:lnTo>
                    <a:cubicBezTo>
                      <a:pt x="12020" y="964"/>
                      <a:pt x="11966" y="986"/>
                      <a:pt x="11900" y="996"/>
                    </a:cubicBezTo>
                    <a:lnTo>
                      <a:pt x="11703" y="1030"/>
                    </a:lnTo>
                    <a:lnTo>
                      <a:pt x="11506" y="1030"/>
                    </a:lnTo>
                    <a:cubicBezTo>
                      <a:pt x="11440" y="1018"/>
                      <a:pt x="11375" y="1018"/>
                      <a:pt x="11309" y="1008"/>
                    </a:cubicBezTo>
                    <a:cubicBezTo>
                      <a:pt x="11243" y="996"/>
                      <a:pt x="11166" y="986"/>
                      <a:pt x="11101" y="964"/>
                    </a:cubicBezTo>
                    <a:cubicBezTo>
                      <a:pt x="10969" y="931"/>
                      <a:pt x="10827" y="887"/>
                      <a:pt x="10696" y="833"/>
                    </a:cubicBezTo>
                    <a:cubicBezTo>
                      <a:pt x="10553" y="777"/>
                      <a:pt x="10422" y="712"/>
                      <a:pt x="10291" y="635"/>
                    </a:cubicBezTo>
                    <a:cubicBezTo>
                      <a:pt x="10225" y="602"/>
                      <a:pt x="10171" y="558"/>
                      <a:pt x="10105" y="526"/>
                    </a:cubicBezTo>
                    <a:cubicBezTo>
                      <a:pt x="10039" y="482"/>
                      <a:pt x="9974" y="438"/>
                      <a:pt x="9930" y="395"/>
                    </a:cubicBezTo>
                    <a:lnTo>
                      <a:pt x="9678" y="208"/>
                    </a:lnTo>
                    <a:lnTo>
                      <a:pt x="9502" y="460"/>
                    </a:lnTo>
                    <a:cubicBezTo>
                      <a:pt x="9459" y="515"/>
                      <a:pt x="9415" y="580"/>
                      <a:pt x="9371" y="635"/>
                    </a:cubicBezTo>
                    <a:cubicBezTo>
                      <a:pt x="9327" y="690"/>
                      <a:pt x="9283" y="745"/>
                      <a:pt x="9229" y="799"/>
                    </a:cubicBezTo>
                    <a:cubicBezTo>
                      <a:pt x="9185" y="854"/>
                      <a:pt x="9130" y="898"/>
                      <a:pt x="9076" y="942"/>
                    </a:cubicBezTo>
                    <a:cubicBezTo>
                      <a:pt x="9032" y="996"/>
                      <a:pt x="8966" y="1030"/>
                      <a:pt x="8911" y="1073"/>
                    </a:cubicBezTo>
                    <a:cubicBezTo>
                      <a:pt x="8857" y="1117"/>
                      <a:pt x="8802" y="1150"/>
                      <a:pt x="8736" y="1183"/>
                    </a:cubicBezTo>
                    <a:cubicBezTo>
                      <a:pt x="8670" y="1227"/>
                      <a:pt x="8605" y="1249"/>
                      <a:pt x="8539" y="1281"/>
                    </a:cubicBezTo>
                    <a:lnTo>
                      <a:pt x="8441" y="1314"/>
                    </a:lnTo>
                    <a:lnTo>
                      <a:pt x="8342" y="1347"/>
                    </a:lnTo>
                    <a:cubicBezTo>
                      <a:pt x="8266" y="1368"/>
                      <a:pt x="8200" y="1380"/>
                      <a:pt x="8123" y="1390"/>
                    </a:cubicBezTo>
                    <a:cubicBezTo>
                      <a:pt x="8057" y="1402"/>
                      <a:pt x="7981" y="1412"/>
                      <a:pt x="7904" y="1412"/>
                    </a:cubicBezTo>
                    <a:lnTo>
                      <a:pt x="7675" y="1412"/>
                    </a:lnTo>
                    <a:cubicBezTo>
                      <a:pt x="7598" y="1402"/>
                      <a:pt x="7521" y="1402"/>
                      <a:pt x="7444" y="1390"/>
                    </a:cubicBezTo>
                    <a:cubicBezTo>
                      <a:pt x="7368" y="1380"/>
                      <a:pt x="7303" y="1358"/>
                      <a:pt x="7225" y="1336"/>
                    </a:cubicBezTo>
                    <a:cubicBezTo>
                      <a:pt x="7072" y="1303"/>
                      <a:pt x="6919" y="1249"/>
                      <a:pt x="6777" y="1193"/>
                    </a:cubicBezTo>
                    <a:cubicBezTo>
                      <a:pt x="6700" y="1161"/>
                      <a:pt x="6634" y="1128"/>
                      <a:pt x="6569" y="1095"/>
                    </a:cubicBezTo>
                    <a:cubicBezTo>
                      <a:pt x="6493" y="1051"/>
                      <a:pt x="6427" y="1018"/>
                      <a:pt x="6361" y="974"/>
                    </a:cubicBezTo>
                    <a:lnTo>
                      <a:pt x="6306" y="931"/>
                    </a:lnTo>
                    <a:lnTo>
                      <a:pt x="6240" y="986"/>
                    </a:lnTo>
                    <a:cubicBezTo>
                      <a:pt x="6197" y="1040"/>
                      <a:pt x="6142" y="1095"/>
                      <a:pt x="6087" y="1139"/>
                    </a:cubicBezTo>
                    <a:cubicBezTo>
                      <a:pt x="6033" y="1193"/>
                      <a:pt x="5978" y="1237"/>
                      <a:pt x="5912" y="1281"/>
                    </a:cubicBezTo>
                    <a:cubicBezTo>
                      <a:pt x="5858" y="1314"/>
                      <a:pt x="5792" y="1358"/>
                      <a:pt x="5726" y="1380"/>
                    </a:cubicBezTo>
                    <a:cubicBezTo>
                      <a:pt x="5661" y="1412"/>
                      <a:pt x="5595" y="1434"/>
                      <a:pt x="5518" y="1456"/>
                    </a:cubicBezTo>
                    <a:cubicBezTo>
                      <a:pt x="5452" y="1467"/>
                      <a:pt x="5386" y="1489"/>
                      <a:pt x="5310" y="1500"/>
                    </a:cubicBezTo>
                    <a:cubicBezTo>
                      <a:pt x="5245" y="1511"/>
                      <a:pt x="5168" y="1511"/>
                      <a:pt x="5102" y="1511"/>
                    </a:cubicBezTo>
                    <a:cubicBezTo>
                      <a:pt x="5026" y="1511"/>
                      <a:pt x="4949" y="1511"/>
                      <a:pt x="4883" y="1500"/>
                    </a:cubicBezTo>
                    <a:cubicBezTo>
                      <a:pt x="4807" y="1489"/>
                      <a:pt x="4741" y="1478"/>
                      <a:pt x="4664" y="1467"/>
                    </a:cubicBezTo>
                    <a:cubicBezTo>
                      <a:pt x="4522" y="1446"/>
                      <a:pt x="4391" y="1402"/>
                      <a:pt x="4248" y="1358"/>
                    </a:cubicBezTo>
                    <a:cubicBezTo>
                      <a:pt x="4117" y="1314"/>
                      <a:pt x="3975" y="1259"/>
                      <a:pt x="3843" y="1205"/>
                    </a:cubicBezTo>
                    <a:cubicBezTo>
                      <a:pt x="3712" y="1150"/>
                      <a:pt x="3581" y="1084"/>
                      <a:pt x="3449" y="1018"/>
                    </a:cubicBezTo>
                    <a:lnTo>
                      <a:pt x="3252" y="920"/>
                    </a:lnTo>
                    <a:cubicBezTo>
                      <a:pt x="3187" y="887"/>
                      <a:pt x="3121" y="854"/>
                      <a:pt x="3066" y="821"/>
                    </a:cubicBezTo>
                    <a:lnTo>
                      <a:pt x="2869" y="701"/>
                    </a:lnTo>
                    <a:lnTo>
                      <a:pt x="2716" y="876"/>
                    </a:lnTo>
                    <a:cubicBezTo>
                      <a:pt x="2672" y="920"/>
                      <a:pt x="2639" y="974"/>
                      <a:pt x="2596" y="1008"/>
                    </a:cubicBezTo>
                    <a:cubicBezTo>
                      <a:pt x="2562" y="1051"/>
                      <a:pt x="2519" y="1095"/>
                      <a:pt x="2475" y="1128"/>
                    </a:cubicBezTo>
                    <a:cubicBezTo>
                      <a:pt x="2431" y="1171"/>
                      <a:pt x="2387" y="1193"/>
                      <a:pt x="2343" y="1227"/>
                    </a:cubicBezTo>
                    <a:cubicBezTo>
                      <a:pt x="2289" y="1259"/>
                      <a:pt x="2245" y="1292"/>
                      <a:pt x="2190" y="1314"/>
                    </a:cubicBezTo>
                    <a:cubicBezTo>
                      <a:pt x="2146" y="1336"/>
                      <a:pt x="2092" y="1358"/>
                      <a:pt x="2037" y="1380"/>
                    </a:cubicBezTo>
                    <a:cubicBezTo>
                      <a:pt x="1983" y="1390"/>
                      <a:pt x="1927" y="1412"/>
                      <a:pt x="1873" y="1424"/>
                    </a:cubicBezTo>
                    <a:cubicBezTo>
                      <a:pt x="1818" y="1434"/>
                      <a:pt x="1764" y="1446"/>
                      <a:pt x="1698" y="1446"/>
                    </a:cubicBezTo>
                    <a:cubicBezTo>
                      <a:pt x="1643" y="1456"/>
                      <a:pt x="1577" y="1456"/>
                      <a:pt x="1523" y="1456"/>
                    </a:cubicBezTo>
                    <a:cubicBezTo>
                      <a:pt x="1457" y="1456"/>
                      <a:pt x="1402" y="1446"/>
                      <a:pt x="1336" y="1446"/>
                    </a:cubicBezTo>
                    <a:cubicBezTo>
                      <a:pt x="1271" y="1434"/>
                      <a:pt x="1216" y="1424"/>
                      <a:pt x="1151" y="1412"/>
                    </a:cubicBezTo>
                    <a:cubicBezTo>
                      <a:pt x="1030" y="1390"/>
                      <a:pt x="898" y="1358"/>
                      <a:pt x="778" y="1325"/>
                    </a:cubicBezTo>
                    <a:cubicBezTo>
                      <a:pt x="647" y="1292"/>
                      <a:pt x="526" y="1237"/>
                      <a:pt x="406" y="1193"/>
                    </a:cubicBezTo>
                    <a:lnTo>
                      <a:pt x="45" y="1030"/>
                    </a:lnTo>
                    <a:lnTo>
                      <a:pt x="1" y="1073"/>
                    </a:lnTo>
                    <a:cubicBezTo>
                      <a:pt x="198" y="1270"/>
                      <a:pt x="428" y="1434"/>
                      <a:pt x="669" y="1577"/>
                    </a:cubicBezTo>
                    <a:cubicBezTo>
                      <a:pt x="735" y="1609"/>
                      <a:pt x="789" y="1643"/>
                      <a:pt x="855" y="1675"/>
                    </a:cubicBezTo>
                    <a:cubicBezTo>
                      <a:pt x="920" y="1697"/>
                      <a:pt x="986" y="1730"/>
                      <a:pt x="1063" y="1752"/>
                    </a:cubicBezTo>
                    <a:cubicBezTo>
                      <a:pt x="1129" y="1774"/>
                      <a:pt x="1194" y="1796"/>
                      <a:pt x="1271" y="1818"/>
                    </a:cubicBezTo>
                    <a:cubicBezTo>
                      <a:pt x="1336" y="1840"/>
                      <a:pt x="1413" y="1850"/>
                      <a:pt x="1479" y="1862"/>
                    </a:cubicBezTo>
                    <a:cubicBezTo>
                      <a:pt x="1555" y="1872"/>
                      <a:pt x="1632" y="1883"/>
                      <a:pt x="1708" y="1883"/>
                    </a:cubicBezTo>
                    <a:cubicBezTo>
                      <a:pt x="1734" y="1887"/>
                      <a:pt x="1760" y="1888"/>
                      <a:pt x="1785" y="1888"/>
                    </a:cubicBezTo>
                    <a:cubicBezTo>
                      <a:pt x="1836" y="1888"/>
                      <a:pt x="1887" y="1883"/>
                      <a:pt x="1939" y="1883"/>
                    </a:cubicBezTo>
                    <a:cubicBezTo>
                      <a:pt x="2015" y="1872"/>
                      <a:pt x="2092" y="1862"/>
                      <a:pt x="2168" y="1840"/>
                    </a:cubicBezTo>
                    <a:cubicBezTo>
                      <a:pt x="2245" y="1818"/>
                      <a:pt x="2321" y="1796"/>
                      <a:pt x="2387" y="1774"/>
                    </a:cubicBezTo>
                    <a:cubicBezTo>
                      <a:pt x="2464" y="1741"/>
                      <a:pt x="2540" y="1708"/>
                      <a:pt x="2606" y="1664"/>
                    </a:cubicBezTo>
                    <a:cubicBezTo>
                      <a:pt x="2672" y="1631"/>
                      <a:pt x="2737" y="1587"/>
                      <a:pt x="2803" y="1533"/>
                    </a:cubicBezTo>
                    <a:cubicBezTo>
                      <a:pt x="2868" y="1490"/>
                      <a:pt x="2923" y="1435"/>
                      <a:pt x="2977" y="1391"/>
                    </a:cubicBezTo>
                    <a:lnTo>
                      <a:pt x="2977" y="1391"/>
                    </a:lnTo>
                    <a:cubicBezTo>
                      <a:pt x="2985" y="1395"/>
                      <a:pt x="2992" y="1398"/>
                      <a:pt x="3000" y="1402"/>
                    </a:cubicBezTo>
                    <a:cubicBezTo>
                      <a:pt x="3066" y="1434"/>
                      <a:pt x="3143" y="1478"/>
                      <a:pt x="3219" y="1511"/>
                    </a:cubicBezTo>
                    <a:cubicBezTo>
                      <a:pt x="3362" y="1577"/>
                      <a:pt x="3515" y="1631"/>
                      <a:pt x="3668" y="1686"/>
                    </a:cubicBezTo>
                    <a:cubicBezTo>
                      <a:pt x="3822" y="1730"/>
                      <a:pt x="3985" y="1774"/>
                      <a:pt x="4139" y="1796"/>
                    </a:cubicBezTo>
                    <a:cubicBezTo>
                      <a:pt x="4226" y="1806"/>
                      <a:pt x="4303" y="1818"/>
                      <a:pt x="4391" y="1828"/>
                    </a:cubicBezTo>
                    <a:cubicBezTo>
                      <a:pt x="4467" y="1840"/>
                      <a:pt x="4555" y="1840"/>
                      <a:pt x="4632" y="1840"/>
                    </a:cubicBezTo>
                    <a:cubicBezTo>
                      <a:pt x="4719" y="1840"/>
                      <a:pt x="4795" y="1840"/>
                      <a:pt x="4883" y="1828"/>
                    </a:cubicBezTo>
                    <a:cubicBezTo>
                      <a:pt x="4960" y="1828"/>
                      <a:pt x="5048" y="1818"/>
                      <a:pt x="5124" y="1806"/>
                    </a:cubicBezTo>
                    <a:cubicBezTo>
                      <a:pt x="5201" y="1784"/>
                      <a:pt x="5288" y="1774"/>
                      <a:pt x="5365" y="1752"/>
                    </a:cubicBezTo>
                    <a:cubicBezTo>
                      <a:pt x="5442" y="1730"/>
                      <a:pt x="5518" y="1697"/>
                      <a:pt x="5595" y="1664"/>
                    </a:cubicBezTo>
                    <a:cubicBezTo>
                      <a:pt x="5671" y="1631"/>
                      <a:pt x="5748" y="1599"/>
                      <a:pt x="5814" y="1566"/>
                    </a:cubicBezTo>
                    <a:cubicBezTo>
                      <a:pt x="5890" y="1522"/>
                      <a:pt x="5956" y="1478"/>
                      <a:pt x="6021" y="1434"/>
                    </a:cubicBezTo>
                    <a:cubicBezTo>
                      <a:pt x="6087" y="1380"/>
                      <a:pt x="6153" y="1336"/>
                      <a:pt x="6208" y="1281"/>
                    </a:cubicBezTo>
                    <a:cubicBezTo>
                      <a:pt x="6250" y="1246"/>
                      <a:pt x="6288" y="1206"/>
                      <a:pt x="6324" y="1167"/>
                    </a:cubicBezTo>
                    <a:lnTo>
                      <a:pt x="6324" y="1167"/>
                    </a:lnTo>
                    <a:cubicBezTo>
                      <a:pt x="6373" y="1198"/>
                      <a:pt x="6425" y="1228"/>
                      <a:pt x="6471" y="1259"/>
                    </a:cubicBezTo>
                    <a:cubicBezTo>
                      <a:pt x="6547" y="1292"/>
                      <a:pt x="6612" y="1336"/>
                      <a:pt x="6690" y="1380"/>
                    </a:cubicBezTo>
                    <a:cubicBezTo>
                      <a:pt x="6843" y="1456"/>
                      <a:pt x="6996" y="1522"/>
                      <a:pt x="7149" y="1577"/>
                    </a:cubicBezTo>
                    <a:cubicBezTo>
                      <a:pt x="7456" y="1697"/>
                      <a:pt x="7795" y="1784"/>
                      <a:pt x="8156" y="1784"/>
                    </a:cubicBezTo>
                    <a:cubicBezTo>
                      <a:pt x="8244" y="1784"/>
                      <a:pt x="8332" y="1774"/>
                      <a:pt x="8419" y="1763"/>
                    </a:cubicBezTo>
                    <a:lnTo>
                      <a:pt x="8550" y="1752"/>
                    </a:lnTo>
                    <a:lnTo>
                      <a:pt x="8682" y="1719"/>
                    </a:lnTo>
                    <a:cubicBezTo>
                      <a:pt x="8769" y="1697"/>
                      <a:pt x="8857" y="1664"/>
                      <a:pt x="8945" y="1631"/>
                    </a:cubicBezTo>
                    <a:cubicBezTo>
                      <a:pt x="9032" y="1599"/>
                      <a:pt x="9108" y="1555"/>
                      <a:pt x="9185" y="1511"/>
                    </a:cubicBezTo>
                    <a:cubicBezTo>
                      <a:pt x="9262" y="1467"/>
                      <a:pt x="9339" y="1424"/>
                      <a:pt x="9415" y="1358"/>
                    </a:cubicBezTo>
                    <a:lnTo>
                      <a:pt x="9524" y="1281"/>
                    </a:lnTo>
                    <a:cubicBezTo>
                      <a:pt x="9558" y="1249"/>
                      <a:pt x="9590" y="1215"/>
                      <a:pt x="9623" y="1193"/>
                    </a:cubicBezTo>
                    <a:cubicBezTo>
                      <a:pt x="9679" y="1138"/>
                      <a:pt x="9726" y="1083"/>
                      <a:pt x="9779" y="1027"/>
                    </a:cubicBezTo>
                    <a:lnTo>
                      <a:pt x="9779" y="1027"/>
                    </a:lnTo>
                    <a:cubicBezTo>
                      <a:pt x="9841" y="1069"/>
                      <a:pt x="9913" y="1120"/>
                      <a:pt x="9984" y="1161"/>
                    </a:cubicBezTo>
                    <a:cubicBezTo>
                      <a:pt x="10127" y="1249"/>
                      <a:pt x="10280" y="1336"/>
                      <a:pt x="10433" y="1412"/>
                    </a:cubicBezTo>
                    <a:cubicBezTo>
                      <a:pt x="10521" y="1446"/>
                      <a:pt x="10597" y="1489"/>
                      <a:pt x="10685" y="1511"/>
                    </a:cubicBezTo>
                    <a:cubicBezTo>
                      <a:pt x="10772" y="1544"/>
                      <a:pt x="10849" y="1577"/>
                      <a:pt x="10937" y="1599"/>
                    </a:cubicBezTo>
                    <a:cubicBezTo>
                      <a:pt x="11024" y="1621"/>
                      <a:pt x="11122" y="1631"/>
                      <a:pt x="11210" y="1653"/>
                    </a:cubicBezTo>
                    <a:cubicBezTo>
                      <a:pt x="11298" y="1664"/>
                      <a:pt x="11397" y="1675"/>
                      <a:pt x="11484" y="1675"/>
                    </a:cubicBezTo>
                    <a:lnTo>
                      <a:pt x="11626" y="1675"/>
                    </a:lnTo>
                    <a:lnTo>
                      <a:pt x="11769" y="1664"/>
                    </a:lnTo>
                    <a:cubicBezTo>
                      <a:pt x="11867" y="1643"/>
                      <a:pt x="11966" y="1631"/>
                      <a:pt x="12053" y="1599"/>
                    </a:cubicBezTo>
                    <a:cubicBezTo>
                      <a:pt x="12151" y="1577"/>
                      <a:pt x="12239" y="1544"/>
                      <a:pt x="12327" y="1500"/>
                    </a:cubicBezTo>
                    <a:lnTo>
                      <a:pt x="12458" y="1446"/>
                    </a:lnTo>
                    <a:lnTo>
                      <a:pt x="12579" y="1368"/>
                    </a:lnTo>
                    <a:cubicBezTo>
                      <a:pt x="12655" y="1314"/>
                      <a:pt x="12732" y="1249"/>
                      <a:pt x="12798" y="1193"/>
                    </a:cubicBezTo>
                    <a:lnTo>
                      <a:pt x="12995" y="996"/>
                    </a:lnTo>
                    <a:cubicBezTo>
                      <a:pt x="13043" y="938"/>
                      <a:pt x="13092" y="871"/>
                      <a:pt x="13141" y="802"/>
                    </a:cubicBezTo>
                    <a:lnTo>
                      <a:pt x="13141" y="802"/>
                    </a:lnTo>
                    <a:cubicBezTo>
                      <a:pt x="13184" y="835"/>
                      <a:pt x="13237" y="866"/>
                      <a:pt x="13279" y="898"/>
                    </a:cubicBezTo>
                    <a:cubicBezTo>
                      <a:pt x="13323" y="920"/>
                      <a:pt x="13377" y="942"/>
                      <a:pt x="13421" y="974"/>
                    </a:cubicBezTo>
                    <a:cubicBezTo>
                      <a:pt x="13476" y="996"/>
                      <a:pt x="13531" y="1018"/>
                      <a:pt x="13574" y="1040"/>
                    </a:cubicBezTo>
                    <a:cubicBezTo>
                      <a:pt x="13630" y="1051"/>
                      <a:pt x="13684" y="1062"/>
                      <a:pt x="13739" y="1084"/>
                    </a:cubicBezTo>
                    <a:cubicBezTo>
                      <a:pt x="13793" y="1095"/>
                      <a:pt x="13849" y="1095"/>
                      <a:pt x="13914" y="1106"/>
                    </a:cubicBezTo>
                    <a:cubicBezTo>
                      <a:pt x="13932" y="1110"/>
                      <a:pt x="13951" y="1111"/>
                      <a:pt x="13969" y="1111"/>
                    </a:cubicBezTo>
                    <a:cubicBezTo>
                      <a:pt x="14005" y="1111"/>
                      <a:pt x="14042" y="1106"/>
                      <a:pt x="14078" y="1106"/>
                    </a:cubicBezTo>
                    <a:cubicBezTo>
                      <a:pt x="14133" y="1106"/>
                      <a:pt x="14187" y="1084"/>
                      <a:pt x="14243" y="1073"/>
                    </a:cubicBezTo>
                    <a:cubicBezTo>
                      <a:pt x="14297" y="1062"/>
                      <a:pt x="14352" y="1051"/>
                      <a:pt x="14396" y="1030"/>
                    </a:cubicBezTo>
                    <a:cubicBezTo>
                      <a:pt x="14450" y="1008"/>
                      <a:pt x="14494" y="986"/>
                      <a:pt x="14549" y="964"/>
                    </a:cubicBezTo>
                    <a:lnTo>
                      <a:pt x="14680" y="876"/>
                    </a:lnTo>
                    <a:cubicBezTo>
                      <a:pt x="14724" y="854"/>
                      <a:pt x="14757" y="811"/>
                      <a:pt x="14800" y="777"/>
                    </a:cubicBezTo>
                    <a:lnTo>
                      <a:pt x="14910" y="679"/>
                    </a:lnTo>
                    <a:cubicBezTo>
                      <a:pt x="14976" y="602"/>
                      <a:pt x="15031" y="515"/>
                      <a:pt x="15096" y="438"/>
                    </a:cubicBezTo>
                    <a:lnTo>
                      <a:pt x="15053" y="405"/>
                    </a:lnTo>
                    <a:lnTo>
                      <a:pt x="14932" y="482"/>
                    </a:lnTo>
                    <a:cubicBezTo>
                      <a:pt x="14899" y="515"/>
                      <a:pt x="14856" y="537"/>
                      <a:pt x="14822" y="570"/>
                    </a:cubicBezTo>
                    <a:lnTo>
                      <a:pt x="14691" y="635"/>
                    </a:lnTo>
                    <a:cubicBezTo>
                      <a:pt x="14659" y="657"/>
                      <a:pt x="14615" y="679"/>
                      <a:pt x="14571" y="690"/>
                    </a:cubicBezTo>
                    <a:lnTo>
                      <a:pt x="14450" y="745"/>
                    </a:lnTo>
                    <a:cubicBezTo>
                      <a:pt x="14406" y="755"/>
                      <a:pt x="14363" y="755"/>
                      <a:pt x="14319" y="767"/>
                    </a:cubicBezTo>
                    <a:cubicBezTo>
                      <a:pt x="14286" y="777"/>
                      <a:pt x="14243" y="777"/>
                      <a:pt x="14199" y="777"/>
                    </a:cubicBezTo>
                    <a:cubicBezTo>
                      <a:pt x="14170" y="777"/>
                      <a:pt x="14145" y="782"/>
                      <a:pt x="14119" y="782"/>
                    </a:cubicBezTo>
                    <a:cubicBezTo>
                      <a:pt x="14106" y="782"/>
                      <a:pt x="14093" y="781"/>
                      <a:pt x="14078" y="777"/>
                    </a:cubicBezTo>
                    <a:cubicBezTo>
                      <a:pt x="14034" y="767"/>
                      <a:pt x="14002" y="767"/>
                      <a:pt x="13958" y="755"/>
                    </a:cubicBezTo>
                    <a:cubicBezTo>
                      <a:pt x="13925" y="745"/>
                      <a:pt x="13881" y="734"/>
                      <a:pt x="13849" y="723"/>
                    </a:cubicBezTo>
                    <a:cubicBezTo>
                      <a:pt x="13805" y="701"/>
                      <a:pt x="13771" y="690"/>
                      <a:pt x="13739" y="668"/>
                    </a:cubicBezTo>
                    <a:cubicBezTo>
                      <a:pt x="13695" y="646"/>
                      <a:pt x="13662" y="624"/>
                      <a:pt x="13630" y="602"/>
                    </a:cubicBezTo>
                    <a:cubicBezTo>
                      <a:pt x="13596" y="580"/>
                      <a:pt x="13564" y="558"/>
                      <a:pt x="13531" y="526"/>
                    </a:cubicBezTo>
                    <a:cubicBezTo>
                      <a:pt x="13498" y="504"/>
                      <a:pt x="13465" y="471"/>
                      <a:pt x="13443" y="449"/>
                    </a:cubicBezTo>
                    <a:lnTo>
                      <a:pt x="13356" y="361"/>
                    </a:lnTo>
                    <a:cubicBezTo>
                      <a:pt x="13323" y="329"/>
                      <a:pt x="13301" y="296"/>
                      <a:pt x="13279" y="263"/>
                    </a:cubicBezTo>
                    <a:lnTo>
                      <a:pt x="131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6" name="Google Shape;1106;p36"/>
              <p:cNvSpPr/>
              <p:nvPr/>
            </p:nvSpPr>
            <p:spPr>
              <a:xfrm>
                <a:off x="2101833" y="846269"/>
                <a:ext cx="289255" cy="1147362"/>
              </a:xfrm>
              <a:custGeom>
                <a:avLst/>
                <a:gdLst/>
                <a:ahLst/>
                <a:cxnLst/>
                <a:rect l="l" t="t" r="r" b="b"/>
                <a:pathLst>
                  <a:path w="2815" h="11166" extrusionOk="0">
                    <a:moveTo>
                      <a:pt x="1851" y="0"/>
                    </a:moveTo>
                    <a:cubicBezTo>
                      <a:pt x="1851" y="0"/>
                      <a:pt x="1720" y="142"/>
                      <a:pt x="1501" y="394"/>
                    </a:cubicBezTo>
                    <a:cubicBezTo>
                      <a:pt x="1391" y="525"/>
                      <a:pt x="1282" y="689"/>
                      <a:pt x="1139" y="886"/>
                    </a:cubicBezTo>
                    <a:cubicBezTo>
                      <a:pt x="1073" y="974"/>
                      <a:pt x="1019" y="1095"/>
                      <a:pt x="942" y="1204"/>
                    </a:cubicBezTo>
                    <a:cubicBezTo>
                      <a:pt x="876" y="1314"/>
                      <a:pt x="800" y="1434"/>
                      <a:pt x="745" y="1565"/>
                    </a:cubicBezTo>
                    <a:cubicBezTo>
                      <a:pt x="679" y="1696"/>
                      <a:pt x="614" y="1839"/>
                      <a:pt x="548" y="1981"/>
                    </a:cubicBezTo>
                    <a:cubicBezTo>
                      <a:pt x="494" y="2124"/>
                      <a:pt x="439" y="2277"/>
                      <a:pt x="373" y="2430"/>
                    </a:cubicBezTo>
                    <a:cubicBezTo>
                      <a:pt x="319" y="2594"/>
                      <a:pt x="275" y="2759"/>
                      <a:pt x="231" y="2922"/>
                    </a:cubicBezTo>
                    <a:cubicBezTo>
                      <a:pt x="176" y="3097"/>
                      <a:pt x="154" y="3273"/>
                      <a:pt x="110" y="3459"/>
                    </a:cubicBezTo>
                    <a:cubicBezTo>
                      <a:pt x="78" y="3634"/>
                      <a:pt x="56" y="3820"/>
                      <a:pt x="34" y="4006"/>
                    </a:cubicBezTo>
                    <a:cubicBezTo>
                      <a:pt x="23" y="4192"/>
                      <a:pt x="1" y="4389"/>
                      <a:pt x="1" y="4586"/>
                    </a:cubicBezTo>
                    <a:cubicBezTo>
                      <a:pt x="1" y="4970"/>
                      <a:pt x="12" y="5364"/>
                      <a:pt x="66" y="5747"/>
                    </a:cubicBezTo>
                    <a:cubicBezTo>
                      <a:pt x="121" y="6141"/>
                      <a:pt x="209" y="6524"/>
                      <a:pt x="307" y="6885"/>
                    </a:cubicBezTo>
                    <a:cubicBezTo>
                      <a:pt x="362" y="7071"/>
                      <a:pt x="406" y="7257"/>
                      <a:pt x="472" y="7432"/>
                    </a:cubicBezTo>
                    <a:lnTo>
                      <a:pt x="570" y="7695"/>
                    </a:lnTo>
                    <a:cubicBezTo>
                      <a:pt x="603" y="7783"/>
                      <a:pt x="636" y="7870"/>
                      <a:pt x="669" y="7947"/>
                    </a:cubicBezTo>
                    <a:cubicBezTo>
                      <a:pt x="800" y="8286"/>
                      <a:pt x="964" y="8604"/>
                      <a:pt x="1117" y="8889"/>
                    </a:cubicBezTo>
                    <a:cubicBezTo>
                      <a:pt x="1270" y="9184"/>
                      <a:pt x="1435" y="9458"/>
                      <a:pt x="1599" y="9687"/>
                    </a:cubicBezTo>
                    <a:cubicBezTo>
                      <a:pt x="1752" y="9928"/>
                      <a:pt x="1917" y="10147"/>
                      <a:pt x="2059" y="10334"/>
                    </a:cubicBezTo>
                    <a:cubicBezTo>
                      <a:pt x="2201" y="10519"/>
                      <a:pt x="2333" y="10662"/>
                      <a:pt x="2442" y="10793"/>
                    </a:cubicBezTo>
                    <a:cubicBezTo>
                      <a:pt x="2672" y="11045"/>
                      <a:pt x="2814" y="11165"/>
                      <a:pt x="2814" y="11165"/>
                    </a:cubicBezTo>
                    <a:cubicBezTo>
                      <a:pt x="2814" y="11165"/>
                      <a:pt x="2792" y="11122"/>
                      <a:pt x="2737" y="11045"/>
                    </a:cubicBezTo>
                    <a:cubicBezTo>
                      <a:pt x="2693" y="10979"/>
                      <a:pt x="2628" y="10859"/>
                      <a:pt x="2540" y="10716"/>
                    </a:cubicBezTo>
                    <a:cubicBezTo>
                      <a:pt x="2453" y="10574"/>
                      <a:pt x="2355" y="10399"/>
                      <a:pt x="2245" y="10202"/>
                    </a:cubicBezTo>
                    <a:cubicBezTo>
                      <a:pt x="2136" y="10005"/>
                      <a:pt x="2026" y="9775"/>
                      <a:pt x="1895" y="9523"/>
                    </a:cubicBezTo>
                    <a:cubicBezTo>
                      <a:pt x="1840" y="9392"/>
                      <a:pt x="1774" y="9261"/>
                      <a:pt x="1708" y="9129"/>
                    </a:cubicBezTo>
                    <a:cubicBezTo>
                      <a:pt x="1654" y="8987"/>
                      <a:pt x="1588" y="8845"/>
                      <a:pt x="1523" y="8702"/>
                    </a:cubicBezTo>
                    <a:cubicBezTo>
                      <a:pt x="1402" y="8407"/>
                      <a:pt x="1282" y="8089"/>
                      <a:pt x="1172" y="7761"/>
                    </a:cubicBezTo>
                    <a:cubicBezTo>
                      <a:pt x="1052" y="7432"/>
                      <a:pt x="964" y="7093"/>
                      <a:pt x="866" y="6743"/>
                    </a:cubicBezTo>
                    <a:cubicBezTo>
                      <a:pt x="789" y="6393"/>
                      <a:pt x="713" y="6031"/>
                      <a:pt x="669" y="5670"/>
                    </a:cubicBezTo>
                    <a:cubicBezTo>
                      <a:pt x="614" y="5309"/>
                      <a:pt x="592" y="4948"/>
                      <a:pt x="592" y="4586"/>
                    </a:cubicBezTo>
                    <a:cubicBezTo>
                      <a:pt x="581" y="4401"/>
                      <a:pt x="592" y="4225"/>
                      <a:pt x="592" y="4050"/>
                    </a:cubicBezTo>
                    <a:cubicBezTo>
                      <a:pt x="614" y="3875"/>
                      <a:pt x="625" y="3700"/>
                      <a:pt x="636" y="3535"/>
                    </a:cubicBezTo>
                    <a:cubicBezTo>
                      <a:pt x="669" y="3360"/>
                      <a:pt x="679" y="3196"/>
                      <a:pt x="713" y="3032"/>
                    </a:cubicBezTo>
                    <a:cubicBezTo>
                      <a:pt x="745" y="2868"/>
                      <a:pt x="767" y="2715"/>
                      <a:pt x="811" y="2562"/>
                    </a:cubicBezTo>
                    <a:cubicBezTo>
                      <a:pt x="854" y="2408"/>
                      <a:pt x="888" y="2255"/>
                      <a:pt x="932" y="2112"/>
                    </a:cubicBezTo>
                    <a:cubicBezTo>
                      <a:pt x="975" y="1970"/>
                      <a:pt x="1019" y="1839"/>
                      <a:pt x="1063" y="1708"/>
                    </a:cubicBezTo>
                    <a:cubicBezTo>
                      <a:pt x="1107" y="1565"/>
                      <a:pt x="1161" y="1455"/>
                      <a:pt x="1205" y="1336"/>
                    </a:cubicBezTo>
                    <a:cubicBezTo>
                      <a:pt x="1260" y="1215"/>
                      <a:pt x="1292" y="1095"/>
                      <a:pt x="1348" y="996"/>
                    </a:cubicBezTo>
                    <a:cubicBezTo>
                      <a:pt x="1391" y="898"/>
                      <a:pt x="1446" y="799"/>
                      <a:pt x="1479" y="711"/>
                    </a:cubicBezTo>
                    <a:cubicBezTo>
                      <a:pt x="1523" y="613"/>
                      <a:pt x="1566" y="536"/>
                      <a:pt x="1599" y="460"/>
                    </a:cubicBezTo>
                    <a:cubicBezTo>
                      <a:pt x="1763" y="175"/>
                      <a:pt x="1851" y="0"/>
                      <a:pt x="18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7" name="Google Shape;1107;p36"/>
              <p:cNvSpPr/>
              <p:nvPr/>
            </p:nvSpPr>
            <p:spPr>
              <a:xfrm>
                <a:off x="552048" y="1062768"/>
                <a:ext cx="161017" cy="1147362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11166" extrusionOk="0">
                    <a:moveTo>
                      <a:pt x="1085" y="0"/>
                    </a:moveTo>
                    <a:cubicBezTo>
                      <a:pt x="1085" y="0"/>
                      <a:pt x="1051" y="32"/>
                      <a:pt x="1019" y="110"/>
                    </a:cubicBezTo>
                    <a:cubicBezTo>
                      <a:pt x="975" y="186"/>
                      <a:pt x="909" y="285"/>
                      <a:pt x="832" y="427"/>
                    </a:cubicBezTo>
                    <a:cubicBezTo>
                      <a:pt x="778" y="580"/>
                      <a:pt x="679" y="744"/>
                      <a:pt x="603" y="952"/>
                    </a:cubicBezTo>
                    <a:cubicBezTo>
                      <a:pt x="570" y="1061"/>
                      <a:pt x="526" y="1171"/>
                      <a:pt x="482" y="1280"/>
                    </a:cubicBezTo>
                    <a:cubicBezTo>
                      <a:pt x="450" y="1401"/>
                      <a:pt x="406" y="1533"/>
                      <a:pt x="362" y="1664"/>
                    </a:cubicBezTo>
                    <a:cubicBezTo>
                      <a:pt x="296" y="1927"/>
                      <a:pt x="219" y="2211"/>
                      <a:pt x="165" y="2518"/>
                    </a:cubicBezTo>
                    <a:cubicBezTo>
                      <a:pt x="110" y="2824"/>
                      <a:pt x="66" y="3153"/>
                      <a:pt x="44" y="3492"/>
                    </a:cubicBezTo>
                    <a:cubicBezTo>
                      <a:pt x="12" y="3831"/>
                      <a:pt x="0" y="4182"/>
                      <a:pt x="0" y="4542"/>
                    </a:cubicBezTo>
                    <a:cubicBezTo>
                      <a:pt x="12" y="4729"/>
                      <a:pt x="12" y="4904"/>
                      <a:pt x="22" y="5079"/>
                    </a:cubicBezTo>
                    <a:cubicBezTo>
                      <a:pt x="34" y="5265"/>
                      <a:pt x="34" y="5451"/>
                      <a:pt x="56" y="5627"/>
                    </a:cubicBezTo>
                    <a:cubicBezTo>
                      <a:pt x="88" y="5987"/>
                      <a:pt x="132" y="6349"/>
                      <a:pt x="187" y="6699"/>
                    </a:cubicBezTo>
                    <a:cubicBezTo>
                      <a:pt x="241" y="7050"/>
                      <a:pt x="307" y="7400"/>
                      <a:pt x="373" y="7728"/>
                    </a:cubicBezTo>
                    <a:cubicBezTo>
                      <a:pt x="450" y="8057"/>
                      <a:pt x="526" y="8374"/>
                      <a:pt x="613" y="8670"/>
                    </a:cubicBezTo>
                    <a:cubicBezTo>
                      <a:pt x="701" y="8976"/>
                      <a:pt x="789" y="9249"/>
                      <a:pt x="876" y="9502"/>
                    </a:cubicBezTo>
                    <a:cubicBezTo>
                      <a:pt x="1041" y="10016"/>
                      <a:pt x="1216" y="10432"/>
                      <a:pt x="1347" y="10716"/>
                    </a:cubicBezTo>
                    <a:cubicBezTo>
                      <a:pt x="1479" y="11012"/>
                      <a:pt x="1566" y="11165"/>
                      <a:pt x="1566" y="11165"/>
                    </a:cubicBezTo>
                    <a:cubicBezTo>
                      <a:pt x="1566" y="11165"/>
                      <a:pt x="1522" y="10990"/>
                      <a:pt x="1457" y="10684"/>
                    </a:cubicBezTo>
                    <a:cubicBezTo>
                      <a:pt x="1435" y="10531"/>
                      <a:pt x="1391" y="10344"/>
                      <a:pt x="1347" y="10136"/>
                    </a:cubicBezTo>
                    <a:cubicBezTo>
                      <a:pt x="1304" y="9918"/>
                      <a:pt x="1260" y="9677"/>
                      <a:pt x="1205" y="9414"/>
                    </a:cubicBezTo>
                    <a:cubicBezTo>
                      <a:pt x="1161" y="9151"/>
                      <a:pt x="1107" y="8867"/>
                      <a:pt x="1051" y="8571"/>
                    </a:cubicBezTo>
                    <a:cubicBezTo>
                      <a:pt x="1008" y="8276"/>
                      <a:pt x="953" y="7958"/>
                      <a:pt x="898" y="7629"/>
                    </a:cubicBezTo>
                    <a:cubicBezTo>
                      <a:pt x="854" y="7301"/>
                      <a:pt x="811" y="6962"/>
                      <a:pt x="767" y="6622"/>
                    </a:cubicBezTo>
                    <a:lnTo>
                      <a:pt x="701" y="6097"/>
                    </a:lnTo>
                    <a:cubicBezTo>
                      <a:pt x="691" y="5922"/>
                      <a:pt x="669" y="5747"/>
                      <a:pt x="657" y="5571"/>
                    </a:cubicBezTo>
                    <a:cubicBezTo>
                      <a:pt x="635" y="5396"/>
                      <a:pt x="635" y="5221"/>
                      <a:pt x="613" y="5057"/>
                    </a:cubicBezTo>
                    <a:cubicBezTo>
                      <a:pt x="613" y="4882"/>
                      <a:pt x="603" y="4707"/>
                      <a:pt x="592" y="4532"/>
                    </a:cubicBezTo>
                    <a:cubicBezTo>
                      <a:pt x="592" y="4357"/>
                      <a:pt x="581" y="4192"/>
                      <a:pt x="581" y="4017"/>
                    </a:cubicBezTo>
                    <a:cubicBezTo>
                      <a:pt x="581" y="3853"/>
                      <a:pt x="570" y="3689"/>
                      <a:pt x="581" y="3525"/>
                    </a:cubicBezTo>
                    <a:cubicBezTo>
                      <a:pt x="581" y="3196"/>
                      <a:pt x="603" y="2879"/>
                      <a:pt x="625" y="2572"/>
                    </a:cubicBezTo>
                    <a:cubicBezTo>
                      <a:pt x="647" y="2277"/>
                      <a:pt x="669" y="1992"/>
                      <a:pt x="712" y="1730"/>
                    </a:cubicBezTo>
                    <a:cubicBezTo>
                      <a:pt x="723" y="1598"/>
                      <a:pt x="745" y="1477"/>
                      <a:pt x="767" y="1357"/>
                    </a:cubicBezTo>
                    <a:cubicBezTo>
                      <a:pt x="789" y="1237"/>
                      <a:pt x="811" y="1127"/>
                      <a:pt x="832" y="1018"/>
                    </a:cubicBezTo>
                    <a:cubicBezTo>
                      <a:pt x="844" y="908"/>
                      <a:pt x="876" y="821"/>
                      <a:pt x="888" y="723"/>
                    </a:cubicBezTo>
                    <a:cubicBezTo>
                      <a:pt x="909" y="635"/>
                      <a:pt x="931" y="547"/>
                      <a:pt x="953" y="470"/>
                    </a:cubicBezTo>
                    <a:cubicBezTo>
                      <a:pt x="1029" y="175"/>
                      <a:pt x="1085" y="0"/>
                      <a:pt x="10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8" name="Google Shape;1108;p36"/>
              <p:cNvSpPr/>
              <p:nvPr/>
            </p:nvSpPr>
            <p:spPr>
              <a:xfrm>
                <a:off x="2656396" y="779788"/>
                <a:ext cx="210442" cy="118908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11572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66" y="176"/>
                      <a:pt x="208" y="472"/>
                    </a:cubicBezTo>
                    <a:cubicBezTo>
                      <a:pt x="274" y="625"/>
                      <a:pt x="351" y="800"/>
                      <a:pt x="439" y="1008"/>
                    </a:cubicBezTo>
                    <a:cubicBezTo>
                      <a:pt x="471" y="1117"/>
                      <a:pt x="515" y="1227"/>
                      <a:pt x="559" y="1348"/>
                    </a:cubicBezTo>
                    <a:cubicBezTo>
                      <a:pt x="602" y="1468"/>
                      <a:pt x="646" y="1599"/>
                      <a:pt x="690" y="1730"/>
                    </a:cubicBezTo>
                    <a:cubicBezTo>
                      <a:pt x="723" y="1862"/>
                      <a:pt x="777" y="1993"/>
                      <a:pt x="811" y="2136"/>
                    </a:cubicBezTo>
                    <a:cubicBezTo>
                      <a:pt x="855" y="2278"/>
                      <a:pt x="898" y="2431"/>
                      <a:pt x="942" y="2584"/>
                    </a:cubicBezTo>
                    <a:cubicBezTo>
                      <a:pt x="975" y="2737"/>
                      <a:pt x="1018" y="2891"/>
                      <a:pt x="1052" y="3055"/>
                    </a:cubicBezTo>
                    <a:cubicBezTo>
                      <a:pt x="1084" y="3209"/>
                      <a:pt x="1128" y="3372"/>
                      <a:pt x="1150" y="3547"/>
                    </a:cubicBezTo>
                    <a:cubicBezTo>
                      <a:pt x="1183" y="3712"/>
                      <a:pt x="1215" y="3887"/>
                      <a:pt x="1237" y="4062"/>
                    </a:cubicBezTo>
                    <a:cubicBezTo>
                      <a:pt x="1259" y="4237"/>
                      <a:pt x="1292" y="4413"/>
                      <a:pt x="1314" y="4588"/>
                    </a:cubicBezTo>
                    <a:cubicBezTo>
                      <a:pt x="1336" y="4773"/>
                      <a:pt x="1358" y="4949"/>
                      <a:pt x="1369" y="5135"/>
                    </a:cubicBezTo>
                    <a:lnTo>
                      <a:pt x="1402" y="5408"/>
                    </a:lnTo>
                    <a:lnTo>
                      <a:pt x="1412" y="5682"/>
                    </a:lnTo>
                    <a:cubicBezTo>
                      <a:pt x="1446" y="6043"/>
                      <a:pt x="1446" y="6405"/>
                      <a:pt x="1456" y="6766"/>
                    </a:cubicBezTo>
                    <a:cubicBezTo>
                      <a:pt x="1456" y="7138"/>
                      <a:pt x="1446" y="7488"/>
                      <a:pt x="1434" y="7838"/>
                    </a:cubicBezTo>
                    <a:cubicBezTo>
                      <a:pt x="1424" y="8178"/>
                      <a:pt x="1402" y="8517"/>
                      <a:pt x="1380" y="8835"/>
                    </a:cubicBezTo>
                    <a:cubicBezTo>
                      <a:pt x="1347" y="9142"/>
                      <a:pt x="1325" y="9448"/>
                      <a:pt x="1292" y="9721"/>
                    </a:cubicBezTo>
                    <a:cubicBezTo>
                      <a:pt x="1237" y="10280"/>
                      <a:pt x="1172" y="10740"/>
                      <a:pt x="1128" y="11057"/>
                    </a:cubicBezTo>
                    <a:cubicBezTo>
                      <a:pt x="1095" y="11221"/>
                      <a:pt x="1084" y="11353"/>
                      <a:pt x="1062" y="11440"/>
                    </a:cubicBezTo>
                    <a:cubicBezTo>
                      <a:pt x="1052" y="11528"/>
                      <a:pt x="1040" y="11572"/>
                      <a:pt x="1040" y="11572"/>
                    </a:cubicBezTo>
                    <a:cubicBezTo>
                      <a:pt x="1040" y="11572"/>
                      <a:pt x="1128" y="11396"/>
                      <a:pt x="1237" y="11090"/>
                    </a:cubicBezTo>
                    <a:cubicBezTo>
                      <a:pt x="1303" y="10937"/>
                      <a:pt x="1369" y="10750"/>
                      <a:pt x="1434" y="10531"/>
                    </a:cubicBezTo>
                    <a:cubicBezTo>
                      <a:pt x="1500" y="10312"/>
                      <a:pt x="1577" y="10061"/>
                      <a:pt x="1643" y="9787"/>
                    </a:cubicBezTo>
                    <a:cubicBezTo>
                      <a:pt x="1708" y="9502"/>
                      <a:pt x="1774" y="9207"/>
                      <a:pt x="1828" y="8889"/>
                    </a:cubicBezTo>
                    <a:cubicBezTo>
                      <a:pt x="1884" y="8561"/>
                      <a:pt x="1938" y="8222"/>
                      <a:pt x="1971" y="7872"/>
                    </a:cubicBezTo>
                    <a:cubicBezTo>
                      <a:pt x="2003" y="7521"/>
                      <a:pt x="2025" y="7149"/>
                      <a:pt x="2037" y="6777"/>
                    </a:cubicBezTo>
                    <a:cubicBezTo>
                      <a:pt x="2047" y="6405"/>
                      <a:pt x="2037" y="6021"/>
                      <a:pt x="2015" y="5639"/>
                    </a:cubicBezTo>
                    <a:lnTo>
                      <a:pt x="1993" y="5354"/>
                    </a:lnTo>
                    <a:lnTo>
                      <a:pt x="1971" y="5069"/>
                    </a:lnTo>
                    <a:cubicBezTo>
                      <a:pt x="1949" y="4883"/>
                      <a:pt x="1927" y="4697"/>
                      <a:pt x="1894" y="4511"/>
                    </a:cubicBezTo>
                    <a:cubicBezTo>
                      <a:pt x="1840" y="4139"/>
                      <a:pt x="1763" y="3778"/>
                      <a:pt x="1675" y="3427"/>
                    </a:cubicBezTo>
                    <a:cubicBezTo>
                      <a:pt x="1631" y="3252"/>
                      <a:pt x="1577" y="3088"/>
                      <a:pt x="1533" y="2924"/>
                    </a:cubicBezTo>
                    <a:cubicBezTo>
                      <a:pt x="1478" y="2759"/>
                      <a:pt x="1424" y="2596"/>
                      <a:pt x="1369" y="2442"/>
                    </a:cubicBezTo>
                    <a:cubicBezTo>
                      <a:pt x="1259" y="2136"/>
                      <a:pt x="1139" y="1851"/>
                      <a:pt x="1008" y="1599"/>
                    </a:cubicBezTo>
                    <a:cubicBezTo>
                      <a:pt x="887" y="1336"/>
                      <a:pt x="756" y="1117"/>
                      <a:pt x="636" y="910"/>
                    </a:cubicBezTo>
                    <a:cubicBezTo>
                      <a:pt x="515" y="713"/>
                      <a:pt x="405" y="548"/>
                      <a:pt x="318" y="406"/>
                    </a:cubicBezTo>
                    <a:cubicBezTo>
                      <a:pt x="110" y="144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9" name="Google Shape;1109;p36"/>
              <p:cNvSpPr/>
              <p:nvPr/>
            </p:nvSpPr>
            <p:spPr>
              <a:xfrm>
                <a:off x="2929721" y="846269"/>
                <a:ext cx="282473" cy="1080983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10520" extrusionOk="0">
                    <a:moveTo>
                      <a:pt x="0" y="0"/>
                    </a:moveTo>
                    <a:cubicBezTo>
                      <a:pt x="0" y="0"/>
                      <a:pt x="121" y="142"/>
                      <a:pt x="329" y="372"/>
                    </a:cubicBezTo>
                    <a:cubicBezTo>
                      <a:pt x="384" y="427"/>
                      <a:pt x="438" y="504"/>
                      <a:pt x="493" y="580"/>
                    </a:cubicBezTo>
                    <a:cubicBezTo>
                      <a:pt x="559" y="657"/>
                      <a:pt x="625" y="733"/>
                      <a:pt x="690" y="821"/>
                    </a:cubicBezTo>
                    <a:cubicBezTo>
                      <a:pt x="767" y="898"/>
                      <a:pt x="822" y="996"/>
                      <a:pt x="898" y="1105"/>
                    </a:cubicBezTo>
                    <a:cubicBezTo>
                      <a:pt x="964" y="1204"/>
                      <a:pt x="1041" y="1302"/>
                      <a:pt x="1106" y="1423"/>
                    </a:cubicBezTo>
                    <a:cubicBezTo>
                      <a:pt x="1182" y="1533"/>
                      <a:pt x="1248" y="1653"/>
                      <a:pt x="1325" y="1773"/>
                    </a:cubicBezTo>
                    <a:lnTo>
                      <a:pt x="1522" y="2167"/>
                    </a:lnTo>
                    <a:cubicBezTo>
                      <a:pt x="1588" y="2299"/>
                      <a:pt x="1642" y="2452"/>
                      <a:pt x="1708" y="2594"/>
                    </a:cubicBezTo>
                    <a:cubicBezTo>
                      <a:pt x="1763" y="2737"/>
                      <a:pt x="1807" y="2890"/>
                      <a:pt x="1861" y="3054"/>
                    </a:cubicBezTo>
                    <a:cubicBezTo>
                      <a:pt x="1905" y="3207"/>
                      <a:pt x="1949" y="3372"/>
                      <a:pt x="1982" y="3525"/>
                    </a:cubicBezTo>
                    <a:cubicBezTo>
                      <a:pt x="2004" y="3612"/>
                      <a:pt x="2014" y="3700"/>
                      <a:pt x="2026" y="3776"/>
                    </a:cubicBezTo>
                    <a:cubicBezTo>
                      <a:pt x="2048" y="3864"/>
                      <a:pt x="2058" y="3941"/>
                      <a:pt x="2070" y="4028"/>
                    </a:cubicBezTo>
                    <a:cubicBezTo>
                      <a:pt x="2091" y="4203"/>
                      <a:pt x="2113" y="4367"/>
                      <a:pt x="2124" y="4542"/>
                    </a:cubicBezTo>
                    <a:cubicBezTo>
                      <a:pt x="2124" y="4630"/>
                      <a:pt x="2135" y="4718"/>
                      <a:pt x="2135" y="4805"/>
                    </a:cubicBezTo>
                    <a:lnTo>
                      <a:pt x="2135" y="5068"/>
                    </a:lnTo>
                    <a:cubicBezTo>
                      <a:pt x="2146" y="5243"/>
                      <a:pt x="2124" y="5418"/>
                      <a:pt x="2113" y="5593"/>
                    </a:cubicBezTo>
                    <a:cubicBezTo>
                      <a:pt x="2091" y="5758"/>
                      <a:pt x="2091" y="5933"/>
                      <a:pt x="2058" y="6108"/>
                    </a:cubicBezTo>
                    <a:cubicBezTo>
                      <a:pt x="2014" y="6447"/>
                      <a:pt x="1949" y="6787"/>
                      <a:pt x="1873" y="7115"/>
                    </a:cubicBezTo>
                    <a:cubicBezTo>
                      <a:pt x="1795" y="7432"/>
                      <a:pt x="1719" y="7750"/>
                      <a:pt x="1620" y="8045"/>
                    </a:cubicBezTo>
                    <a:cubicBezTo>
                      <a:pt x="1533" y="8330"/>
                      <a:pt x="1435" y="8604"/>
                      <a:pt x="1336" y="8867"/>
                    </a:cubicBezTo>
                    <a:cubicBezTo>
                      <a:pt x="1238" y="9108"/>
                      <a:pt x="1150" y="9348"/>
                      <a:pt x="1063" y="9545"/>
                    </a:cubicBezTo>
                    <a:cubicBezTo>
                      <a:pt x="964" y="9753"/>
                      <a:pt x="887" y="9928"/>
                      <a:pt x="822" y="10071"/>
                    </a:cubicBezTo>
                    <a:cubicBezTo>
                      <a:pt x="756" y="10213"/>
                      <a:pt x="701" y="10322"/>
                      <a:pt x="657" y="10399"/>
                    </a:cubicBezTo>
                    <a:cubicBezTo>
                      <a:pt x="625" y="10475"/>
                      <a:pt x="603" y="10519"/>
                      <a:pt x="603" y="10519"/>
                    </a:cubicBezTo>
                    <a:cubicBezTo>
                      <a:pt x="603" y="10519"/>
                      <a:pt x="734" y="10388"/>
                      <a:pt x="920" y="10136"/>
                    </a:cubicBezTo>
                    <a:cubicBezTo>
                      <a:pt x="1117" y="9874"/>
                      <a:pt x="1380" y="9490"/>
                      <a:pt x="1654" y="9009"/>
                    </a:cubicBezTo>
                    <a:cubicBezTo>
                      <a:pt x="1785" y="8757"/>
                      <a:pt x="1916" y="8495"/>
                      <a:pt x="2048" y="8199"/>
                    </a:cubicBezTo>
                    <a:cubicBezTo>
                      <a:pt x="2168" y="7903"/>
                      <a:pt x="2289" y="7586"/>
                      <a:pt x="2398" y="7257"/>
                    </a:cubicBezTo>
                    <a:cubicBezTo>
                      <a:pt x="2442" y="7082"/>
                      <a:pt x="2496" y="6907"/>
                      <a:pt x="2529" y="6732"/>
                    </a:cubicBezTo>
                    <a:lnTo>
                      <a:pt x="2595" y="6469"/>
                    </a:lnTo>
                    <a:cubicBezTo>
                      <a:pt x="2606" y="6381"/>
                      <a:pt x="2627" y="6283"/>
                      <a:pt x="2639" y="6196"/>
                    </a:cubicBezTo>
                    <a:cubicBezTo>
                      <a:pt x="2671" y="6009"/>
                      <a:pt x="2693" y="5824"/>
                      <a:pt x="2715" y="5637"/>
                    </a:cubicBezTo>
                    <a:cubicBezTo>
                      <a:pt x="2726" y="5451"/>
                      <a:pt x="2748" y="5265"/>
                      <a:pt x="2737" y="5068"/>
                    </a:cubicBezTo>
                    <a:lnTo>
                      <a:pt x="2737" y="4783"/>
                    </a:lnTo>
                    <a:cubicBezTo>
                      <a:pt x="2737" y="4696"/>
                      <a:pt x="2726" y="4598"/>
                      <a:pt x="2715" y="4499"/>
                    </a:cubicBezTo>
                    <a:cubicBezTo>
                      <a:pt x="2715" y="4313"/>
                      <a:pt x="2683" y="4126"/>
                      <a:pt x="2649" y="3941"/>
                    </a:cubicBezTo>
                    <a:cubicBezTo>
                      <a:pt x="2627" y="3754"/>
                      <a:pt x="2573" y="3579"/>
                      <a:pt x="2529" y="3393"/>
                    </a:cubicBezTo>
                    <a:cubicBezTo>
                      <a:pt x="2486" y="3218"/>
                      <a:pt x="2430" y="3043"/>
                      <a:pt x="2365" y="2879"/>
                    </a:cubicBezTo>
                    <a:cubicBezTo>
                      <a:pt x="2299" y="2715"/>
                      <a:pt x="2233" y="2550"/>
                      <a:pt x="2157" y="2397"/>
                    </a:cubicBezTo>
                    <a:cubicBezTo>
                      <a:pt x="2080" y="2244"/>
                      <a:pt x="2004" y="2090"/>
                      <a:pt x="1916" y="1949"/>
                    </a:cubicBezTo>
                    <a:cubicBezTo>
                      <a:pt x="1829" y="1817"/>
                      <a:pt x="1752" y="1686"/>
                      <a:pt x="1664" y="1554"/>
                    </a:cubicBezTo>
                    <a:cubicBezTo>
                      <a:pt x="1566" y="1434"/>
                      <a:pt x="1478" y="1324"/>
                      <a:pt x="1391" y="1215"/>
                    </a:cubicBezTo>
                    <a:cubicBezTo>
                      <a:pt x="1347" y="1160"/>
                      <a:pt x="1303" y="1105"/>
                      <a:pt x="1260" y="1061"/>
                    </a:cubicBezTo>
                    <a:lnTo>
                      <a:pt x="1117" y="920"/>
                    </a:lnTo>
                    <a:cubicBezTo>
                      <a:pt x="1029" y="821"/>
                      <a:pt x="953" y="733"/>
                      <a:pt x="865" y="657"/>
                    </a:cubicBezTo>
                    <a:cubicBezTo>
                      <a:pt x="690" y="514"/>
                      <a:pt x="548" y="383"/>
                      <a:pt x="416" y="285"/>
                    </a:cubicBezTo>
                    <a:cubicBezTo>
                      <a:pt x="154" y="9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10" name="Google Shape;1110;p36"/>
              <p:cNvSpPr/>
              <p:nvPr/>
            </p:nvSpPr>
            <p:spPr>
              <a:xfrm>
                <a:off x="1882556" y="1524446"/>
                <a:ext cx="1493852" cy="229555"/>
              </a:xfrm>
              <a:custGeom>
                <a:avLst/>
                <a:gdLst/>
                <a:ahLst/>
                <a:cxnLst/>
                <a:rect l="l" t="t" r="r" b="b"/>
                <a:pathLst>
                  <a:path w="14538" h="2234" extrusionOk="0">
                    <a:moveTo>
                      <a:pt x="12370" y="0"/>
                    </a:moveTo>
                    <a:lnTo>
                      <a:pt x="12074" y="460"/>
                    </a:lnTo>
                    <a:cubicBezTo>
                      <a:pt x="12042" y="526"/>
                      <a:pt x="12008" y="581"/>
                      <a:pt x="11976" y="635"/>
                    </a:cubicBezTo>
                    <a:cubicBezTo>
                      <a:pt x="11932" y="690"/>
                      <a:pt x="11899" y="745"/>
                      <a:pt x="11855" y="788"/>
                    </a:cubicBezTo>
                    <a:lnTo>
                      <a:pt x="11801" y="866"/>
                    </a:lnTo>
                    <a:lnTo>
                      <a:pt x="11724" y="931"/>
                    </a:lnTo>
                    <a:cubicBezTo>
                      <a:pt x="11691" y="975"/>
                      <a:pt x="11636" y="1007"/>
                      <a:pt x="11592" y="1051"/>
                    </a:cubicBezTo>
                    <a:lnTo>
                      <a:pt x="11516" y="1095"/>
                    </a:lnTo>
                    <a:lnTo>
                      <a:pt x="11439" y="1139"/>
                    </a:lnTo>
                    <a:cubicBezTo>
                      <a:pt x="11417" y="1161"/>
                      <a:pt x="11385" y="1161"/>
                      <a:pt x="11363" y="1172"/>
                    </a:cubicBezTo>
                    <a:cubicBezTo>
                      <a:pt x="11341" y="1194"/>
                      <a:pt x="11308" y="1204"/>
                      <a:pt x="11286" y="1204"/>
                    </a:cubicBezTo>
                    <a:cubicBezTo>
                      <a:pt x="11232" y="1226"/>
                      <a:pt x="11166" y="1238"/>
                      <a:pt x="11111" y="1248"/>
                    </a:cubicBezTo>
                    <a:lnTo>
                      <a:pt x="11023" y="1260"/>
                    </a:lnTo>
                    <a:lnTo>
                      <a:pt x="10936" y="1270"/>
                    </a:lnTo>
                    <a:lnTo>
                      <a:pt x="10750" y="1270"/>
                    </a:lnTo>
                    <a:cubicBezTo>
                      <a:pt x="10684" y="1260"/>
                      <a:pt x="10629" y="1260"/>
                      <a:pt x="10563" y="1238"/>
                    </a:cubicBezTo>
                    <a:lnTo>
                      <a:pt x="10366" y="1204"/>
                    </a:lnTo>
                    <a:cubicBezTo>
                      <a:pt x="10312" y="1183"/>
                      <a:pt x="10246" y="1161"/>
                      <a:pt x="10181" y="1139"/>
                    </a:cubicBezTo>
                    <a:cubicBezTo>
                      <a:pt x="10049" y="1095"/>
                      <a:pt x="9929" y="1051"/>
                      <a:pt x="9797" y="986"/>
                    </a:cubicBezTo>
                    <a:cubicBezTo>
                      <a:pt x="9743" y="953"/>
                      <a:pt x="9677" y="920"/>
                      <a:pt x="9622" y="887"/>
                    </a:cubicBezTo>
                    <a:cubicBezTo>
                      <a:pt x="9556" y="854"/>
                      <a:pt x="9491" y="822"/>
                      <a:pt x="9447" y="788"/>
                    </a:cubicBezTo>
                    <a:lnTo>
                      <a:pt x="9162" y="603"/>
                    </a:lnTo>
                    <a:lnTo>
                      <a:pt x="9009" y="898"/>
                    </a:lnTo>
                    <a:cubicBezTo>
                      <a:pt x="8987" y="964"/>
                      <a:pt x="8965" y="1019"/>
                      <a:pt x="8933" y="1073"/>
                    </a:cubicBezTo>
                    <a:lnTo>
                      <a:pt x="8889" y="1161"/>
                    </a:lnTo>
                    <a:lnTo>
                      <a:pt x="8834" y="1238"/>
                    </a:lnTo>
                    <a:cubicBezTo>
                      <a:pt x="8812" y="1260"/>
                      <a:pt x="8801" y="1292"/>
                      <a:pt x="8780" y="1314"/>
                    </a:cubicBezTo>
                    <a:lnTo>
                      <a:pt x="8714" y="1380"/>
                    </a:lnTo>
                    <a:lnTo>
                      <a:pt x="8648" y="1445"/>
                    </a:lnTo>
                    <a:lnTo>
                      <a:pt x="8583" y="1500"/>
                    </a:lnTo>
                    <a:cubicBezTo>
                      <a:pt x="8561" y="1522"/>
                      <a:pt x="8527" y="1533"/>
                      <a:pt x="8506" y="1555"/>
                    </a:cubicBezTo>
                    <a:cubicBezTo>
                      <a:pt x="8484" y="1566"/>
                      <a:pt x="8451" y="1588"/>
                      <a:pt x="8429" y="1599"/>
                    </a:cubicBezTo>
                    <a:cubicBezTo>
                      <a:pt x="8374" y="1632"/>
                      <a:pt x="8308" y="1654"/>
                      <a:pt x="8254" y="1676"/>
                    </a:cubicBezTo>
                    <a:lnTo>
                      <a:pt x="8155" y="1697"/>
                    </a:lnTo>
                    <a:lnTo>
                      <a:pt x="8057" y="1719"/>
                    </a:lnTo>
                    <a:cubicBezTo>
                      <a:pt x="8002" y="1730"/>
                      <a:pt x="7926" y="1752"/>
                      <a:pt x="7860" y="1752"/>
                    </a:cubicBezTo>
                    <a:cubicBezTo>
                      <a:pt x="7794" y="1763"/>
                      <a:pt x="7729" y="1763"/>
                      <a:pt x="7652" y="1763"/>
                    </a:cubicBezTo>
                    <a:cubicBezTo>
                      <a:pt x="7586" y="1763"/>
                      <a:pt x="7510" y="1752"/>
                      <a:pt x="7444" y="1752"/>
                    </a:cubicBezTo>
                    <a:cubicBezTo>
                      <a:pt x="7301" y="1730"/>
                      <a:pt x="7160" y="1708"/>
                      <a:pt x="7017" y="1676"/>
                    </a:cubicBezTo>
                    <a:cubicBezTo>
                      <a:pt x="6875" y="1632"/>
                      <a:pt x="6732" y="1599"/>
                      <a:pt x="6601" y="1544"/>
                    </a:cubicBezTo>
                    <a:cubicBezTo>
                      <a:pt x="6459" y="1489"/>
                      <a:pt x="6328" y="1423"/>
                      <a:pt x="6196" y="1358"/>
                    </a:cubicBezTo>
                    <a:lnTo>
                      <a:pt x="6119" y="1314"/>
                    </a:lnTo>
                    <a:lnTo>
                      <a:pt x="6065" y="1391"/>
                    </a:lnTo>
                    <a:cubicBezTo>
                      <a:pt x="6032" y="1445"/>
                      <a:pt x="5988" y="1511"/>
                      <a:pt x="5944" y="1566"/>
                    </a:cubicBezTo>
                    <a:lnTo>
                      <a:pt x="5868" y="1654"/>
                    </a:lnTo>
                    <a:lnTo>
                      <a:pt x="5791" y="1730"/>
                    </a:lnTo>
                    <a:cubicBezTo>
                      <a:pt x="5758" y="1752"/>
                      <a:pt x="5736" y="1774"/>
                      <a:pt x="5703" y="1796"/>
                    </a:cubicBezTo>
                    <a:cubicBezTo>
                      <a:pt x="5671" y="1817"/>
                      <a:pt x="5638" y="1839"/>
                      <a:pt x="5616" y="1851"/>
                    </a:cubicBezTo>
                    <a:cubicBezTo>
                      <a:pt x="5583" y="1873"/>
                      <a:pt x="5550" y="1883"/>
                      <a:pt x="5518" y="1905"/>
                    </a:cubicBezTo>
                    <a:lnTo>
                      <a:pt x="5419" y="1938"/>
                    </a:lnTo>
                    <a:lnTo>
                      <a:pt x="5309" y="1960"/>
                    </a:lnTo>
                    <a:cubicBezTo>
                      <a:pt x="5277" y="1971"/>
                      <a:pt x="5243" y="1971"/>
                      <a:pt x="5200" y="1982"/>
                    </a:cubicBezTo>
                    <a:cubicBezTo>
                      <a:pt x="5134" y="1982"/>
                      <a:pt x="5068" y="1982"/>
                      <a:pt x="4992" y="1971"/>
                    </a:cubicBezTo>
                    <a:cubicBezTo>
                      <a:pt x="4926" y="1971"/>
                      <a:pt x="4849" y="1949"/>
                      <a:pt x="4784" y="1927"/>
                    </a:cubicBezTo>
                    <a:cubicBezTo>
                      <a:pt x="4708" y="1916"/>
                      <a:pt x="4642" y="1883"/>
                      <a:pt x="4576" y="1861"/>
                    </a:cubicBezTo>
                    <a:cubicBezTo>
                      <a:pt x="4510" y="1829"/>
                      <a:pt x="4445" y="1807"/>
                      <a:pt x="4379" y="1763"/>
                    </a:cubicBezTo>
                    <a:cubicBezTo>
                      <a:pt x="4313" y="1730"/>
                      <a:pt x="4248" y="1697"/>
                      <a:pt x="4193" y="1654"/>
                    </a:cubicBezTo>
                    <a:cubicBezTo>
                      <a:pt x="4061" y="1577"/>
                      <a:pt x="3941" y="1500"/>
                      <a:pt x="3832" y="1401"/>
                    </a:cubicBezTo>
                    <a:cubicBezTo>
                      <a:pt x="3711" y="1314"/>
                      <a:pt x="3591" y="1216"/>
                      <a:pt x="3482" y="1117"/>
                    </a:cubicBezTo>
                    <a:cubicBezTo>
                      <a:pt x="3426" y="1073"/>
                      <a:pt x="3372" y="1029"/>
                      <a:pt x="3317" y="975"/>
                    </a:cubicBezTo>
                    <a:cubicBezTo>
                      <a:pt x="3263" y="931"/>
                      <a:pt x="3207" y="876"/>
                      <a:pt x="3164" y="832"/>
                    </a:cubicBezTo>
                    <a:lnTo>
                      <a:pt x="2934" y="603"/>
                    </a:lnTo>
                    <a:lnTo>
                      <a:pt x="2737" y="866"/>
                    </a:lnTo>
                    <a:lnTo>
                      <a:pt x="2628" y="1029"/>
                    </a:lnTo>
                    <a:cubicBezTo>
                      <a:pt x="2584" y="1073"/>
                      <a:pt x="2540" y="1128"/>
                      <a:pt x="2496" y="1172"/>
                    </a:cubicBezTo>
                    <a:cubicBezTo>
                      <a:pt x="2453" y="1216"/>
                      <a:pt x="2409" y="1270"/>
                      <a:pt x="2365" y="1303"/>
                    </a:cubicBezTo>
                    <a:cubicBezTo>
                      <a:pt x="2321" y="1358"/>
                      <a:pt x="2266" y="1391"/>
                      <a:pt x="2222" y="1423"/>
                    </a:cubicBezTo>
                    <a:lnTo>
                      <a:pt x="2058" y="1522"/>
                    </a:lnTo>
                    <a:lnTo>
                      <a:pt x="1894" y="1588"/>
                    </a:lnTo>
                    <a:cubicBezTo>
                      <a:pt x="1840" y="1610"/>
                      <a:pt x="1784" y="1620"/>
                      <a:pt x="1719" y="1632"/>
                    </a:cubicBezTo>
                    <a:cubicBezTo>
                      <a:pt x="1664" y="1642"/>
                      <a:pt x="1599" y="1642"/>
                      <a:pt x="1544" y="1642"/>
                    </a:cubicBezTo>
                    <a:lnTo>
                      <a:pt x="1445" y="1642"/>
                    </a:lnTo>
                    <a:cubicBezTo>
                      <a:pt x="1412" y="1632"/>
                      <a:pt x="1380" y="1632"/>
                      <a:pt x="1347" y="1632"/>
                    </a:cubicBezTo>
                    <a:cubicBezTo>
                      <a:pt x="1281" y="1620"/>
                      <a:pt x="1227" y="1610"/>
                      <a:pt x="1161" y="1588"/>
                    </a:cubicBezTo>
                    <a:cubicBezTo>
                      <a:pt x="1029" y="1555"/>
                      <a:pt x="898" y="1511"/>
                      <a:pt x="777" y="1445"/>
                    </a:cubicBezTo>
                    <a:cubicBezTo>
                      <a:pt x="646" y="1391"/>
                      <a:pt x="526" y="1325"/>
                      <a:pt x="405" y="1248"/>
                    </a:cubicBezTo>
                    <a:cubicBezTo>
                      <a:pt x="285" y="1172"/>
                      <a:pt x="164" y="1084"/>
                      <a:pt x="55" y="997"/>
                    </a:cubicBezTo>
                    <a:lnTo>
                      <a:pt x="1" y="1041"/>
                    </a:lnTo>
                    <a:cubicBezTo>
                      <a:pt x="88" y="1161"/>
                      <a:pt x="186" y="1282"/>
                      <a:pt x="285" y="1391"/>
                    </a:cubicBezTo>
                    <a:cubicBezTo>
                      <a:pt x="395" y="1500"/>
                      <a:pt x="504" y="1599"/>
                      <a:pt x="624" y="1697"/>
                    </a:cubicBezTo>
                    <a:cubicBezTo>
                      <a:pt x="755" y="1785"/>
                      <a:pt x="887" y="1861"/>
                      <a:pt x="1040" y="1938"/>
                    </a:cubicBezTo>
                    <a:cubicBezTo>
                      <a:pt x="1106" y="1971"/>
                      <a:pt x="1183" y="1993"/>
                      <a:pt x="1259" y="2014"/>
                    </a:cubicBezTo>
                    <a:cubicBezTo>
                      <a:pt x="1347" y="2036"/>
                      <a:pt x="1424" y="2058"/>
                      <a:pt x="1511" y="2070"/>
                    </a:cubicBezTo>
                    <a:cubicBezTo>
                      <a:pt x="1587" y="2080"/>
                      <a:pt x="1675" y="2080"/>
                      <a:pt x="1762" y="2080"/>
                    </a:cubicBezTo>
                    <a:cubicBezTo>
                      <a:pt x="1850" y="2080"/>
                      <a:pt x="1938" y="2058"/>
                      <a:pt x="2015" y="2048"/>
                    </a:cubicBezTo>
                    <a:cubicBezTo>
                      <a:pt x="2102" y="2026"/>
                      <a:pt x="2190" y="2004"/>
                      <a:pt x="2266" y="1971"/>
                    </a:cubicBezTo>
                    <a:cubicBezTo>
                      <a:pt x="2343" y="1938"/>
                      <a:pt x="2419" y="1895"/>
                      <a:pt x="2496" y="1851"/>
                    </a:cubicBezTo>
                    <a:cubicBezTo>
                      <a:pt x="2638" y="1763"/>
                      <a:pt x="2770" y="1654"/>
                      <a:pt x="2879" y="1544"/>
                    </a:cubicBezTo>
                    <a:cubicBezTo>
                      <a:pt x="2925" y="1505"/>
                      <a:pt x="2961" y="1461"/>
                      <a:pt x="2997" y="1415"/>
                    </a:cubicBezTo>
                    <a:lnTo>
                      <a:pt x="2997" y="1415"/>
                    </a:lnTo>
                    <a:cubicBezTo>
                      <a:pt x="3046" y="1458"/>
                      <a:pt x="3090" y="1499"/>
                      <a:pt x="3142" y="1533"/>
                    </a:cubicBezTo>
                    <a:cubicBezTo>
                      <a:pt x="3273" y="1632"/>
                      <a:pt x="3416" y="1730"/>
                      <a:pt x="3558" y="1807"/>
                    </a:cubicBezTo>
                    <a:cubicBezTo>
                      <a:pt x="3700" y="1895"/>
                      <a:pt x="3842" y="1971"/>
                      <a:pt x="3996" y="2036"/>
                    </a:cubicBezTo>
                    <a:cubicBezTo>
                      <a:pt x="4073" y="2058"/>
                      <a:pt x="4160" y="2092"/>
                      <a:pt x="4236" y="2113"/>
                    </a:cubicBezTo>
                    <a:cubicBezTo>
                      <a:pt x="4313" y="2146"/>
                      <a:pt x="4401" y="2168"/>
                      <a:pt x="4477" y="2179"/>
                    </a:cubicBezTo>
                    <a:cubicBezTo>
                      <a:pt x="4565" y="2201"/>
                      <a:pt x="4642" y="2212"/>
                      <a:pt x="4729" y="2223"/>
                    </a:cubicBezTo>
                    <a:cubicBezTo>
                      <a:pt x="4817" y="2233"/>
                      <a:pt x="4893" y="2233"/>
                      <a:pt x="4981" y="2233"/>
                    </a:cubicBezTo>
                    <a:cubicBezTo>
                      <a:pt x="5068" y="2233"/>
                      <a:pt x="5156" y="2223"/>
                      <a:pt x="5233" y="2201"/>
                    </a:cubicBezTo>
                    <a:cubicBezTo>
                      <a:pt x="5321" y="2190"/>
                      <a:pt x="5408" y="2157"/>
                      <a:pt x="5484" y="2135"/>
                    </a:cubicBezTo>
                    <a:cubicBezTo>
                      <a:pt x="5561" y="2102"/>
                      <a:pt x="5638" y="2058"/>
                      <a:pt x="5703" y="2014"/>
                    </a:cubicBezTo>
                    <a:cubicBezTo>
                      <a:pt x="5747" y="1993"/>
                      <a:pt x="5780" y="1971"/>
                      <a:pt x="5813" y="1949"/>
                    </a:cubicBezTo>
                    <a:cubicBezTo>
                      <a:pt x="5846" y="1916"/>
                      <a:pt x="5878" y="1895"/>
                      <a:pt x="5912" y="1861"/>
                    </a:cubicBezTo>
                    <a:lnTo>
                      <a:pt x="5999" y="1774"/>
                    </a:lnTo>
                    <a:lnTo>
                      <a:pt x="6075" y="1686"/>
                    </a:lnTo>
                    <a:cubicBezTo>
                      <a:pt x="6116" y="1645"/>
                      <a:pt x="6144" y="1605"/>
                      <a:pt x="6173" y="1564"/>
                    </a:cubicBezTo>
                    <a:lnTo>
                      <a:pt x="6173" y="1564"/>
                    </a:lnTo>
                    <a:cubicBezTo>
                      <a:pt x="6219" y="1588"/>
                      <a:pt x="6263" y="1610"/>
                      <a:pt x="6306" y="1632"/>
                    </a:cubicBezTo>
                    <a:cubicBezTo>
                      <a:pt x="6371" y="1676"/>
                      <a:pt x="6437" y="1708"/>
                      <a:pt x="6513" y="1741"/>
                    </a:cubicBezTo>
                    <a:cubicBezTo>
                      <a:pt x="6645" y="1807"/>
                      <a:pt x="6787" y="1873"/>
                      <a:pt x="6941" y="1927"/>
                    </a:cubicBezTo>
                    <a:cubicBezTo>
                      <a:pt x="7225" y="2036"/>
                      <a:pt x="7532" y="2124"/>
                      <a:pt x="7860" y="2146"/>
                    </a:cubicBezTo>
                    <a:cubicBezTo>
                      <a:pt x="7904" y="2152"/>
                      <a:pt x="7945" y="2154"/>
                      <a:pt x="7986" y="2154"/>
                    </a:cubicBezTo>
                    <a:cubicBezTo>
                      <a:pt x="8027" y="2154"/>
                      <a:pt x="8068" y="2152"/>
                      <a:pt x="8111" y="2146"/>
                    </a:cubicBezTo>
                    <a:lnTo>
                      <a:pt x="8243" y="2135"/>
                    </a:lnTo>
                    <a:cubicBezTo>
                      <a:pt x="8287" y="2135"/>
                      <a:pt x="8330" y="2124"/>
                      <a:pt x="8364" y="2113"/>
                    </a:cubicBezTo>
                    <a:cubicBezTo>
                      <a:pt x="8451" y="2102"/>
                      <a:pt x="8539" y="2080"/>
                      <a:pt x="8615" y="2048"/>
                    </a:cubicBezTo>
                    <a:cubicBezTo>
                      <a:pt x="8703" y="2014"/>
                      <a:pt x="8780" y="1971"/>
                      <a:pt x="8856" y="1927"/>
                    </a:cubicBezTo>
                    <a:cubicBezTo>
                      <a:pt x="8900" y="1905"/>
                      <a:pt x="8933" y="1883"/>
                      <a:pt x="8977" y="1851"/>
                    </a:cubicBezTo>
                    <a:lnTo>
                      <a:pt x="9075" y="1763"/>
                    </a:lnTo>
                    <a:cubicBezTo>
                      <a:pt x="9119" y="1741"/>
                      <a:pt x="9140" y="1708"/>
                      <a:pt x="9174" y="1676"/>
                    </a:cubicBezTo>
                    <a:cubicBezTo>
                      <a:pt x="9206" y="1642"/>
                      <a:pt x="9239" y="1610"/>
                      <a:pt x="9261" y="1577"/>
                    </a:cubicBezTo>
                    <a:cubicBezTo>
                      <a:pt x="9294" y="1544"/>
                      <a:pt x="9316" y="1500"/>
                      <a:pt x="9349" y="1467"/>
                    </a:cubicBezTo>
                    <a:lnTo>
                      <a:pt x="9372" y="1428"/>
                    </a:lnTo>
                    <a:lnTo>
                      <a:pt x="9372" y="1428"/>
                    </a:lnTo>
                    <a:cubicBezTo>
                      <a:pt x="9420" y="1460"/>
                      <a:pt x="9469" y="1491"/>
                      <a:pt x="9524" y="1522"/>
                    </a:cubicBezTo>
                    <a:cubicBezTo>
                      <a:pt x="9666" y="1599"/>
                      <a:pt x="9809" y="1676"/>
                      <a:pt x="9962" y="1730"/>
                    </a:cubicBezTo>
                    <a:cubicBezTo>
                      <a:pt x="10115" y="1796"/>
                      <a:pt x="10279" y="1839"/>
                      <a:pt x="10443" y="1873"/>
                    </a:cubicBezTo>
                    <a:cubicBezTo>
                      <a:pt x="10531" y="1895"/>
                      <a:pt x="10607" y="1905"/>
                      <a:pt x="10695" y="1916"/>
                    </a:cubicBezTo>
                    <a:lnTo>
                      <a:pt x="10969" y="1916"/>
                    </a:lnTo>
                    <a:lnTo>
                      <a:pt x="11100" y="1905"/>
                    </a:lnTo>
                    <a:lnTo>
                      <a:pt x="11232" y="1883"/>
                    </a:lnTo>
                    <a:cubicBezTo>
                      <a:pt x="11319" y="1861"/>
                      <a:pt x="11407" y="1839"/>
                      <a:pt x="11494" y="1807"/>
                    </a:cubicBezTo>
                    <a:cubicBezTo>
                      <a:pt x="11538" y="1796"/>
                      <a:pt x="11582" y="1774"/>
                      <a:pt x="11626" y="1752"/>
                    </a:cubicBezTo>
                    <a:cubicBezTo>
                      <a:pt x="11669" y="1741"/>
                      <a:pt x="11713" y="1719"/>
                      <a:pt x="11746" y="1697"/>
                    </a:cubicBezTo>
                    <a:cubicBezTo>
                      <a:pt x="11789" y="1664"/>
                      <a:pt x="11823" y="1642"/>
                      <a:pt x="11867" y="1620"/>
                    </a:cubicBezTo>
                    <a:lnTo>
                      <a:pt x="11976" y="1533"/>
                    </a:lnTo>
                    <a:cubicBezTo>
                      <a:pt x="12042" y="1479"/>
                      <a:pt x="12107" y="1413"/>
                      <a:pt x="12162" y="1347"/>
                    </a:cubicBezTo>
                    <a:lnTo>
                      <a:pt x="12249" y="1248"/>
                    </a:lnTo>
                    <a:lnTo>
                      <a:pt x="12326" y="1150"/>
                    </a:lnTo>
                    <a:cubicBezTo>
                      <a:pt x="12343" y="1126"/>
                      <a:pt x="12358" y="1103"/>
                      <a:pt x="12372" y="1079"/>
                    </a:cubicBezTo>
                    <a:lnTo>
                      <a:pt x="12372" y="1079"/>
                    </a:lnTo>
                    <a:cubicBezTo>
                      <a:pt x="12447" y="1161"/>
                      <a:pt x="12530" y="1239"/>
                      <a:pt x="12621" y="1303"/>
                    </a:cubicBezTo>
                    <a:cubicBezTo>
                      <a:pt x="12677" y="1347"/>
                      <a:pt x="12731" y="1380"/>
                      <a:pt x="12797" y="1413"/>
                    </a:cubicBezTo>
                    <a:cubicBezTo>
                      <a:pt x="12852" y="1445"/>
                      <a:pt x="12917" y="1467"/>
                      <a:pt x="12983" y="1489"/>
                    </a:cubicBezTo>
                    <a:cubicBezTo>
                      <a:pt x="13093" y="1532"/>
                      <a:pt x="13204" y="1548"/>
                      <a:pt x="13315" y="1548"/>
                    </a:cubicBezTo>
                    <a:cubicBezTo>
                      <a:pt x="13346" y="1548"/>
                      <a:pt x="13378" y="1547"/>
                      <a:pt x="13410" y="1544"/>
                    </a:cubicBezTo>
                    <a:cubicBezTo>
                      <a:pt x="13453" y="1544"/>
                      <a:pt x="13487" y="1533"/>
                      <a:pt x="13519" y="1522"/>
                    </a:cubicBezTo>
                    <a:cubicBezTo>
                      <a:pt x="13552" y="1522"/>
                      <a:pt x="13585" y="1511"/>
                      <a:pt x="13618" y="1500"/>
                    </a:cubicBezTo>
                    <a:cubicBezTo>
                      <a:pt x="13684" y="1479"/>
                      <a:pt x="13749" y="1445"/>
                      <a:pt x="13804" y="1413"/>
                    </a:cubicBezTo>
                    <a:lnTo>
                      <a:pt x="13968" y="1314"/>
                    </a:lnTo>
                    <a:cubicBezTo>
                      <a:pt x="14023" y="1270"/>
                      <a:pt x="14066" y="1226"/>
                      <a:pt x="14110" y="1183"/>
                    </a:cubicBezTo>
                    <a:lnTo>
                      <a:pt x="14241" y="1051"/>
                    </a:lnTo>
                    <a:cubicBezTo>
                      <a:pt x="14275" y="1007"/>
                      <a:pt x="14319" y="953"/>
                      <a:pt x="14351" y="909"/>
                    </a:cubicBezTo>
                    <a:cubicBezTo>
                      <a:pt x="14384" y="854"/>
                      <a:pt x="14417" y="810"/>
                      <a:pt x="14450" y="756"/>
                    </a:cubicBezTo>
                    <a:lnTo>
                      <a:pt x="14537" y="603"/>
                    </a:lnTo>
                    <a:lnTo>
                      <a:pt x="14494" y="570"/>
                    </a:lnTo>
                    <a:cubicBezTo>
                      <a:pt x="14406" y="647"/>
                      <a:pt x="14319" y="734"/>
                      <a:pt x="14231" y="800"/>
                    </a:cubicBezTo>
                    <a:cubicBezTo>
                      <a:pt x="14143" y="876"/>
                      <a:pt x="14056" y="942"/>
                      <a:pt x="13968" y="1007"/>
                    </a:cubicBezTo>
                    <a:cubicBezTo>
                      <a:pt x="13924" y="1029"/>
                      <a:pt x="13869" y="1063"/>
                      <a:pt x="13825" y="1084"/>
                    </a:cubicBezTo>
                    <a:cubicBezTo>
                      <a:pt x="13782" y="1106"/>
                      <a:pt x="13727" y="1128"/>
                      <a:pt x="13684" y="1139"/>
                    </a:cubicBezTo>
                    <a:cubicBezTo>
                      <a:pt x="13628" y="1150"/>
                      <a:pt x="13585" y="1172"/>
                      <a:pt x="13541" y="1172"/>
                    </a:cubicBezTo>
                    <a:cubicBezTo>
                      <a:pt x="13514" y="1177"/>
                      <a:pt x="13489" y="1180"/>
                      <a:pt x="13466" y="1180"/>
                    </a:cubicBezTo>
                    <a:cubicBezTo>
                      <a:pt x="13443" y="1180"/>
                      <a:pt x="13421" y="1177"/>
                      <a:pt x="13399" y="1172"/>
                    </a:cubicBezTo>
                    <a:cubicBezTo>
                      <a:pt x="13311" y="1172"/>
                      <a:pt x="13224" y="1150"/>
                      <a:pt x="13147" y="1106"/>
                    </a:cubicBezTo>
                    <a:cubicBezTo>
                      <a:pt x="13103" y="1084"/>
                      <a:pt x="13059" y="1063"/>
                      <a:pt x="13027" y="1029"/>
                    </a:cubicBezTo>
                    <a:cubicBezTo>
                      <a:pt x="12983" y="1007"/>
                      <a:pt x="12950" y="975"/>
                      <a:pt x="12917" y="942"/>
                    </a:cubicBezTo>
                    <a:cubicBezTo>
                      <a:pt x="12840" y="876"/>
                      <a:pt x="12775" y="800"/>
                      <a:pt x="12720" y="712"/>
                    </a:cubicBezTo>
                    <a:cubicBezTo>
                      <a:pt x="12687" y="669"/>
                      <a:pt x="12665" y="625"/>
                      <a:pt x="12633" y="581"/>
                    </a:cubicBezTo>
                    <a:cubicBezTo>
                      <a:pt x="12611" y="537"/>
                      <a:pt x="12578" y="493"/>
                      <a:pt x="12567" y="460"/>
                    </a:cubicBezTo>
                    <a:lnTo>
                      <a:pt x="123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111" name="Google Shape;1111;p36"/>
          <p:cNvGrpSpPr/>
          <p:nvPr/>
        </p:nvGrpSpPr>
        <p:grpSpPr>
          <a:xfrm>
            <a:off x="5963374" y="-381383"/>
            <a:ext cx="188527" cy="1963349"/>
            <a:chOff x="4472530" y="-286037"/>
            <a:chExt cx="141395" cy="1472512"/>
          </a:xfrm>
        </p:grpSpPr>
        <p:sp>
          <p:nvSpPr>
            <p:cNvPr id="1112" name="Google Shape;1112;p36"/>
            <p:cNvSpPr/>
            <p:nvPr/>
          </p:nvSpPr>
          <p:spPr>
            <a:xfrm>
              <a:off x="4472530" y="1045175"/>
              <a:ext cx="141300" cy="141300"/>
            </a:xfrm>
            <a:prstGeom prst="trapezoid">
              <a:avLst>
                <a:gd name="adj" fmla="val 25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3" name="Google Shape;1113;p36"/>
            <p:cNvSpPr/>
            <p:nvPr/>
          </p:nvSpPr>
          <p:spPr>
            <a:xfrm flipH="1">
              <a:off x="4530074" y="-286037"/>
              <a:ext cx="83851" cy="1409358"/>
            </a:xfrm>
            <a:custGeom>
              <a:avLst/>
              <a:gdLst/>
              <a:ahLst/>
              <a:cxnLst/>
              <a:rect l="l" t="t" r="r" b="b"/>
              <a:pathLst>
                <a:path w="1413" h="26613" extrusionOk="0">
                  <a:moveTo>
                    <a:pt x="767" y="1"/>
                  </a:moveTo>
                  <a:lnTo>
                    <a:pt x="1" y="285"/>
                  </a:lnTo>
                  <a:lnTo>
                    <a:pt x="1052" y="26612"/>
                  </a:lnTo>
                  <a:lnTo>
                    <a:pt x="1413" y="26316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3819700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928FB6-FFC0-4C0D-B09D-9B10C1ADB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77800"/>
            <a:ext cx="10628165" cy="6858000"/>
          </a:xfrm>
          <a:prstGeom prst="rect">
            <a:avLst/>
          </a:prstGeom>
        </p:spPr>
      </p:pic>
      <p:pic>
        <p:nvPicPr>
          <p:cNvPr id="6" name="Track 128">
            <a:hlinkClick r:id="" action="ppaction://media"/>
            <a:extLst>
              <a:ext uri="{FF2B5EF4-FFF2-40B4-BE49-F238E27FC236}">
                <a16:creationId xmlns:a16="http://schemas.microsoft.com/office/drawing/2014/main" id="{C82D6994-3FC2-4B8A-9C31-25F25771DD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0800" y="889000"/>
            <a:ext cx="541867" cy="5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571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39"/>
          <p:cNvSpPr txBox="1">
            <a:spLocks noGrp="1"/>
          </p:cNvSpPr>
          <p:nvPr>
            <p:ph type="subTitle" idx="1"/>
          </p:nvPr>
        </p:nvSpPr>
        <p:spPr>
          <a:xfrm>
            <a:off x="2697085" y="1644533"/>
            <a:ext cx="6844800" cy="2320400"/>
          </a:xfrm>
          <a:prstGeom prst="rect">
            <a:avLst/>
          </a:prstGeom>
        </p:spPr>
        <p:txBody>
          <a:bodyPr spcFirstLastPara="1" vert="horz" wrap="square" lIns="609600" tIns="121900" rIns="609600" bIns="121900" rtlCol="0" anchor="ctr" anchorCtr="0">
            <a:noAutofit/>
          </a:bodyPr>
          <a:lstStyle/>
          <a:p>
            <a:pPr marL="0" indent="0"/>
            <a:r>
              <a:rPr lang="en" sz="8800" dirty="0"/>
              <a:t>Review Reading</a:t>
            </a:r>
            <a:endParaRPr sz="8800" dirty="0"/>
          </a:p>
        </p:txBody>
      </p:sp>
      <p:sp>
        <p:nvSpPr>
          <p:cNvPr id="1254" name="Google Shape;1254;p39"/>
          <p:cNvSpPr/>
          <p:nvPr/>
        </p:nvSpPr>
        <p:spPr>
          <a:xfrm flipH="1">
            <a:off x="7691112" y="5994402"/>
            <a:ext cx="5212123" cy="1165047"/>
          </a:xfrm>
          <a:custGeom>
            <a:avLst/>
            <a:gdLst/>
            <a:ahLst/>
            <a:cxnLst/>
            <a:rect l="l" t="t" r="r" b="b"/>
            <a:pathLst>
              <a:path w="28225" h="5893" extrusionOk="0">
                <a:moveTo>
                  <a:pt x="13502" y="1"/>
                </a:moveTo>
                <a:cubicBezTo>
                  <a:pt x="13470" y="1"/>
                  <a:pt x="13437" y="2"/>
                  <a:pt x="13403" y="4"/>
                </a:cubicBezTo>
                <a:cubicBezTo>
                  <a:pt x="11531" y="113"/>
                  <a:pt x="11772" y="2949"/>
                  <a:pt x="11772" y="2949"/>
                </a:cubicBezTo>
                <a:cubicBezTo>
                  <a:pt x="11772" y="2949"/>
                  <a:pt x="10191" y="1567"/>
                  <a:pt x="9082" y="1567"/>
                </a:cubicBezTo>
                <a:cubicBezTo>
                  <a:pt x="8527" y="1567"/>
                  <a:pt x="8090" y="1912"/>
                  <a:pt x="8028" y="2949"/>
                </a:cubicBezTo>
                <a:cubicBezTo>
                  <a:pt x="8028" y="2949"/>
                  <a:pt x="5283" y="1620"/>
                  <a:pt x="3114" y="1620"/>
                </a:cubicBezTo>
                <a:cubicBezTo>
                  <a:pt x="1371" y="1620"/>
                  <a:pt x="0" y="2478"/>
                  <a:pt x="727" y="5576"/>
                </a:cubicBezTo>
                <a:lnTo>
                  <a:pt x="27031" y="5893"/>
                </a:lnTo>
                <a:cubicBezTo>
                  <a:pt x="27031" y="5893"/>
                  <a:pt x="28225" y="1273"/>
                  <a:pt x="25729" y="956"/>
                </a:cubicBezTo>
                <a:cubicBezTo>
                  <a:pt x="25555" y="934"/>
                  <a:pt x="25369" y="924"/>
                  <a:pt x="25172" y="924"/>
                </a:cubicBezTo>
                <a:cubicBezTo>
                  <a:pt x="22543" y="924"/>
                  <a:pt x="18099" y="2762"/>
                  <a:pt x="18099" y="2762"/>
                </a:cubicBezTo>
                <a:cubicBezTo>
                  <a:pt x="18099" y="2762"/>
                  <a:pt x="18822" y="1000"/>
                  <a:pt x="18099" y="923"/>
                </a:cubicBezTo>
                <a:cubicBezTo>
                  <a:pt x="18088" y="922"/>
                  <a:pt x="18077" y="922"/>
                  <a:pt x="18066" y="922"/>
                </a:cubicBezTo>
                <a:cubicBezTo>
                  <a:pt x="17359" y="922"/>
                  <a:pt x="16468" y="2927"/>
                  <a:pt x="16468" y="2927"/>
                </a:cubicBezTo>
                <a:cubicBezTo>
                  <a:pt x="16468" y="2927"/>
                  <a:pt x="15317" y="1"/>
                  <a:pt x="13502" y="1"/>
                </a:cubicBez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55" name="Google Shape;1255;p39"/>
          <p:cNvSpPr/>
          <p:nvPr/>
        </p:nvSpPr>
        <p:spPr>
          <a:xfrm flipH="1">
            <a:off x="-457996" y="-290757"/>
            <a:ext cx="2726215" cy="1708281"/>
          </a:xfrm>
          <a:custGeom>
            <a:avLst/>
            <a:gdLst/>
            <a:ahLst/>
            <a:cxnLst/>
            <a:rect l="l" t="t" r="r" b="b"/>
            <a:pathLst>
              <a:path w="22387" h="14099" extrusionOk="0">
                <a:moveTo>
                  <a:pt x="8090" y="0"/>
                </a:moveTo>
                <a:cubicBezTo>
                  <a:pt x="8090" y="0"/>
                  <a:pt x="0" y="7050"/>
                  <a:pt x="1610" y="8593"/>
                </a:cubicBezTo>
                <a:cubicBezTo>
                  <a:pt x="1997" y="8965"/>
                  <a:pt x="2503" y="9105"/>
                  <a:pt x="3049" y="9105"/>
                </a:cubicBezTo>
                <a:cubicBezTo>
                  <a:pt x="4755" y="9105"/>
                  <a:pt x="6842" y="7728"/>
                  <a:pt x="6842" y="7728"/>
                </a:cubicBezTo>
                <a:lnTo>
                  <a:pt x="6842" y="7728"/>
                </a:lnTo>
                <a:cubicBezTo>
                  <a:pt x="6842" y="7728"/>
                  <a:pt x="5923" y="9326"/>
                  <a:pt x="6842" y="9589"/>
                </a:cubicBezTo>
                <a:cubicBezTo>
                  <a:pt x="6897" y="9606"/>
                  <a:pt x="6956" y="9613"/>
                  <a:pt x="7019" y="9613"/>
                </a:cubicBezTo>
                <a:cubicBezTo>
                  <a:pt x="8001" y="9613"/>
                  <a:pt x="9896" y="7729"/>
                  <a:pt x="9896" y="7728"/>
                </a:cubicBezTo>
                <a:lnTo>
                  <a:pt x="9896" y="7728"/>
                </a:lnTo>
                <a:cubicBezTo>
                  <a:pt x="9896" y="7729"/>
                  <a:pt x="8188" y="12469"/>
                  <a:pt x="10312" y="12939"/>
                </a:cubicBezTo>
                <a:cubicBezTo>
                  <a:pt x="10425" y="12963"/>
                  <a:pt x="10540" y="12975"/>
                  <a:pt x="10656" y="12975"/>
                </a:cubicBezTo>
                <a:cubicBezTo>
                  <a:pt x="12706" y="12975"/>
                  <a:pt x="15041" y="9327"/>
                  <a:pt x="15041" y="9326"/>
                </a:cubicBezTo>
                <a:lnTo>
                  <a:pt x="15041" y="9326"/>
                </a:lnTo>
                <a:cubicBezTo>
                  <a:pt x="15041" y="9327"/>
                  <a:pt x="15000" y="14098"/>
                  <a:pt x="18433" y="14098"/>
                </a:cubicBezTo>
                <a:cubicBezTo>
                  <a:pt x="19322" y="14098"/>
                  <a:pt x="20444" y="13778"/>
                  <a:pt x="21861" y="12972"/>
                </a:cubicBezTo>
                <a:lnTo>
                  <a:pt x="22386" y="0"/>
                </a:lnTo>
                <a:close/>
              </a:path>
            </a:pathLst>
          </a:custGeom>
          <a:solidFill>
            <a:srgbClr val="FF7C1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56" name="Google Shape;1256;p39"/>
          <p:cNvSpPr/>
          <p:nvPr/>
        </p:nvSpPr>
        <p:spPr>
          <a:xfrm flipH="1">
            <a:off x="10908106" y="6128754"/>
            <a:ext cx="1940996" cy="1305413"/>
          </a:xfrm>
          <a:custGeom>
            <a:avLst/>
            <a:gdLst/>
            <a:ahLst/>
            <a:cxnLst/>
            <a:rect l="l" t="t" r="r" b="b"/>
            <a:pathLst>
              <a:path w="10511" h="6603" extrusionOk="0">
                <a:moveTo>
                  <a:pt x="3157" y="1"/>
                </a:moveTo>
                <a:cubicBezTo>
                  <a:pt x="2867" y="1"/>
                  <a:pt x="2912" y="1126"/>
                  <a:pt x="2912" y="1126"/>
                </a:cubicBezTo>
                <a:cubicBezTo>
                  <a:pt x="2255" y="768"/>
                  <a:pt x="1713" y="649"/>
                  <a:pt x="1282" y="649"/>
                </a:cubicBezTo>
                <a:cubicBezTo>
                  <a:pt x="419" y="649"/>
                  <a:pt x="0" y="1126"/>
                  <a:pt x="0" y="1126"/>
                </a:cubicBezTo>
                <a:lnTo>
                  <a:pt x="351" y="4093"/>
                </a:lnTo>
                <a:cubicBezTo>
                  <a:pt x="351" y="4093"/>
                  <a:pt x="5066" y="6603"/>
                  <a:pt x="8051" y="6603"/>
                </a:cubicBezTo>
                <a:cubicBezTo>
                  <a:pt x="9478" y="6603"/>
                  <a:pt x="10510" y="6029"/>
                  <a:pt x="10443" y="4334"/>
                </a:cubicBezTo>
                <a:cubicBezTo>
                  <a:pt x="10342" y="1633"/>
                  <a:pt x="9056" y="979"/>
                  <a:pt x="7835" y="979"/>
                </a:cubicBezTo>
                <a:cubicBezTo>
                  <a:pt x="6691" y="979"/>
                  <a:pt x="5605" y="1553"/>
                  <a:pt x="5605" y="1553"/>
                </a:cubicBezTo>
                <a:cubicBezTo>
                  <a:pt x="5605" y="1553"/>
                  <a:pt x="6087" y="1072"/>
                  <a:pt x="5605" y="710"/>
                </a:cubicBezTo>
                <a:cubicBezTo>
                  <a:pt x="5539" y="660"/>
                  <a:pt x="5454" y="639"/>
                  <a:pt x="5359" y="639"/>
                </a:cubicBezTo>
                <a:cubicBezTo>
                  <a:pt x="4760" y="639"/>
                  <a:pt x="3711" y="1476"/>
                  <a:pt x="3711" y="1476"/>
                </a:cubicBezTo>
                <a:cubicBezTo>
                  <a:pt x="3711" y="1476"/>
                  <a:pt x="3667" y="349"/>
                  <a:pt x="3262" y="43"/>
                </a:cubicBezTo>
                <a:cubicBezTo>
                  <a:pt x="3223" y="14"/>
                  <a:pt x="3188" y="1"/>
                  <a:pt x="315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57" name="Google Shape;1257;p39"/>
          <p:cNvSpPr/>
          <p:nvPr/>
        </p:nvSpPr>
        <p:spPr>
          <a:xfrm flipH="1">
            <a:off x="6790216" y="6012963"/>
            <a:ext cx="2256032" cy="1250255"/>
          </a:xfrm>
          <a:custGeom>
            <a:avLst/>
            <a:gdLst/>
            <a:ahLst/>
            <a:cxnLst/>
            <a:rect l="l" t="t" r="r" b="b"/>
            <a:pathLst>
              <a:path w="12217" h="6324" extrusionOk="0">
                <a:moveTo>
                  <a:pt x="10973" y="0"/>
                </a:moveTo>
                <a:cubicBezTo>
                  <a:pt x="10091" y="0"/>
                  <a:pt x="9031" y="2163"/>
                  <a:pt x="9031" y="2163"/>
                </a:cubicBezTo>
                <a:cubicBezTo>
                  <a:pt x="8119" y="1321"/>
                  <a:pt x="7321" y="1034"/>
                  <a:pt x="6657" y="1034"/>
                </a:cubicBezTo>
                <a:cubicBezTo>
                  <a:pt x="5240" y="1034"/>
                  <a:pt x="4434" y="2339"/>
                  <a:pt x="4434" y="2339"/>
                </a:cubicBezTo>
                <a:cubicBezTo>
                  <a:pt x="4434" y="2339"/>
                  <a:pt x="3514" y="989"/>
                  <a:pt x="2869" y="989"/>
                </a:cubicBezTo>
                <a:cubicBezTo>
                  <a:pt x="2854" y="989"/>
                  <a:pt x="2839" y="990"/>
                  <a:pt x="2824" y="992"/>
                </a:cubicBezTo>
                <a:cubicBezTo>
                  <a:pt x="2179" y="1057"/>
                  <a:pt x="2737" y="2590"/>
                  <a:pt x="2737" y="2590"/>
                </a:cubicBezTo>
                <a:cubicBezTo>
                  <a:pt x="2737" y="2590"/>
                  <a:pt x="2019" y="2224"/>
                  <a:pt x="1339" y="2224"/>
                </a:cubicBezTo>
                <a:cubicBezTo>
                  <a:pt x="1138" y="2224"/>
                  <a:pt x="941" y="2256"/>
                  <a:pt x="766" y="2339"/>
                </a:cubicBezTo>
                <a:cubicBezTo>
                  <a:pt x="0" y="2699"/>
                  <a:pt x="2014" y="6323"/>
                  <a:pt x="2014" y="6323"/>
                </a:cubicBezTo>
                <a:lnTo>
                  <a:pt x="11286" y="5798"/>
                </a:lnTo>
                <a:lnTo>
                  <a:pt x="11286" y="5677"/>
                </a:lnTo>
                <a:cubicBezTo>
                  <a:pt x="11286" y="5677"/>
                  <a:pt x="12216" y="762"/>
                  <a:pt x="11286" y="105"/>
                </a:cubicBezTo>
                <a:cubicBezTo>
                  <a:pt x="11186" y="33"/>
                  <a:pt x="11081" y="0"/>
                  <a:pt x="1097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258" name="Google Shape;1258;p39"/>
          <p:cNvGrpSpPr/>
          <p:nvPr/>
        </p:nvGrpSpPr>
        <p:grpSpPr>
          <a:xfrm>
            <a:off x="1379300" y="3696960"/>
            <a:ext cx="1710904" cy="2057136"/>
            <a:chOff x="162700" y="3016975"/>
            <a:chExt cx="1283178" cy="1542852"/>
          </a:xfrm>
        </p:grpSpPr>
        <p:sp>
          <p:nvSpPr>
            <p:cNvPr id="1259" name="Google Shape;1259;p39"/>
            <p:cNvSpPr/>
            <p:nvPr/>
          </p:nvSpPr>
          <p:spPr>
            <a:xfrm>
              <a:off x="780765" y="4082599"/>
              <a:ext cx="251025" cy="477228"/>
            </a:xfrm>
            <a:custGeom>
              <a:avLst/>
              <a:gdLst/>
              <a:ahLst/>
              <a:cxnLst/>
              <a:rect l="l" t="t" r="r" b="b"/>
              <a:pathLst>
                <a:path w="3570" h="6787" extrusionOk="0">
                  <a:moveTo>
                    <a:pt x="3153" y="1"/>
                  </a:moveTo>
                  <a:lnTo>
                    <a:pt x="0" y="822"/>
                  </a:lnTo>
                  <a:lnTo>
                    <a:pt x="1008" y="6306"/>
                  </a:lnTo>
                  <a:cubicBezTo>
                    <a:pt x="1546" y="6659"/>
                    <a:pt x="1981" y="6787"/>
                    <a:pt x="2330" y="6787"/>
                  </a:cubicBezTo>
                  <a:cubicBezTo>
                    <a:pt x="3257" y="6787"/>
                    <a:pt x="3569" y="5879"/>
                    <a:pt x="3569" y="5879"/>
                  </a:cubicBezTo>
                  <a:lnTo>
                    <a:pt x="31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0" name="Google Shape;1260;p39"/>
            <p:cNvSpPr/>
            <p:nvPr/>
          </p:nvSpPr>
          <p:spPr>
            <a:xfrm>
              <a:off x="780765" y="4082599"/>
              <a:ext cx="238649" cy="271767"/>
            </a:xfrm>
            <a:custGeom>
              <a:avLst/>
              <a:gdLst/>
              <a:ahLst/>
              <a:cxnLst/>
              <a:rect l="l" t="t" r="r" b="b"/>
              <a:pathLst>
                <a:path w="3394" h="3865" extrusionOk="0">
                  <a:moveTo>
                    <a:pt x="3153" y="1"/>
                  </a:moveTo>
                  <a:lnTo>
                    <a:pt x="0" y="822"/>
                  </a:lnTo>
                  <a:lnTo>
                    <a:pt x="548" y="3821"/>
                  </a:lnTo>
                  <a:cubicBezTo>
                    <a:pt x="788" y="3848"/>
                    <a:pt x="1042" y="3865"/>
                    <a:pt x="1302" y="3865"/>
                  </a:cubicBezTo>
                  <a:cubicBezTo>
                    <a:pt x="2002" y="3865"/>
                    <a:pt x="2748" y="3742"/>
                    <a:pt x="3394" y="3350"/>
                  </a:cubicBezTo>
                  <a:lnTo>
                    <a:pt x="31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1" name="Google Shape;1261;p39"/>
            <p:cNvSpPr/>
            <p:nvPr/>
          </p:nvSpPr>
          <p:spPr>
            <a:xfrm>
              <a:off x="761569" y="3978041"/>
              <a:ext cx="295604" cy="343911"/>
            </a:xfrm>
            <a:custGeom>
              <a:avLst/>
              <a:gdLst/>
              <a:ahLst/>
              <a:cxnLst/>
              <a:rect l="l" t="t" r="r" b="b"/>
              <a:pathLst>
                <a:path w="4204" h="4891" extrusionOk="0">
                  <a:moveTo>
                    <a:pt x="1692" y="0"/>
                  </a:moveTo>
                  <a:cubicBezTo>
                    <a:pt x="1643" y="0"/>
                    <a:pt x="1593" y="4"/>
                    <a:pt x="1543" y="10"/>
                  </a:cubicBezTo>
                  <a:cubicBezTo>
                    <a:pt x="0" y="207"/>
                    <a:pt x="252" y="3645"/>
                    <a:pt x="394" y="4849"/>
                  </a:cubicBezTo>
                  <a:cubicBezTo>
                    <a:pt x="574" y="4877"/>
                    <a:pt x="753" y="4890"/>
                    <a:pt x="929" y="4890"/>
                  </a:cubicBezTo>
                  <a:cubicBezTo>
                    <a:pt x="2247" y="4890"/>
                    <a:pt x="3451" y="4158"/>
                    <a:pt x="4204" y="3579"/>
                  </a:cubicBezTo>
                  <a:cubicBezTo>
                    <a:pt x="3845" y="2355"/>
                    <a:pt x="3007" y="0"/>
                    <a:pt x="16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2" name="Google Shape;1262;p39"/>
            <p:cNvSpPr/>
            <p:nvPr/>
          </p:nvSpPr>
          <p:spPr>
            <a:xfrm>
              <a:off x="389043" y="3977900"/>
              <a:ext cx="391795" cy="278026"/>
            </a:xfrm>
            <a:custGeom>
              <a:avLst/>
              <a:gdLst/>
              <a:ahLst/>
              <a:cxnLst/>
              <a:rect l="l" t="t" r="r" b="b"/>
              <a:pathLst>
                <a:path w="5572" h="3954" extrusionOk="0">
                  <a:moveTo>
                    <a:pt x="5418" y="1"/>
                  </a:moveTo>
                  <a:lnTo>
                    <a:pt x="1368" y="2343"/>
                  </a:lnTo>
                  <a:lnTo>
                    <a:pt x="307" y="1260"/>
                  </a:lnTo>
                  <a:lnTo>
                    <a:pt x="153" y="1971"/>
                  </a:lnTo>
                  <a:lnTo>
                    <a:pt x="1095" y="2486"/>
                  </a:lnTo>
                  <a:lnTo>
                    <a:pt x="0" y="2880"/>
                  </a:lnTo>
                  <a:lnTo>
                    <a:pt x="460" y="3493"/>
                  </a:lnTo>
                  <a:lnTo>
                    <a:pt x="1215" y="2825"/>
                  </a:lnTo>
                  <a:lnTo>
                    <a:pt x="1215" y="2825"/>
                  </a:lnTo>
                  <a:lnTo>
                    <a:pt x="1029" y="3953"/>
                  </a:lnTo>
                  <a:lnTo>
                    <a:pt x="1543" y="3953"/>
                  </a:lnTo>
                  <a:lnTo>
                    <a:pt x="1543" y="2978"/>
                  </a:lnTo>
                  <a:lnTo>
                    <a:pt x="2036" y="3953"/>
                  </a:lnTo>
                  <a:lnTo>
                    <a:pt x="2518" y="3701"/>
                  </a:lnTo>
                  <a:lnTo>
                    <a:pt x="1730" y="2639"/>
                  </a:lnTo>
                  <a:lnTo>
                    <a:pt x="5571" y="319"/>
                  </a:lnTo>
                  <a:lnTo>
                    <a:pt x="54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3" name="Google Shape;1263;p39"/>
            <p:cNvSpPr/>
            <p:nvPr/>
          </p:nvSpPr>
          <p:spPr>
            <a:xfrm>
              <a:off x="987068" y="3911031"/>
              <a:ext cx="397209" cy="206304"/>
            </a:xfrm>
            <a:custGeom>
              <a:avLst/>
              <a:gdLst/>
              <a:ahLst/>
              <a:cxnLst/>
              <a:rect l="l" t="t" r="r" b="b"/>
              <a:pathLst>
                <a:path w="5649" h="2934" extrusionOk="0">
                  <a:moveTo>
                    <a:pt x="4500" y="0"/>
                  </a:moveTo>
                  <a:lnTo>
                    <a:pt x="4346" y="1083"/>
                  </a:lnTo>
                  <a:lnTo>
                    <a:pt x="0" y="142"/>
                  </a:lnTo>
                  <a:lnTo>
                    <a:pt x="0" y="361"/>
                  </a:lnTo>
                  <a:cubicBezTo>
                    <a:pt x="88" y="361"/>
                    <a:pt x="4050" y="1784"/>
                    <a:pt x="4050" y="1784"/>
                  </a:cubicBezTo>
                  <a:lnTo>
                    <a:pt x="4171" y="2934"/>
                  </a:lnTo>
                  <a:lnTo>
                    <a:pt x="4598" y="2934"/>
                  </a:lnTo>
                  <a:lnTo>
                    <a:pt x="4324" y="2080"/>
                  </a:lnTo>
                  <a:lnTo>
                    <a:pt x="4324" y="2080"/>
                  </a:lnTo>
                  <a:lnTo>
                    <a:pt x="5288" y="2715"/>
                  </a:lnTo>
                  <a:lnTo>
                    <a:pt x="5529" y="2080"/>
                  </a:lnTo>
                  <a:lnTo>
                    <a:pt x="4598" y="1642"/>
                  </a:lnTo>
                  <a:lnTo>
                    <a:pt x="5649" y="1477"/>
                  </a:lnTo>
                  <a:lnTo>
                    <a:pt x="5529" y="952"/>
                  </a:lnTo>
                  <a:lnTo>
                    <a:pt x="4740" y="1237"/>
                  </a:lnTo>
                  <a:lnTo>
                    <a:pt x="5134" y="208"/>
                  </a:lnTo>
                  <a:lnTo>
                    <a:pt x="45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4" name="Google Shape;1264;p39"/>
            <p:cNvSpPr/>
            <p:nvPr/>
          </p:nvSpPr>
          <p:spPr>
            <a:xfrm>
              <a:off x="486006" y="4046457"/>
              <a:ext cx="257142" cy="443406"/>
            </a:xfrm>
            <a:custGeom>
              <a:avLst/>
              <a:gdLst/>
              <a:ahLst/>
              <a:cxnLst/>
              <a:rect l="l" t="t" r="r" b="b"/>
              <a:pathLst>
                <a:path w="3657" h="6306" extrusionOk="0">
                  <a:moveTo>
                    <a:pt x="3657" y="1"/>
                  </a:moveTo>
                  <a:lnTo>
                    <a:pt x="1205" y="4489"/>
                  </a:lnTo>
                  <a:lnTo>
                    <a:pt x="0" y="4598"/>
                  </a:lnTo>
                  <a:lnTo>
                    <a:pt x="142" y="5145"/>
                  </a:lnTo>
                  <a:lnTo>
                    <a:pt x="1007" y="4981"/>
                  </a:lnTo>
                  <a:lnTo>
                    <a:pt x="405" y="5868"/>
                  </a:lnTo>
                  <a:lnTo>
                    <a:pt x="1139" y="6185"/>
                  </a:lnTo>
                  <a:lnTo>
                    <a:pt x="1314" y="5299"/>
                  </a:lnTo>
                  <a:lnTo>
                    <a:pt x="1565" y="6306"/>
                  </a:lnTo>
                  <a:lnTo>
                    <a:pt x="2091" y="6119"/>
                  </a:lnTo>
                  <a:lnTo>
                    <a:pt x="1828" y="5277"/>
                  </a:lnTo>
                  <a:lnTo>
                    <a:pt x="1828" y="5277"/>
                  </a:lnTo>
                  <a:lnTo>
                    <a:pt x="2518" y="5868"/>
                  </a:lnTo>
                  <a:lnTo>
                    <a:pt x="2923" y="5277"/>
                  </a:lnTo>
                  <a:lnTo>
                    <a:pt x="2069" y="4871"/>
                  </a:lnTo>
                  <a:lnTo>
                    <a:pt x="3657" y="285"/>
                  </a:lnTo>
                  <a:lnTo>
                    <a:pt x="36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5" name="Google Shape;1265;p39"/>
            <p:cNvSpPr/>
            <p:nvPr/>
          </p:nvSpPr>
          <p:spPr>
            <a:xfrm>
              <a:off x="987068" y="3967986"/>
              <a:ext cx="371052" cy="354106"/>
            </a:xfrm>
            <a:custGeom>
              <a:avLst/>
              <a:gdLst/>
              <a:ahLst/>
              <a:cxnLst/>
              <a:rect l="l" t="t" r="r" b="b"/>
              <a:pathLst>
                <a:path w="5277" h="5036" extrusionOk="0">
                  <a:moveTo>
                    <a:pt x="197" y="0"/>
                  </a:moveTo>
                  <a:lnTo>
                    <a:pt x="0" y="295"/>
                  </a:lnTo>
                  <a:lnTo>
                    <a:pt x="3350" y="3470"/>
                  </a:lnTo>
                  <a:lnTo>
                    <a:pt x="3033" y="4586"/>
                  </a:lnTo>
                  <a:lnTo>
                    <a:pt x="3624" y="4827"/>
                  </a:lnTo>
                  <a:lnTo>
                    <a:pt x="3711" y="4094"/>
                  </a:lnTo>
                  <a:lnTo>
                    <a:pt x="4171" y="5035"/>
                  </a:lnTo>
                  <a:lnTo>
                    <a:pt x="4718" y="4674"/>
                  </a:lnTo>
                  <a:lnTo>
                    <a:pt x="4303" y="4094"/>
                  </a:lnTo>
                  <a:lnTo>
                    <a:pt x="5101" y="4379"/>
                  </a:lnTo>
                  <a:lnTo>
                    <a:pt x="5276" y="3809"/>
                  </a:lnTo>
                  <a:lnTo>
                    <a:pt x="4423" y="3634"/>
                  </a:lnTo>
                  <a:lnTo>
                    <a:pt x="5101" y="3175"/>
                  </a:lnTo>
                  <a:lnTo>
                    <a:pt x="4981" y="2780"/>
                  </a:lnTo>
                  <a:lnTo>
                    <a:pt x="4062" y="3175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6" name="Google Shape;1266;p39"/>
            <p:cNvSpPr/>
            <p:nvPr/>
          </p:nvSpPr>
          <p:spPr>
            <a:xfrm>
              <a:off x="763116" y="4007995"/>
              <a:ext cx="210945" cy="92394"/>
            </a:xfrm>
            <a:custGeom>
              <a:avLst/>
              <a:gdLst/>
              <a:ahLst/>
              <a:cxnLst/>
              <a:rect l="l" t="t" r="r" b="b"/>
              <a:pathLst>
                <a:path w="3000" h="1314" extrusionOk="0">
                  <a:moveTo>
                    <a:pt x="2934" y="0"/>
                  </a:moveTo>
                  <a:lnTo>
                    <a:pt x="0" y="1149"/>
                  </a:lnTo>
                  <a:lnTo>
                    <a:pt x="66" y="1314"/>
                  </a:lnTo>
                  <a:lnTo>
                    <a:pt x="2999" y="164"/>
                  </a:lnTo>
                  <a:lnTo>
                    <a:pt x="29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7" name="Google Shape;1267;p39"/>
            <p:cNvSpPr/>
            <p:nvPr/>
          </p:nvSpPr>
          <p:spPr>
            <a:xfrm>
              <a:off x="763819" y="4076482"/>
              <a:ext cx="268744" cy="60893"/>
            </a:xfrm>
            <a:custGeom>
              <a:avLst/>
              <a:gdLst/>
              <a:ahLst/>
              <a:cxnLst/>
              <a:rect l="l" t="t" r="r" b="b"/>
              <a:pathLst>
                <a:path w="3822" h="866" extrusionOk="0">
                  <a:moveTo>
                    <a:pt x="3788" y="0"/>
                  </a:moveTo>
                  <a:lnTo>
                    <a:pt x="1" y="679"/>
                  </a:lnTo>
                  <a:lnTo>
                    <a:pt x="34" y="865"/>
                  </a:lnTo>
                  <a:lnTo>
                    <a:pt x="3821" y="175"/>
                  </a:lnTo>
                  <a:lnTo>
                    <a:pt x="37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8" name="Google Shape;1268;p39"/>
            <p:cNvSpPr/>
            <p:nvPr/>
          </p:nvSpPr>
          <p:spPr>
            <a:xfrm>
              <a:off x="755382" y="4133437"/>
              <a:ext cx="294128" cy="94714"/>
            </a:xfrm>
            <a:custGeom>
              <a:avLst/>
              <a:gdLst/>
              <a:ahLst/>
              <a:cxnLst/>
              <a:rect l="l" t="t" r="r" b="b"/>
              <a:pathLst>
                <a:path w="4183" h="1347" extrusionOk="0">
                  <a:moveTo>
                    <a:pt x="4127" y="0"/>
                  </a:moveTo>
                  <a:lnTo>
                    <a:pt x="1" y="1172"/>
                  </a:lnTo>
                  <a:lnTo>
                    <a:pt x="55" y="1347"/>
                  </a:lnTo>
                  <a:lnTo>
                    <a:pt x="4182" y="165"/>
                  </a:lnTo>
                  <a:lnTo>
                    <a:pt x="41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9" name="Google Shape;1269;p39"/>
            <p:cNvSpPr/>
            <p:nvPr/>
          </p:nvSpPr>
          <p:spPr>
            <a:xfrm>
              <a:off x="755382" y="4193416"/>
              <a:ext cx="303339" cy="87823"/>
            </a:xfrm>
            <a:custGeom>
              <a:avLst/>
              <a:gdLst/>
              <a:ahLst/>
              <a:cxnLst/>
              <a:rect l="l" t="t" r="r" b="b"/>
              <a:pathLst>
                <a:path w="4314" h="1249" extrusionOk="0">
                  <a:moveTo>
                    <a:pt x="4258" y="1"/>
                  </a:moveTo>
                  <a:lnTo>
                    <a:pt x="1" y="1074"/>
                  </a:lnTo>
                  <a:lnTo>
                    <a:pt x="44" y="1249"/>
                  </a:lnTo>
                  <a:lnTo>
                    <a:pt x="4314" y="176"/>
                  </a:lnTo>
                  <a:lnTo>
                    <a:pt x="42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0" name="Google Shape;1270;p39"/>
            <p:cNvSpPr/>
            <p:nvPr/>
          </p:nvSpPr>
          <p:spPr>
            <a:xfrm>
              <a:off x="691466" y="3805488"/>
              <a:ext cx="421117" cy="513510"/>
            </a:xfrm>
            <a:custGeom>
              <a:avLst/>
              <a:gdLst/>
              <a:ahLst/>
              <a:cxnLst/>
              <a:rect l="l" t="t" r="r" b="b"/>
              <a:pathLst>
                <a:path w="5989" h="7303" extrusionOk="0">
                  <a:moveTo>
                    <a:pt x="3657" y="1"/>
                  </a:moveTo>
                  <a:lnTo>
                    <a:pt x="932" y="811"/>
                  </a:lnTo>
                  <a:lnTo>
                    <a:pt x="1" y="6755"/>
                  </a:lnTo>
                  <a:cubicBezTo>
                    <a:pt x="460" y="7062"/>
                    <a:pt x="932" y="7237"/>
                    <a:pt x="1391" y="7303"/>
                  </a:cubicBezTo>
                  <a:cubicBezTo>
                    <a:pt x="1249" y="6099"/>
                    <a:pt x="997" y="2661"/>
                    <a:pt x="2540" y="2464"/>
                  </a:cubicBezTo>
                  <a:cubicBezTo>
                    <a:pt x="2590" y="2458"/>
                    <a:pt x="2640" y="2454"/>
                    <a:pt x="2689" y="2454"/>
                  </a:cubicBezTo>
                  <a:cubicBezTo>
                    <a:pt x="4004" y="2454"/>
                    <a:pt x="4842" y="4809"/>
                    <a:pt x="5201" y="6033"/>
                  </a:cubicBezTo>
                  <a:cubicBezTo>
                    <a:pt x="5693" y="5649"/>
                    <a:pt x="5989" y="5332"/>
                    <a:pt x="5989" y="5332"/>
                  </a:cubicBezTo>
                  <a:lnTo>
                    <a:pt x="36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1" name="Google Shape;1271;p39"/>
            <p:cNvSpPr/>
            <p:nvPr/>
          </p:nvSpPr>
          <p:spPr>
            <a:xfrm>
              <a:off x="162700" y="3016975"/>
              <a:ext cx="1283178" cy="950588"/>
            </a:xfrm>
            <a:custGeom>
              <a:avLst/>
              <a:gdLst/>
              <a:ahLst/>
              <a:cxnLst/>
              <a:rect l="l" t="t" r="r" b="b"/>
              <a:pathLst>
                <a:path w="18249" h="13519" extrusionOk="0">
                  <a:moveTo>
                    <a:pt x="10789" y="1"/>
                  </a:moveTo>
                  <a:cubicBezTo>
                    <a:pt x="9419" y="1"/>
                    <a:pt x="7957" y="303"/>
                    <a:pt x="6535" y="937"/>
                  </a:cubicBezTo>
                  <a:cubicBezTo>
                    <a:pt x="2288" y="2830"/>
                    <a:pt x="1" y="6968"/>
                    <a:pt x="1434" y="10186"/>
                  </a:cubicBezTo>
                  <a:cubicBezTo>
                    <a:pt x="2389" y="12327"/>
                    <a:pt x="4748" y="13519"/>
                    <a:pt x="7471" y="13519"/>
                  </a:cubicBezTo>
                  <a:cubicBezTo>
                    <a:pt x="8841" y="13519"/>
                    <a:pt x="10303" y="13217"/>
                    <a:pt x="11724" y="12584"/>
                  </a:cubicBezTo>
                  <a:cubicBezTo>
                    <a:pt x="15971" y="10701"/>
                    <a:pt x="18248" y="6552"/>
                    <a:pt x="16825" y="3333"/>
                  </a:cubicBezTo>
                  <a:cubicBezTo>
                    <a:pt x="15871" y="1192"/>
                    <a:pt x="13512" y="1"/>
                    <a:pt x="107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2" name="Google Shape;1272;p39"/>
            <p:cNvSpPr/>
            <p:nvPr/>
          </p:nvSpPr>
          <p:spPr>
            <a:xfrm>
              <a:off x="639925" y="3637013"/>
              <a:ext cx="9352" cy="9985"/>
            </a:xfrm>
            <a:custGeom>
              <a:avLst/>
              <a:gdLst/>
              <a:ahLst/>
              <a:cxnLst/>
              <a:rect l="l" t="t" r="r" b="b"/>
              <a:pathLst>
                <a:path w="133" h="142" extrusionOk="0">
                  <a:moveTo>
                    <a:pt x="132" y="142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3" name="Google Shape;1273;p39"/>
            <p:cNvSpPr/>
            <p:nvPr/>
          </p:nvSpPr>
          <p:spPr>
            <a:xfrm>
              <a:off x="705318" y="3172231"/>
              <a:ext cx="346442" cy="577778"/>
            </a:xfrm>
            <a:custGeom>
              <a:avLst/>
              <a:gdLst/>
              <a:ahLst/>
              <a:cxnLst/>
              <a:rect l="l" t="t" r="r" b="b"/>
              <a:pathLst>
                <a:path w="4927" h="8217" extrusionOk="0">
                  <a:moveTo>
                    <a:pt x="2827" y="1"/>
                  </a:moveTo>
                  <a:cubicBezTo>
                    <a:pt x="1671" y="1"/>
                    <a:pt x="548" y="1663"/>
                    <a:pt x="275" y="3840"/>
                  </a:cubicBezTo>
                  <a:cubicBezTo>
                    <a:pt x="1" y="6095"/>
                    <a:pt x="745" y="8055"/>
                    <a:pt x="1949" y="8208"/>
                  </a:cubicBezTo>
                  <a:cubicBezTo>
                    <a:pt x="1996" y="8214"/>
                    <a:pt x="2044" y="8216"/>
                    <a:pt x="2091" y="8216"/>
                  </a:cubicBezTo>
                  <a:cubicBezTo>
                    <a:pt x="3257" y="8216"/>
                    <a:pt x="4380" y="6554"/>
                    <a:pt x="4653" y="4377"/>
                  </a:cubicBezTo>
                  <a:cubicBezTo>
                    <a:pt x="4927" y="2122"/>
                    <a:pt x="4182" y="162"/>
                    <a:pt x="2968" y="9"/>
                  </a:cubicBezTo>
                  <a:cubicBezTo>
                    <a:pt x="2921" y="3"/>
                    <a:pt x="2874" y="1"/>
                    <a:pt x="28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4" name="Google Shape;1274;p39"/>
            <p:cNvSpPr/>
            <p:nvPr/>
          </p:nvSpPr>
          <p:spPr>
            <a:xfrm>
              <a:off x="765366" y="3302946"/>
              <a:ext cx="194069" cy="267900"/>
            </a:xfrm>
            <a:custGeom>
              <a:avLst/>
              <a:gdLst/>
              <a:ahLst/>
              <a:cxnLst/>
              <a:rect l="l" t="t" r="r" b="b"/>
              <a:pathLst>
                <a:path w="2760" h="3810" extrusionOk="0">
                  <a:moveTo>
                    <a:pt x="1380" y="0"/>
                  </a:moveTo>
                  <a:cubicBezTo>
                    <a:pt x="614" y="0"/>
                    <a:pt x="1" y="854"/>
                    <a:pt x="1" y="1905"/>
                  </a:cubicBezTo>
                  <a:cubicBezTo>
                    <a:pt x="1" y="2956"/>
                    <a:pt x="614" y="3810"/>
                    <a:pt x="1380" y="3810"/>
                  </a:cubicBezTo>
                  <a:cubicBezTo>
                    <a:pt x="2146" y="3810"/>
                    <a:pt x="2759" y="2956"/>
                    <a:pt x="2759" y="1905"/>
                  </a:cubicBezTo>
                  <a:cubicBezTo>
                    <a:pt x="2759" y="854"/>
                    <a:pt x="2146" y="0"/>
                    <a:pt x="13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5" name="Google Shape;1275;p39"/>
            <p:cNvSpPr/>
            <p:nvPr/>
          </p:nvSpPr>
          <p:spPr>
            <a:xfrm>
              <a:off x="647660" y="3270602"/>
              <a:ext cx="83886" cy="56252"/>
            </a:xfrm>
            <a:custGeom>
              <a:avLst/>
              <a:gdLst/>
              <a:ahLst/>
              <a:cxnLst/>
              <a:rect l="l" t="t" r="r" b="b"/>
              <a:pathLst>
                <a:path w="1193" h="800" extrusionOk="0">
                  <a:moveTo>
                    <a:pt x="251" y="1"/>
                  </a:moveTo>
                  <a:lnTo>
                    <a:pt x="0" y="471"/>
                  </a:lnTo>
                  <a:lnTo>
                    <a:pt x="1193" y="799"/>
                  </a:lnTo>
                  <a:lnTo>
                    <a:pt x="1193" y="799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6" name="Google Shape;1276;p39"/>
            <p:cNvSpPr/>
            <p:nvPr/>
          </p:nvSpPr>
          <p:spPr>
            <a:xfrm>
              <a:off x="641472" y="3152824"/>
              <a:ext cx="109340" cy="133950"/>
            </a:xfrm>
            <a:custGeom>
              <a:avLst/>
              <a:gdLst/>
              <a:ahLst/>
              <a:cxnLst/>
              <a:rect l="l" t="t" r="r" b="b"/>
              <a:pathLst>
                <a:path w="1555" h="1905" extrusionOk="0">
                  <a:moveTo>
                    <a:pt x="438" y="0"/>
                  </a:moveTo>
                  <a:lnTo>
                    <a:pt x="1" y="329"/>
                  </a:lnTo>
                  <a:lnTo>
                    <a:pt x="1555" y="1905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7" name="Google Shape;1277;p39"/>
            <p:cNvSpPr/>
            <p:nvPr/>
          </p:nvSpPr>
          <p:spPr>
            <a:xfrm>
              <a:off x="725357" y="3136651"/>
              <a:ext cx="56252" cy="89370"/>
            </a:xfrm>
            <a:custGeom>
              <a:avLst/>
              <a:gdLst/>
              <a:ahLst/>
              <a:cxnLst/>
              <a:rect l="l" t="t" r="r" b="b"/>
              <a:pathLst>
                <a:path w="800" h="1271" extrusionOk="0">
                  <a:moveTo>
                    <a:pt x="493" y="1"/>
                  </a:moveTo>
                  <a:lnTo>
                    <a:pt x="0" y="242"/>
                  </a:lnTo>
                  <a:lnTo>
                    <a:pt x="800" y="1271"/>
                  </a:lnTo>
                  <a:lnTo>
                    <a:pt x="4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8" name="Google Shape;1278;p39"/>
            <p:cNvSpPr/>
            <p:nvPr/>
          </p:nvSpPr>
          <p:spPr>
            <a:xfrm>
              <a:off x="1049437" y="3212873"/>
              <a:ext cx="81636" cy="87753"/>
            </a:xfrm>
            <a:custGeom>
              <a:avLst/>
              <a:gdLst/>
              <a:ahLst/>
              <a:cxnLst/>
              <a:rect l="l" t="t" r="r" b="b"/>
              <a:pathLst>
                <a:path w="1161" h="1248" extrusionOk="0">
                  <a:moveTo>
                    <a:pt x="755" y="0"/>
                  </a:moveTo>
                  <a:lnTo>
                    <a:pt x="0" y="1248"/>
                  </a:lnTo>
                  <a:lnTo>
                    <a:pt x="1161" y="362"/>
                  </a:lnTo>
                  <a:lnTo>
                    <a:pt x="7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9" name="Google Shape;1279;p39"/>
            <p:cNvSpPr/>
            <p:nvPr/>
          </p:nvSpPr>
          <p:spPr>
            <a:xfrm>
              <a:off x="1043249" y="3277492"/>
              <a:ext cx="127833" cy="59346"/>
            </a:xfrm>
            <a:custGeom>
              <a:avLst/>
              <a:gdLst/>
              <a:ahLst/>
              <a:cxnLst/>
              <a:rect l="l" t="t" r="r" b="b"/>
              <a:pathLst>
                <a:path w="1818" h="844" extrusionOk="0">
                  <a:moveTo>
                    <a:pt x="1643" y="1"/>
                  </a:moveTo>
                  <a:lnTo>
                    <a:pt x="1" y="844"/>
                  </a:lnTo>
                  <a:lnTo>
                    <a:pt x="1818" y="516"/>
                  </a:lnTo>
                  <a:lnTo>
                    <a:pt x="16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0" name="Google Shape;1280;p39"/>
            <p:cNvSpPr/>
            <p:nvPr/>
          </p:nvSpPr>
          <p:spPr>
            <a:xfrm>
              <a:off x="1046343" y="3359902"/>
              <a:ext cx="88527" cy="38533"/>
            </a:xfrm>
            <a:custGeom>
              <a:avLst/>
              <a:gdLst/>
              <a:ahLst/>
              <a:cxnLst/>
              <a:rect l="l" t="t" r="r" b="b"/>
              <a:pathLst>
                <a:path w="1259" h="548" extrusionOk="0">
                  <a:moveTo>
                    <a:pt x="1259" y="0"/>
                  </a:moveTo>
                  <a:lnTo>
                    <a:pt x="0" y="274"/>
                  </a:lnTo>
                  <a:lnTo>
                    <a:pt x="1259" y="548"/>
                  </a:lnTo>
                  <a:lnTo>
                    <a:pt x="12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1" name="Google Shape;1281;p39"/>
            <p:cNvSpPr/>
            <p:nvPr/>
          </p:nvSpPr>
          <p:spPr>
            <a:xfrm>
              <a:off x="514413" y="3560018"/>
              <a:ext cx="142529" cy="44720"/>
            </a:xfrm>
            <a:custGeom>
              <a:avLst/>
              <a:gdLst/>
              <a:ahLst/>
              <a:cxnLst/>
              <a:rect l="l" t="t" r="r" b="b"/>
              <a:pathLst>
                <a:path w="2027" h="636" extrusionOk="0">
                  <a:moveTo>
                    <a:pt x="1019" y="0"/>
                  </a:moveTo>
                  <a:cubicBezTo>
                    <a:pt x="461" y="0"/>
                    <a:pt x="1" y="142"/>
                    <a:pt x="1" y="317"/>
                  </a:cubicBezTo>
                  <a:cubicBezTo>
                    <a:pt x="1" y="493"/>
                    <a:pt x="461" y="635"/>
                    <a:pt x="1019" y="635"/>
                  </a:cubicBezTo>
                  <a:cubicBezTo>
                    <a:pt x="1577" y="635"/>
                    <a:pt x="2027" y="493"/>
                    <a:pt x="2027" y="317"/>
                  </a:cubicBezTo>
                  <a:cubicBezTo>
                    <a:pt x="2027" y="142"/>
                    <a:pt x="1577" y="0"/>
                    <a:pt x="1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2" name="Google Shape;1282;p39"/>
            <p:cNvSpPr/>
            <p:nvPr/>
          </p:nvSpPr>
          <p:spPr>
            <a:xfrm>
              <a:off x="1074047" y="3548416"/>
              <a:ext cx="142458" cy="44720"/>
            </a:xfrm>
            <a:custGeom>
              <a:avLst/>
              <a:gdLst/>
              <a:ahLst/>
              <a:cxnLst/>
              <a:rect l="l" t="t" r="r" b="b"/>
              <a:pathLst>
                <a:path w="2026" h="636" extrusionOk="0">
                  <a:moveTo>
                    <a:pt x="1008" y="1"/>
                  </a:moveTo>
                  <a:cubicBezTo>
                    <a:pt x="460" y="1"/>
                    <a:pt x="1" y="144"/>
                    <a:pt x="1" y="319"/>
                  </a:cubicBezTo>
                  <a:cubicBezTo>
                    <a:pt x="1" y="494"/>
                    <a:pt x="460" y="636"/>
                    <a:pt x="1008" y="636"/>
                  </a:cubicBezTo>
                  <a:cubicBezTo>
                    <a:pt x="1565" y="636"/>
                    <a:pt x="2025" y="494"/>
                    <a:pt x="2025" y="319"/>
                  </a:cubicBezTo>
                  <a:cubicBezTo>
                    <a:pt x="2025" y="144"/>
                    <a:pt x="1565" y="1"/>
                    <a:pt x="10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3" name="Google Shape;1283;p39"/>
            <p:cNvSpPr/>
            <p:nvPr/>
          </p:nvSpPr>
          <p:spPr>
            <a:xfrm>
              <a:off x="539094" y="3642357"/>
              <a:ext cx="158631" cy="247931"/>
            </a:xfrm>
            <a:custGeom>
              <a:avLst/>
              <a:gdLst/>
              <a:ahLst/>
              <a:cxnLst/>
              <a:rect l="l" t="t" r="r" b="b"/>
              <a:pathLst>
                <a:path w="2256" h="3526" extrusionOk="0">
                  <a:moveTo>
                    <a:pt x="1500" y="0"/>
                  </a:moveTo>
                  <a:cubicBezTo>
                    <a:pt x="1457" y="34"/>
                    <a:pt x="154" y="1073"/>
                    <a:pt x="66" y="2321"/>
                  </a:cubicBezTo>
                  <a:cubicBezTo>
                    <a:pt x="0" y="3153"/>
                    <a:pt x="362" y="3481"/>
                    <a:pt x="788" y="3525"/>
                  </a:cubicBezTo>
                  <a:cubicBezTo>
                    <a:pt x="1150" y="3131"/>
                    <a:pt x="1807" y="2420"/>
                    <a:pt x="2255" y="1927"/>
                  </a:cubicBezTo>
                  <a:lnTo>
                    <a:pt x="2255" y="1927"/>
                  </a:lnTo>
                  <a:cubicBezTo>
                    <a:pt x="2112" y="1956"/>
                    <a:pt x="1987" y="1969"/>
                    <a:pt x="1877" y="1969"/>
                  </a:cubicBezTo>
                  <a:cubicBezTo>
                    <a:pt x="562" y="1969"/>
                    <a:pt x="1460" y="71"/>
                    <a:pt x="1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4" name="Google Shape;1284;p39"/>
            <p:cNvSpPr/>
            <p:nvPr/>
          </p:nvSpPr>
          <p:spPr>
            <a:xfrm>
              <a:off x="535227" y="3634622"/>
              <a:ext cx="196319" cy="259603"/>
            </a:xfrm>
            <a:custGeom>
              <a:avLst/>
              <a:gdLst/>
              <a:ahLst/>
              <a:cxnLst/>
              <a:rect l="l" t="t" r="r" b="b"/>
              <a:pathLst>
                <a:path w="2792" h="3692" extrusionOk="0">
                  <a:moveTo>
                    <a:pt x="1632" y="1"/>
                  </a:moveTo>
                  <a:lnTo>
                    <a:pt x="1533" y="88"/>
                  </a:lnTo>
                  <a:cubicBezTo>
                    <a:pt x="1205" y="362"/>
                    <a:pt x="899" y="658"/>
                    <a:pt x="624" y="997"/>
                  </a:cubicBezTo>
                  <a:cubicBezTo>
                    <a:pt x="362" y="1336"/>
                    <a:pt x="154" y="1730"/>
                    <a:pt x="55" y="2168"/>
                  </a:cubicBezTo>
                  <a:cubicBezTo>
                    <a:pt x="23" y="2387"/>
                    <a:pt x="1" y="2606"/>
                    <a:pt x="33" y="2836"/>
                  </a:cubicBezTo>
                  <a:cubicBezTo>
                    <a:pt x="55" y="3055"/>
                    <a:pt x="143" y="3285"/>
                    <a:pt x="307" y="3460"/>
                  </a:cubicBezTo>
                  <a:cubicBezTo>
                    <a:pt x="461" y="3615"/>
                    <a:pt x="683" y="3691"/>
                    <a:pt x="891" y="3691"/>
                  </a:cubicBezTo>
                  <a:cubicBezTo>
                    <a:pt x="904" y="3691"/>
                    <a:pt x="918" y="3691"/>
                    <a:pt x="931" y="3690"/>
                  </a:cubicBezTo>
                  <a:cubicBezTo>
                    <a:pt x="1150" y="3690"/>
                    <a:pt x="1369" y="3625"/>
                    <a:pt x="1555" y="3526"/>
                  </a:cubicBezTo>
                  <a:lnTo>
                    <a:pt x="1555" y="3515"/>
                  </a:lnTo>
                  <a:cubicBezTo>
                    <a:pt x="1382" y="3570"/>
                    <a:pt x="1209" y="3594"/>
                    <a:pt x="1035" y="3594"/>
                  </a:cubicBezTo>
                  <a:cubicBezTo>
                    <a:pt x="1000" y="3594"/>
                    <a:pt x="966" y="3593"/>
                    <a:pt x="931" y="3591"/>
                  </a:cubicBezTo>
                  <a:cubicBezTo>
                    <a:pt x="734" y="3569"/>
                    <a:pt x="548" y="3493"/>
                    <a:pt x="417" y="3350"/>
                  </a:cubicBezTo>
                  <a:cubicBezTo>
                    <a:pt x="176" y="3044"/>
                    <a:pt x="187" y="2596"/>
                    <a:pt x="242" y="2201"/>
                  </a:cubicBezTo>
                  <a:cubicBezTo>
                    <a:pt x="318" y="1807"/>
                    <a:pt x="505" y="1424"/>
                    <a:pt x="734" y="1074"/>
                  </a:cubicBezTo>
                  <a:cubicBezTo>
                    <a:pt x="855" y="898"/>
                    <a:pt x="975" y="735"/>
                    <a:pt x="1118" y="570"/>
                  </a:cubicBezTo>
                  <a:cubicBezTo>
                    <a:pt x="1234" y="435"/>
                    <a:pt x="1359" y="315"/>
                    <a:pt x="1485" y="203"/>
                  </a:cubicBezTo>
                  <a:lnTo>
                    <a:pt x="1485" y="203"/>
                  </a:lnTo>
                  <a:cubicBezTo>
                    <a:pt x="1383" y="420"/>
                    <a:pt x="1293" y="641"/>
                    <a:pt x="1227" y="877"/>
                  </a:cubicBezTo>
                  <a:cubicBezTo>
                    <a:pt x="1150" y="1151"/>
                    <a:pt x="1096" y="1457"/>
                    <a:pt x="1216" y="1752"/>
                  </a:cubicBezTo>
                  <a:cubicBezTo>
                    <a:pt x="1271" y="1895"/>
                    <a:pt x="1391" y="2015"/>
                    <a:pt x="1544" y="2081"/>
                  </a:cubicBezTo>
                  <a:cubicBezTo>
                    <a:pt x="1655" y="2124"/>
                    <a:pt x="1772" y="2139"/>
                    <a:pt x="1886" y="2139"/>
                  </a:cubicBezTo>
                  <a:cubicBezTo>
                    <a:pt x="1918" y="2139"/>
                    <a:pt x="1950" y="2138"/>
                    <a:pt x="1982" y="2136"/>
                  </a:cubicBezTo>
                  <a:cubicBezTo>
                    <a:pt x="2278" y="2114"/>
                    <a:pt x="2541" y="2015"/>
                    <a:pt x="2792" y="1905"/>
                  </a:cubicBezTo>
                  <a:lnTo>
                    <a:pt x="2792" y="1895"/>
                  </a:lnTo>
                  <a:cubicBezTo>
                    <a:pt x="2519" y="1949"/>
                    <a:pt x="2245" y="2015"/>
                    <a:pt x="1982" y="2015"/>
                  </a:cubicBezTo>
                  <a:cubicBezTo>
                    <a:pt x="1840" y="2015"/>
                    <a:pt x="1709" y="1993"/>
                    <a:pt x="1599" y="1939"/>
                  </a:cubicBezTo>
                  <a:cubicBezTo>
                    <a:pt x="1490" y="1884"/>
                    <a:pt x="1402" y="1796"/>
                    <a:pt x="1358" y="1687"/>
                  </a:cubicBezTo>
                  <a:cubicBezTo>
                    <a:pt x="1315" y="1577"/>
                    <a:pt x="1303" y="1446"/>
                    <a:pt x="1303" y="1314"/>
                  </a:cubicBezTo>
                  <a:cubicBezTo>
                    <a:pt x="1303" y="1173"/>
                    <a:pt x="1315" y="1041"/>
                    <a:pt x="1336" y="910"/>
                  </a:cubicBezTo>
                  <a:cubicBezTo>
                    <a:pt x="1380" y="636"/>
                    <a:pt x="1456" y="373"/>
                    <a:pt x="1577" y="122"/>
                  </a:cubicBezTo>
                  <a:lnTo>
                    <a:pt x="16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5" name="Google Shape;1285;p39"/>
            <p:cNvSpPr/>
            <p:nvPr/>
          </p:nvSpPr>
          <p:spPr>
            <a:xfrm>
              <a:off x="586767" y="3634200"/>
              <a:ext cx="94785" cy="40501"/>
            </a:xfrm>
            <a:custGeom>
              <a:avLst/>
              <a:gdLst/>
              <a:ahLst/>
              <a:cxnLst/>
              <a:rect l="l" t="t" r="r" b="b"/>
              <a:pathLst>
                <a:path w="1348" h="576" extrusionOk="0">
                  <a:moveTo>
                    <a:pt x="675" y="0"/>
                  </a:moveTo>
                  <a:cubicBezTo>
                    <a:pt x="644" y="0"/>
                    <a:pt x="613" y="2"/>
                    <a:pt x="582" y="7"/>
                  </a:cubicBezTo>
                  <a:cubicBezTo>
                    <a:pt x="439" y="40"/>
                    <a:pt x="319" y="128"/>
                    <a:pt x="231" y="237"/>
                  </a:cubicBezTo>
                  <a:cubicBezTo>
                    <a:pt x="187" y="281"/>
                    <a:pt x="144" y="347"/>
                    <a:pt x="100" y="401"/>
                  </a:cubicBezTo>
                  <a:lnTo>
                    <a:pt x="1" y="576"/>
                  </a:lnTo>
                  <a:lnTo>
                    <a:pt x="122" y="412"/>
                  </a:lnTo>
                  <a:cubicBezTo>
                    <a:pt x="166" y="357"/>
                    <a:pt x="209" y="313"/>
                    <a:pt x="264" y="259"/>
                  </a:cubicBezTo>
                  <a:cubicBezTo>
                    <a:pt x="363" y="182"/>
                    <a:pt x="472" y="116"/>
                    <a:pt x="603" y="106"/>
                  </a:cubicBezTo>
                  <a:cubicBezTo>
                    <a:pt x="616" y="105"/>
                    <a:pt x="629" y="104"/>
                    <a:pt x="642" y="104"/>
                  </a:cubicBezTo>
                  <a:cubicBezTo>
                    <a:pt x="749" y="104"/>
                    <a:pt x="855" y="145"/>
                    <a:pt x="942" y="204"/>
                  </a:cubicBezTo>
                  <a:cubicBezTo>
                    <a:pt x="1041" y="281"/>
                    <a:pt x="1139" y="379"/>
                    <a:pt x="1205" y="478"/>
                  </a:cubicBezTo>
                  <a:lnTo>
                    <a:pt x="1348" y="368"/>
                  </a:lnTo>
                  <a:cubicBezTo>
                    <a:pt x="1249" y="259"/>
                    <a:pt x="1139" y="160"/>
                    <a:pt x="1019" y="94"/>
                  </a:cubicBezTo>
                  <a:cubicBezTo>
                    <a:pt x="915" y="34"/>
                    <a:pt x="796" y="0"/>
                    <a:pt x="6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6" name="Google Shape;1286;p39"/>
            <p:cNvSpPr/>
            <p:nvPr/>
          </p:nvSpPr>
          <p:spPr>
            <a:xfrm>
              <a:off x="533750" y="3766322"/>
              <a:ext cx="92394" cy="106246"/>
            </a:xfrm>
            <a:custGeom>
              <a:avLst/>
              <a:gdLst/>
              <a:ahLst/>
              <a:cxnLst/>
              <a:rect l="l" t="t" r="r" b="b"/>
              <a:pathLst>
                <a:path w="1314" h="1511" extrusionOk="0">
                  <a:moveTo>
                    <a:pt x="438" y="0"/>
                  </a:moveTo>
                  <a:lnTo>
                    <a:pt x="438" y="0"/>
                  </a:lnTo>
                  <a:cubicBezTo>
                    <a:pt x="0" y="777"/>
                    <a:pt x="580" y="1511"/>
                    <a:pt x="580" y="1511"/>
                  </a:cubicBezTo>
                  <a:cubicBezTo>
                    <a:pt x="1314" y="635"/>
                    <a:pt x="438" y="0"/>
                    <a:pt x="4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7" name="Google Shape;1287;p39"/>
            <p:cNvSpPr/>
            <p:nvPr/>
          </p:nvSpPr>
          <p:spPr>
            <a:xfrm>
              <a:off x="550625" y="3694671"/>
              <a:ext cx="106316" cy="108144"/>
            </a:xfrm>
            <a:custGeom>
              <a:avLst/>
              <a:gdLst/>
              <a:ahLst/>
              <a:cxnLst/>
              <a:rect l="l" t="t" r="r" b="b"/>
              <a:pathLst>
                <a:path w="1512" h="1538" extrusionOk="0">
                  <a:moveTo>
                    <a:pt x="997" y="1"/>
                  </a:moveTo>
                  <a:lnTo>
                    <a:pt x="997" y="1"/>
                  </a:lnTo>
                  <a:cubicBezTo>
                    <a:pt x="1" y="1019"/>
                    <a:pt x="909" y="1019"/>
                    <a:pt x="909" y="1019"/>
                  </a:cubicBezTo>
                  <a:cubicBezTo>
                    <a:pt x="909" y="1019"/>
                    <a:pt x="712" y="1391"/>
                    <a:pt x="909" y="1511"/>
                  </a:cubicBezTo>
                  <a:cubicBezTo>
                    <a:pt x="939" y="1529"/>
                    <a:pt x="973" y="1537"/>
                    <a:pt x="1010" y="1537"/>
                  </a:cubicBezTo>
                  <a:cubicBezTo>
                    <a:pt x="1219" y="1537"/>
                    <a:pt x="1512" y="1292"/>
                    <a:pt x="1512" y="1292"/>
                  </a:cubicBezTo>
                  <a:cubicBezTo>
                    <a:pt x="734" y="1260"/>
                    <a:pt x="997" y="1"/>
                    <a:pt x="9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88" name="Google Shape;1288;p39"/>
          <p:cNvGrpSpPr/>
          <p:nvPr/>
        </p:nvGrpSpPr>
        <p:grpSpPr>
          <a:xfrm>
            <a:off x="8493803" y="3750070"/>
            <a:ext cx="2001251" cy="1990103"/>
            <a:chOff x="1771427" y="3062539"/>
            <a:chExt cx="1500938" cy="1492577"/>
          </a:xfrm>
        </p:grpSpPr>
        <p:sp>
          <p:nvSpPr>
            <p:cNvPr id="1289" name="Google Shape;1289;p39"/>
            <p:cNvSpPr/>
            <p:nvPr/>
          </p:nvSpPr>
          <p:spPr>
            <a:xfrm>
              <a:off x="2377890" y="4077959"/>
              <a:ext cx="250251" cy="477158"/>
            </a:xfrm>
            <a:custGeom>
              <a:avLst/>
              <a:gdLst/>
              <a:ahLst/>
              <a:cxnLst/>
              <a:rect l="l" t="t" r="r" b="b"/>
              <a:pathLst>
                <a:path w="3559" h="6786" extrusionOk="0">
                  <a:moveTo>
                    <a:pt x="405" y="1"/>
                  </a:moveTo>
                  <a:lnTo>
                    <a:pt x="1" y="5868"/>
                  </a:lnTo>
                  <a:cubicBezTo>
                    <a:pt x="1" y="5868"/>
                    <a:pt x="308" y="6785"/>
                    <a:pt x="1240" y="6785"/>
                  </a:cubicBezTo>
                  <a:cubicBezTo>
                    <a:pt x="1588" y="6785"/>
                    <a:pt x="2024" y="6657"/>
                    <a:pt x="2562" y="6306"/>
                  </a:cubicBezTo>
                  <a:lnTo>
                    <a:pt x="3558" y="81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0" name="Google Shape;1290;p39"/>
            <p:cNvSpPr/>
            <p:nvPr/>
          </p:nvSpPr>
          <p:spPr>
            <a:xfrm>
              <a:off x="2390266" y="4077959"/>
              <a:ext cx="237876" cy="265580"/>
            </a:xfrm>
            <a:custGeom>
              <a:avLst/>
              <a:gdLst/>
              <a:ahLst/>
              <a:cxnLst/>
              <a:rect l="l" t="t" r="r" b="b"/>
              <a:pathLst>
                <a:path w="3383" h="3777" extrusionOk="0">
                  <a:moveTo>
                    <a:pt x="229" y="1"/>
                  </a:moveTo>
                  <a:lnTo>
                    <a:pt x="0" y="3231"/>
                  </a:lnTo>
                  <a:cubicBezTo>
                    <a:pt x="697" y="3532"/>
                    <a:pt x="1547" y="3776"/>
                    <a:pt x="2420" y="3776"/>
                  </a:cubicBezTo>
                  <a:cubicBezTo>
                    <a:pt x="2561" y="3776"/>
                    <a:pt x="2704" y="3770"/>
                    <a:pt x="2846" y="3756"/>
                  </a:cubicBezTo>
                  <a:lnTo>
                    <a:pt x="3382" y="811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1" name="Google Shape;1291;p39"/>
            <p:cNvSpPr/>
            <p:nvPr/>
          </p:nvSpPr>
          <p:spPr>
            <a:xfrm>
              <a:off x="2035388" y="3062539"/>
              <a:ext cx="979910" cy="860867"/>
            </a:xfrm>
            <a:custGeom>
              <a:avLst/>
              <a:gdLst/>
              <a:ahLst/>
              <a:cxnLst/>
              <a:rect l="l" t="t" r="r" b="b"/>
              <a:pathLst>
                <a:path w="13936" h="12243" extrusionOk="0">
                  <a:moveTo>
                    <a:pt x="7335" y="1"/>
                  </a:moveTo>
                  <a:cubicBezTo>
                    <a:pt x="6271" y="1"/>
                    <a:pt x="5193" y="173"/>
                    <a:pt x="4182" y="562"/>
                  </a:cubicBezTo>
                  <a:cubicBezTo>
                    <a:pt x="2168" y="1865"/>
                    <a:pt x="0" y="4098"/>
                    <a:pt x="1007" y="7360"/>
                  </a:cubicBezTo>
                  <a:cubicBezTo>
                    <a:pt x="1379" y="8542"/>
                    <a:pt x="2113" y="9450"/>
                    <a:pt x="3065" y="10129"/>
                  </a:cubicBezTo>
                  <a:cubicBezTo>
                    <a:pt x="5364" y="11804"/>
                    <a:pt x="8878" y="12187"/>
                    <a:pt x="11068" y="12242"/>
                  </a:cubicBezTo>
                  <a:cubicBezTo>
                    <a:pt x="11560" y="8947"/>
                    <a:pt x="12578" y="5203"/>
                    <a:pt x="13936" y="2664"/>
                  </a:cubicBezTo>
                  <a:cubicBezTo>
                    <a:pt x="13498" y="2182"/>
                    <a:pt x="13016" y="1755"/>
                    <a:pt x="12491" y="1427"/>
                  </a:cubicBezTo>
                  <a:cubicBezTo>
                    <a:pt x="11143" y="566"/>
                    <a:pt x="9263" y="1"/>
                    <a:pt x="73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2" name="Google Shape;1292;p39"/>
            <p:cNvSpPr/>
            <p:nvPr/>
          </p:nvSpPr>
          <p:spPr>
            <a:xfrm>
              <a:off x="2286270" y="3827848"/>
              <a:ext cx="424984" cy="488830"/>
            </a:xfrm>
            <a:custGeom>
              <a:avLst/>
              <a:gdLst/>
              <a:ahLst/>
              <a:cxnLst/>
              <a:rect l="l" t="t" r="r" b="b"/>
              <a:pathLst>
                <a:path w="6044" h="6952" extrusionOk="0">
                  <a:moveTo>
                    <a:pt x="2814" y="1"/>
                  </a:moveTo>
                  <a:lnTo>
                    <a:pt x="1" y="5146"/>
                  </a:lnTo>
                  <a:cubicBezTo>
                    <a:pt x="1665" y="6941"/>
                    <a:pt x="6043" y="6951"/>
                    <a:pt x="6043" y="6951"/>
                  </a:cubicBezTo>
                  <a:lnTo>
                    <a:pt x="5452" y="154"/>
                  </a:lnTo>
                  <a:lnTo>
                    <a:pt x="281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3" name="Google Shape;1293;p39"/>
            <p:cNvSpPr/>
            <p:nvPr/>
          </p:nvSpPr>
          <p:spPr>
            <a:xfrm>
              <a:off x="1771427" y="3101986"/>
              <a:ext cx="558020" cy="1133900"/>
            </a:xfrm>
            <a:custGeom>
              <a:avLst/>
              <a:gdLst/>
              <a:ahLst/>
              <a:cxnLst/>
              <a:rect l="l" t="t" r="r" b="b"/>
              <a:pathLst>
                <a:path w="7936" h="16126" extrusionOk="0">
                  <a:moveTo>
                    <a:pt x="7936" y="1"/>
                  </a:moveTo>
                  <a:lnTo>
                    <a:pt x="7936" y="1"/>
                  </a:lnTo>
                  <a:cubicBezTo>
                    <a:pt x="6491" y="560"/>
                    <a:pt x="5177" y="1567"/>
                    <a:pt x="4247" y="3153"/>
                  </a:cubicBezTo>
                  <a:cubicBezTo>
                    <a:pt x="0" y="10411"/>
                    <a:pt x="2200" y="16082"/>
                    <a:pt x="3492" y="16125"/>
                  </a:cubicBezTo>
                  <a:cubicBezTo>
                    <a:pt x="3498" y="16126"/>
                    <a:pt x="3504" y="16126"/>
                    <a:pt x="3510" y="16126"/>
                  </a:cubicBezTo>
                  <a:cubicBezTo>
                    <a:pt x="4792" y="16126"/>
                    <a:pt x="5692" y="11692"/>
                    <a:pt x="5692" y="11692"/>
                  </a:cubicBezTo>
                  <a:lnTo>
                    <a:pt x="6174" y="13246"/>
                  </a:lnTo>
                  <a:lnTo>
                    <a:pt x="6819" y="9568"/>
                  </a:lnTo>
                  <a:cubicBezTo>
                    <a:pt x="5867" y="8889"/>
                    <a:pt x="5133" y="7981"/>
                    <a:pt x="4761" y="6799"/>
                  </a:cubicBezTo>
                  <a:cubicBezTo>
                    <a:pt x="3754" y="3537"/>
                    <a:pt x="5922" y="1304"/>
                    <a:pt x="79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4" name="Google Shape;1294;p39"/>
            <p:cNvSpPr/>
            <p:nvPr/>
          </p:nvSpPr>
          <p:spPr>
            <a:xfrm>
              <a:off x="2775800" y="3249788"/>
              <a:ext cx="496565" cy="1182980"/>
            </a:xfrm>
            <a:custGeom>
              <a:avLst/>
              <a:gdLst/>
              <a:ahLst/>
              <a:cxnLst/>
              <a:rect l="l" t="t" r="r" b="b"/>
              <a:pathLst>
                <a:path w="7062" h="16824" extrusionOk="0">
                  <a:moveTo>
                    <a:pt x="3406" y="1"/>
                  </a:moveTo>
                  <a:cubicBezTo>
                    <a:pt x="2048" y="2540"/>
                    <a:pt x="1030" y="6284"/>
                    <a:pt x="538" y="9579"/>
                  </a:cubicBezTo>
                  <a:cubicBezTo>
                    <a:pt x="1" y="13148"/>
                    <a:pt x="66" y="16213"/>
                    <a:pt x="932" y="16694"/>
                  </a:cubicBezTo>
                  <a:cubicBezTo>
                    <a:pt x="1091" y="16783"/>
                    <a:pt x="1246" y="16824"/>
                    <a:pt x="1394" y="16824"/>
                  </a:cubicBezTo>
                  <a:cubicBezTo>
                    <a:pt x="2868" y="16824"/>
                    <a:pt x="3744" y="12819"/>
                    <a:pt x="3744" y="12819"/>
                  </a:cubicBezTo>
                  <a:lnTo>
                    <a:pt x="4139" y="14275"/>
                  </a:lnTo>
                  <a:cubicBezTo>
                    <a:pt x="7062" y="9393"/>
                    <a:pt x="6274" y="3208"/>
                    <a:pt x="34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5" name="Google Shape;1295;p39"/>
            <p:cNvSpPr/>
            <p:nvPr/>
          </p:nvSpPr>
          <p:spPr>
            <a:xfrm>
              <a:off x="2325576" y="3202044"/>
              <a:ext cx="271978" cy="312620"/>
            </a:xfrm>
            <a:custGeom>
              <a:avLst/>
              <a:gdLst/>
              <a:ahLst/>
              <a:cxnLst/>
              <a:rect l="l" t="t" r="r" b="b"/>
              <a:pathLst>
                <a:path w="3868" h="4446" extrusionOk="0">
                  <a:moveTo>
                    <a:pt x="2035" y="0"/>
                  </a:moveTo>
                  <a:cubicBezTo>
                    <a:pt x="2024" y="0"/>
                    <a:pt x="2014" y="1"/>
                    <a:pt x="2003" y="1"/>
                  </a:cubicBezTo>
                  <a:cubicBezTo>
                    <a:pt x="132" y="45"/>
                    <a:pt x="1" y="4445"/>
                    <a:pt x="1" y="4445"/>
                  </a:cubicBezTo>
                  <a:lnTo>
                    <a:pt x="3197" y="3832"/>
                  </a:lnTo>
                  <a:cubicBezTo>
                    <a:pt x="3197" y="3832"/>
                    <a:pt x="3868" y="0"/>
                    <a:pt x="2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6" name="Google Shape;1296;p39"/>
            <p:cNvSpPr/>
            <p:nvPr/>
          </p:nvSpPr>
          <p:spPr>
            <a:xfrm>
              <a:off x="2501784" y="3238046"/>
              <a:ext cx="205601" cy="329355"/>
            </a:xfrm>
            <a:custGeom>
              <a:avLst/>
              <a:gdLst/>
              <a:ahLst/>
              <a:cxnLst/>
              <a:rect l="l" t="t" r="r" b="b"/>
              <a:pathLst>
                <a:path w="2924" h="4684" extrusionOk="0">
                  <a:moveTo>
                    <a:pt x="2110" y="1"/>
                  </a:moveTo>
                  <a:cubicBezTo>
                    <a:pt x="1563" y="1"/>
                    <a:pt x="848" y="831"/>
                    <a:pt x="450" y="1996"/>
                  </a:cubicBezTo>
                  <a:cubicBezTo>
                    <a:pt x="1" y="3266"/>
                    <a:pt x="100" y="4459"/>
                    <a:pt x="658" y="4656"/>
                  </a:cubicBezTo>
                  <a:cubicBezTo>
                    <a:pt x="710" y="4674"/>
                    <a:pt x="766" y="4683"/>
                    <a:pt x="823" y="4683"/>
                  </a:cubicBezTo>
                  <a:cubicBezTo>
                    <a:pt x="1368" y="4683"/>
                    <a:pt x="2078" y="3856"/>
                    <a:pt x="2475" y="2697"/>
                  </a:cubicBezTo>
                  <a:cubicBezTo>
                    <a:pt x="2924" y="1415"/>
                    <a:pt x="2825" y="223"/>
                    <a:pt x="2267" y="26"/>
                  </a:cubicBezTo>
                  <a:cubicBezTo>
                    <a:pt x="2217" y="9"/>
                    <a:pt x="2164" y="1"/>
                    <a:pt x="2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7" name="Google Shape;1297;p39"/>
            <p:cNvSpPr/>
            <p:nvPr/>
          </p:nvSpPr>
          <p:spPr>
            <a:xfrm>
              <a:off x="2388719" y="3295985"/>
              <a:ext cx="155537" cy="249267"/>
            </a:xfrm>
            <a:custGeom>
              <a:avLst/>
              <a:gdLst/>
              <a:ahLst/>
              <a:cxnLst/>
              <a:rect l="l" t="t" r="r" b="b"/>
              <a:pathLst>
                <a:path w="2212" h="3545" extrusionOk="0">
                  <a:moveTo>
                    <a:pt x="1590" y="0"/>
                  </a:moveTo>
                  <a:cubicBezTo>
                    <a:pt x="1174" y="0"/>
                    <a:pt x="636" y="630"/>
                    <a:pt x="339" y="1500"/>
                  </a:cubicBezTo>
                  <a:cubicBezTo>
                    <a:pt x="0" y="2474"/>
                    <a:pt x="76" y="3372"/>
                    <a:pt x="492" y="3525"/>
                  </a:cubicBezTo>
                  <a:cubicBezTo>
                    <a:pt x="532" y="3538"/>
                    <a:pt x="572" y="3545"/>
                    <a:pt x="615" y="3545"/>
                  </a:cubicBezTo>
                  <a:cubicBezTo>
                    <a:pt x="1032" y="3545"/>
                    <a:pt x="1573" y="2922"/>
                    <a:pt x="1872" y="2036"/>
                  </a:cubicBezTo>
                  <a:cubicBezTo>
                    <a:pt x="2211" y="1073"/>
                    <a:pt x="2146" y="165"/>
                    <a:pt x="1718" y="22"/>
                  </a:cubicBezTo>
                  <a:cubicBezTo>
                    <a:pt x="1677" y="7"/>
                    <a:pt x="1634" y="0"/>
                    <a:pt x="15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8" name="Google Shape;1298;p39"/>
            <p:cNvSpPr/>
            <p:nvPr/>
          </p:nvSpPr>
          <p:spPr>
            <a:xfrm>
              <a:off x="2489479" y="3374457"/>
              <a:ext cx="33962" cy="56463"/>
            </a:xfrm>
            <a:custGeom>
              <a:avLst/>
              <a:gdLst/>
              <a:ahLst/>
              <a:cxnLst/>
              <a:rect l="l" t="t" r="r" b="b"/>
              <a:pathLst>
                <a:path w="483" h="803" extrusionOk="0">
                  <a:moveTo>
                    <a:pt x="297" y="0"/>
                  </a:moveTo>
                  <a:cubicBezTo>
                    <a:pt x="190" y="0"/>
                    <a:pt x="76" y="151"/>
                    <a:pt x="34" y="373"/>
                  </a:cubicBezTo>
                  <a:cubicBezTo>
                    <a:pt x="1" y="592"/>
                    <a:pt x="56" y="789"/>
                    <a:pt x="176" y="800"/>
                  </a:cubicBezTo>
                  <a:cubicBezTo>
                    <a:pt x="182" y="802"/>
                    <a:pt x="189" y="802"/>
                    <a:pt x="196" y="802"/>
                  </a:cubicBezTo>
                  <a:cubicBezTo>
                    <a:pt x="299" y="802"/>
                    <a:pt x="409" y="645"/>
                    <a:pt x="450" y="439"/>
                  </a:cubicBezTo>
                  <a:cubicBezTo>
                    <a:pt x="482" y="220"/>
                    <a:pt x="428" y="23"/>
                    <a:pt x="307" y="1"/>
                  </a:cubicBezTo>
                  <a:cubicBezTo>
                    <a:pt x="304" y="1"/>
                    <a:pt x="300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9" name="Google Shape;1299;p39"/>
            <p:cNvSpPr/>
            <p:nvPr/>
          </p:nvSpPr>
          <p:spPr>
            <a:xfrm>
              <a:off x="2533426" y="3373051"/>
              <a:ext cx="50838" cy="72214"/>
            </a:xfrm>
            <a:custGeom>
              <a:avLst/>
              <a:gdLst/>
              <a:ahLst/>
              <a:cxnLst/>
              <a:rect l="l" t="t" r="r" b="b"/>
              <a:pathLst>
                <a:path w="723" h="1027" extrusionOk="0">
                  <a:moveTo>
                    <a:pt x="495" y="1"/>
                  </a:moveTo>
                  <a:cubicBezTo>
                    <a:pt x="359" y="1"/>
                    <a:pt x="195" y="174"/>
                    <a:pt x="98" y="415"/>
                  </a:cubicBezTo>
                  <a:cubicBezTo>
                    <a:pt x="0" y="700"/>
                    <a:pt x="32" y="974"/>
                    <a:pt x="175" y="1017"/>
                  </a:cubicBezTo>
                  <a:cubicBezTo>
                    <a:pt x="192" y="1024"/>
                    <a:pt x="209" y="1027"/>
                    <a:pt x="227" y="1027"/>
                  </a:cubicBezTo>
                  <a:cubicBezTo>
                    <a:pt x="362" y="1027"/>
                    <a:pt x="526" y="854"/>
                    <a:pt x="613" y="612"/>
                  </a:cubicBezTo>
                  <a:cubicBezTo>
                    <a:pt x="723" y="327"/>
                    <a:pt x="689" y="65"/>
                    <a:pt x="547" y="10"/>
                  </a:cubicBezTo>
                  <a:cubicBezTo>
                    <a:pt x="530" y="4"/>
                    <a:pt x="513" y="1"/>
                    <a:pt x="4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0" name="Google Shape;1300;p39"/>
            <p:cNvSpPr/>
            <p:nvPr/>
          </p:nvSpPr>
          <p:spPr>
            <a:xfrm>
              <a:off x="2604936" y="3605371"/>
              <a:ext cx="117848" cy="144849"/>
            </a:xfrm>
            <a:custGeom>
              <a:avLst/>
              <a:gdLst/>
              <a:ahLst/>
              <a:cxnLst/>
              <a:rect l="l" t="t" r="r" b="b"/>
              <a:pathLst>
                <a:path w="1676" h="2060" extrusionOk="0">
                  <a:moveTo>
                    <a:pt x="1446" y="1"/>
                  </a:moveTo>
                  <a:cubicBezTo>
                    <a:pt x="1489" y="264"/>
                    <a:pt x="1523" y="516"/>
                    <a:pt x="1523" y="767"/>
                  </a:cubicBezTo>
                  <a:cubicBezTo>
                    <a:pt x="1511" y="1019"/>
                    <a:pt x="1467" y="1260"/>
                    <a:pt x="1326" y="1457"/>
                  </a:cubicBezTo>
                  <a:cubicBezTo>
                    <a:pt x="1194" y="1654"/>
                    <a:pt x="975" y="1786"/>
                    <a:pt x="745" y="1873"/>
                  </a:cubicBezTo>
                  <a:cubicBezTo>
                    <a:pt x="516" y="1961"/>
                    <a:pt x="253" y="2004"/>
                    <a:pt x="1" y="2015"/>
                  </a:cubicBezTo>
                  <a:cubicBezTo>
                    <a:pt x="117" y="2045"/>
                    <a:pt x="237" y="2059"/>
                    <a:pt x="359" y="2059"/>
                  </a:cubicBezTo>
                  <a:cubicBezTo>
                    <a:pt x="502" y="2059"/>
                    <a:pt x="647" y="2040"/>
                    <a:pt x="789" y="2004"/>
                  </a:cubicBezTo>
                  <a:cubicBezTo>
                    <a:pt x="1052" y="1949"/>
                    <a:pt x="1314" y="1796"/>
                    <a:pt x="1479" y="1555"/>
                  </a:cubicBezTo>
                  <a:cubicBezTo>
                    <a:pt x="1555" y="1446"/>
                    <a:pt x="1610" y="1304"/>
                    <a:pt x="1643" y="1173"/>
                  </a:cubicBezTo>
                  <a:cubicBezTo>
                    <a:pt x="1665" y="1041"/>
                    <a:pt x="1676" y="898"/>
                    <a:pt x="1665" y="767"/>
                  </a:cubicBezTo>
                  <a:cubicBezTo>
                    <a:pt x="1643" y="494"/>
                    <a:pt x="1555" y="242"/>
                    <a:pt x="14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1" name="Google Shape;1301;p39"/>
            <p:cNvSpPr/>
            <p:nvPr/>
          </p:nvSpPr>
          <p:spPr>
            <a:xfrm>
              <a:off x="2680384" y="3592574"/>
              <a:ext cx="69331" cy="37548"/>
            </a:xfrm>
            <a:custGeom>
              <a:avLst/>
              <a:gdLst/>
              <a:ahLst/>
              <a:cxnLst/>
              <a:rect l="l" t="t" r="r" b="b"/>
              <a:pathLst>
                <a:path w="986" h="534" extrusionOk="0">
                  <a:moveTo>
                    <a:pt x="688" y="1"/>
                  </a:moveTo>
                  <a:cubicBezTo>
                    <a:pt x="609" y="1"/>
                    <a:pt x="528" y="26"/>
                    <a:pt x="460" y="51"/>
                  </a:cubicBezTo>
                  <a:cubicBezTo>
                    <a:pt x="373" y="95"/>
                    <a:pt x="285" y="150"/>
                    <a:pt x="209" y="216"/>
                  </a:cubicBezTo>
                  <a:cubicBezTo>
                    <a:pt x="132" y="282"/>
                    <a:pt x="66" y="347"/>
                    <a:pt x="0" y="424"/>
                  </a:cubicBezTo>
                  <a:lnTo>
                    <a:pt x="154" y="533"/>
                  </a:lnTo>
                  <a:cubicBezTo>
                    <a:pt x="197" y="457"/>
                    <a:pt x="253" y="380"/>
                    <a:pt x="307" y="314"/>
                  </a:cubicBezTo>
                  <a:cubicBezTo>
                    <a:pt x="362" y="249"/>
                    <a:pt x="428" y="183"/>
                    <a:pt x="504" y="139"/>
                  </a:cubicBezTo>
                  <a:cubicBezTo>
                    <a:pt x="581" y="85"/>
                    <a:pt x="657" y="51"/>
                    <a:pt x="745" y="51"/>
                  </a:cubicBezTo>
                  <a:cubicBezTo>
                    <a:pt x="832" y="63"/>
                    <a:pt x="920" y="117"/>
                    <a:pt x="986" y="183"/>
                  </a:cubicBezTo>
                  <a:cubicBezTo>
                    <a:pt x="931" y="107"/>
                    <a:pt x="854" y="30"/>
                    <a:pt x="756" y="8"/>
                  </a:cubicBezTo>
                  <a:cubicBezTo>
                    <a:pt x="734" y="3"/>
                    <a:pt x="711" y="1"/>
                    <a:pt x="6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2" name="Google Shape;1302;p39"/>
            <p:cNvSpPr/>
            <p:nvPr/>
          </p:nvSpPr>
          <p:spPr>
            <a:xfrm>
              <a:off x="2256316" y="3431553"/>
              <a:ext cx="428007" cy="262697"/>
            </a:xfrm>
            <a:custGeom>
              <a:avLst/>
              <a:gdLst/>
              <a:ahLst/>
              <a:cxnLst/>
              <a:rect l="l" t="t" r="r" b="b"/>
              <a:pathLst>
                <a:path w="6087" h="3736" extrusionOk="0">
                  <a:moveTo>
                    <a:pt x="2377" y="0"/>
                  </a:moveTo>
                  <a:cubicBezTo>
                    <a:pt x="1295" y="0"/>
                    <a:pt x="423" y="439"/>
                    <a:pt x="241" y="1159"/>
                  </a:cubicBezTo>
                  <a:cubicBezTo>
                    <a:pt x="0" y="2123"/>
                    <a:pt x="1051" y="3207"/>
                    <a:pt x="2606" y="3601"/>
                  </a:cubicBezTo>
                  <a:cubicBezTo>
                    <a:pt x="2974" y="3692"/>
                    <a:pt x="3338" y="3736"/>
                    <a:pt x="3682" y="3736"/>
                  </a:cubicBezTo>
                  <a:cubicBezTo>
                    <a:pt x="4775" y="3736"/>
                    <a:pt x="5662" y="3296"/>
                    <a:pt x="5846" y="2572"/>
                  </a:cubicBezTo>
                  <a:cubicBezTo>
                    <a:pt x="6087" y="1619"/>
                    <a:pt x="5024" y="524"/>
                    <a:pt x="3470" y="142"/>
                  </a:cubicBezTo>
                  <a:cubicBezTo>
                    <a:pt x="3094" y="46"/>
                    <a:pt x="2725" y="0"/>
                    <a:pt x="2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3" name="Google Shape;1303;p39"/>
            <p:cNvSpPr/>
            <p:nvPr/>
          </p:nvSpPr>
          <p:spPr>
            <a:xfrm>
              <a:off x="2282473" y="3453772"/>
              <a:ext cx="210945" cy="96261"/>
            </a:xfrm>
            <a:custGeom>
              <a:avLst/>
              <a:gdLst/>
              <a:ahLst/>
              <a:cxnLst/>
              <a:rect l="l" t="t" r="r" b="b"/>
              <a:pathLst>
                <a:path w="3000" h="1369" extrusionOk="0">
                  <a:moveTo>
                    <a:pt x="1905" y="1"/>
                  </a:moveTo>
                  <a:cubicBezTo>
                    <a:pt x="1741" y="1"/>
                    <a:pt x="1577" y="11"/>
                    <a:pt x="1390" y="45"/>
                  </a:cubicBezTo>
                  <a:cubicBezTo>
                    <a:pt x="602" y="176"/>
                    <a:pt x="0" y="570"/>
                    <a:pt x="66" y="920"/>
                  </a:cubicBezTo>
                  <a:cubicBezTo>
                    <a:pt x="110" y="1205"/>
                    <a:pt x="536" y="1369"/>
                    <a:pt x="1106" y="1369"/>
                  </a:cubicBezTo>
                  <a:cubicBezTo>
                    <a:pt x="1259" y="1369"/>
                    <a:pt x="1434" y="1358"/>
                    <a:pt x="1609" y="1336"/>
                  </a:cubicBezTo>
                  <a:cubicBezTo>
                    <a:pt x="2409" y="1194"/>
                    <a:pt x="3000" y="799"/>
                    <a:pt x="2945" y="449"/>
                  </a:cubicBezTo>
                  <a:cubicBezTo>
                    <a:pt x="2901" y="165"/>
                    <a:pt x="2463" y="1"/>
                    <a:pt x="19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4" name="Google Shape;1304;p39"/>
            <p:cNvSpPr/>
            <p:nvPr/>
          </p:nvSpPr>
          <p:spPr>
            <a:xfrm>
              <a:off x="2370226" y="3944079"/>
              <a:ext cx="105472" cy="157154"/>
            </a:xfrm>
            <a:custGeom>
              <a:avLst/>
              <a:gdLst/>
              <a:ahLst/>
              <a:cxnLst/>
              <a:rect l="l" t="t" r="r" b="b"/>
              <a:pathLst>
                <a:path w="1500" h="2235" extrusionOk="0">
                  <a:moveTo>
                    <a:pt x="1215" y="0"/>
                  </a:moveTo>
                  <a:lnTo>
                    <a:pt x="1215" y="0"/>
                  </a:lnTo>
                  <a:cubicBezTo>
                    <a:pt x="1139" y="110"/>
                    <a:pt x="1073" y="231"/>
                    <a:pt x="996" y="340"/>
                  </a:cubicBezTo>
                  <a:cubicBezTo>
                    <a:pt x="930" y="460"/>
                    <a:pt x="854" y="569"/>
                    <a:pt x="789" y="690"/>
                  </a:cubicBezTo>
                  <a:cubicBezTo>
                    <a:pt x="653" y="908"/>
                    <a:pt x="528" y="1127"/>
                    <a:pt x="394" y="1345"/>
                  </a:cubicBezTo>
                  <a:lnTo>
                    <a:pt x="394" y="1345"/>
                  </a:lnTo>
                  <a:lnTo>
                    <a:pt x="110" y="1336"/>
                  </a:lnTo>
                  <a:lnTo>
                    <a:pt x="33" y="1336"/>
                  </a:lnTo>
                  <a:lnTo>
                    <a:pt x="22" y="1413"/>
                  </a:lnTo>
                  <a:cubicBezTo>
                    <a:pt x="0" y="1577"/>
                    <a:pt x="11" y="1741"/>
                    <a:pt x="66" y="1905"/>
                  </a:cubicBezTo>
                  <a:cubicBezTo>
                    <a:pt x="98" y="1982"/>
                    <a:pt x="142" y="2058"/>
                    <a:pt x="219" y="2124"/>
                  </a:cubicBezTo>
                  <a:cubicBezTo>
                    <a:pt x="296" y="2190"/>
                    <a:pt x="383" y="2223"/>
                    <a:pt x="482" y="2233"/>
                  </a:cubicBezTo>
                  <a:cubicBezTo>
                    <a:pt x="498" y="2234"/>
                    <a:pt x="513" y="2235"/>
                    <a:pt x="528" y="2235"/>
                  </a:cubicBezTo>
                  <a:cubicBezTo>
                    <a:pt x="686" y="2235"/>
                    <a:pt x="834" y="2184"/>
                    <a:pt x="964" y="2124"/>
                  </a:cubicBezTo>
                  <a:cubicBezTo>
                    <a:pt x="1106" y="2058"/>
                    <a:pt x="1237" y="1971"/>
                    <a:pt x="1368" y="1883"/>
                  </a:cubicBezTo>
                  <a:lnTo>
                    <a:pt x="1467" y="1817"/>
                  </a:lnTo>
                  <a:lnTo>
                    <a:pt x="1368" y="1752"/>
                  </a:lnTo>
                  <a:lnTo>
                    <a:pt x="1101" y="1571"/>
                  </a:lnTo>
                  <a:lnTo>
                    <a:pt x="1101" y="1571"/>
                  </a:lnTo>
                  <a:cubicBezTo>
                    <a:pt x="1172" y="1367"/>
                    <a:pt x="1242" y="1155"/>
                    <a:pt x="1303" y="942"/>
                  </a:cubicBezTo>
                  <a:cubicBezTo>
                    <a:pt x="1368" y="701"/>
                    <a:pt x="1445" y="482"/>
                    <a:pt x="1500" y="241"/>
                  </a:cubicBezTo>
                  <a:lnTo>
                    <a:pt x="1500" y="241"/>
                  </a:lnTo>
                  <a:cubicBezTo>
                    <a:pt x="1402" y="460"/>
                    <a:pt x="1314" y="690"/>
                    <a:pt x="1215" y="909"/>
                  </a:cubicBezTo>
                  <a:cubicBezTo>
                    <a:pt x="1127" y="1128"/>
                    <a:pt x="1040" y="1358"/>
                    <a:pt x="952" y="1577"/>
                  </a:cubicBezTo>
                  <a:lnTo>
                    <a:pt x="930" y="1620"/>
                  </a:lnTo>
                  <a:lnTo>
                    <a:pt x="974" y="1664"/>
                  </a:lnTo>
                  <a:lnTo>
                    <a:pt x="1175" y="1813"/>
                  </a:lnTo>
                  <a:lnTo>
                    <a:pt x="1175" y="1813"/>
                  </a:lnTo>
                  <a:cubicBezTo>
                    <a:pt x="1079" y="1868"/>
                    <a:pt x="983" y="1920"/>
                    <a:pt x="887" y="1960"/>
                  </a:cubicBezTo>
                  <a:cubicBezTo>
                    <a:pt x="769" y="2009"/>
                    <a:pt x="642" y="2049"/>
                    <a:pt x="530" y="2049"/>
                  </a:cubicBezTo>
                  <a:cubicBezTo>
                    <a:pt x="517" y="2049"/>
                    <a:pt x="505" y="2049"/>
                    <a:pt x="493" y="2048"/>
                  </a:cubicBezTo>
                  <a:cubicBezTo>
                    <a:pt x="373" y="2036"/>
                    <a:pt x="285" y="1960"/>
                    <a:pt x="230" y="1839"/>
                  </a:cubicBezTo>
                  <a:cubicBezTo>
                    <a:pt x="193" y="1739"/>
                    <a:pt x="180" y="1615"/>
                    <a:pt x="183" y="1500"/>
                  </a:cubicBezTo>
                  <a:lnTo>
                    <a:pt x="493" y="1500"/>
                  </a:lnTo>
                  <a:lnTo>
                    <a:pt x="514" y="1457"/>
                  </a:lnTo>
                  <a:lnTo>
                    <a:pt x="876" y="734"/>
                  </a:lnTo>
                  <a:cubicBezTo>
                    <a:pt x="930" y="613"/>
                    <a:pt x="986" y="493"/>
                    <a:pt x="1051" y="362"/>
                  </a:cubicBezTo>
                  <a:lnTo>
                    <a:pt x="12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5" name="Google Shape;1305;p39"/>
            <p:cNvSpPr/>
            <p:nvPr/>
          </p:nvSpPr>
          <p:spPr>
            <a:xfrm>
              <a:off x="2373320" y="4054192"/>
              <a:ext cx="24681" cy="23134"/>
            </a:xfrm>
            <a:custGeom>
              <a:avLst/>
              <a:gdLst/>
              <a:ahLst/>
              <a:cxnLst/>
              <a:rect l="l" t="t" r="r" b="b"/>
              <a:pathLst>
                <a:path w="351" h="329" extrusionOk="0">
                  <a:moveTo>
                    <a:pt x="241" y="0"/>
                  </a:moveTo>
                  <a:lnTo>
                    <a:pt x="0" y="175"/>
                  </a:lnTo>
                  <a:lnTo>
                    <a:pt x="110" y="328"/>
                  </a:lnTo>
                  <a:lnTo>
                    <a:pt x="350" y="153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6" name="Google Shape;1306;p39"/>
            <p:cNvSpPr/>
            <p:nvPr/>
          </p:nvSpPr>
          <p:spPr>
            <a:xfrm>
              <a:off x="2388719" y="4062630"/>
              <a:ext cx="28478" cy="35439"/>
            </a:xfrm>
            <a:custGeom>
              <a:avLst/>
              <a:gdLst/>
              <a:ahLst/>
              <a:cxnLst/>
              <a:rect l="l" t="t" r="r" b="b"/>
              <a:pathLst>
                <a:path w="405" h="504" extrusionOk="0">
                  <a:moveTo>
                    <a:pt x="251" y="0"/>
                  </a:moveTo>
                  <a:lnTo>
                    <a:pt x="0" y="405"/>
                  </a:lnTo>
                  <a:lnTo>
                    <a:pt x="153" y="504"/>
                  </a:lnTo>
                  <a:lnTo>
                    <a:pt x="405" y="88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7" name="Google Shape;1307;p39"/>
            <p:cNvSpPr/>
            <p:nvPr/>
          </p:nvSpPr>
          <p:spPr>
            <a:xfrm>
              <a:off x="2424087" y="4065653"/>
              <a:ext cx="13149" cy="29321"/>
            </a:xfrm>
            <a:custGeom>
              <a:avLst/>
              <a:gdLst/>
              <a:ahLst/>
              <a:cxnLst/>
              <a:rect l="l" t="t" r="r" b="b"/>
              <a:pathLst>
                <a:path w="187" h="417" extrusionOk="0">
                  <a:moveTo>
                    <a:pt x="1" y="1"/>
                  </a:moveTo>
                  <a:lnTo>
                    <a:pt x="11" y="417"/>
                  </a:lnTo>
                  <a:lnTo>
                    <a:pt x="186" y="406"/>
                  </a:lnTo>
                  <a:lnTo>
                    <a:pt x="17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8" name="Google Shape;1308;p39"/>
            <p:cNvSpPr/>
            <p:nvPr/>
          </p:nvSpPr>
          <p:spPr>
            <a:xfrm>
              <a:off x="2546434" y="3970236"/>
              <a:ext cx="118621" cy="170233"/>
            </a:xfrm>
            <a:custGeom>
              <a:avLst/>
              <a:gdLst/>
              <a:ahLst/>
              <a:cxnLst/>
              <a:rect l="l" t="t" r="r" b="b"/>
              <a:pathLst>
                <a:path w="1687" h="2421" extrusionOk="0">
                  <a:moveTo>
                    <a:pt x="1161" y="0"/>
                  </a:moveTo>
                  <a:cubicBezTo>
                    <a:pt x="1151" y="275"/>
                    <a:pt x="1151" y="537"/>
                    <a:pt x="1151" y="810"/>
                  </a:cubicBezTo>
                  <a:cubicBezTo>
                    <a:pt x="1151" y="1073"/>
                    <a:pt x="1151" y="1347"/>
                    <a:pt x="1161" y="1610"/>
                  </a:cubicBezTo>
                  <a:lnTo>
                    <a:pt x="1161" y="1654"/>
                  </a:lnTo>
                  <a:lnTo>
                    <a:pt x="1205" y="1676"/>
                  </a:lnTo>
                  <a:lnTo>
                    <a:pt x="1453" y="1799"/>
                  </a:lnTo>
                  <a:lnTo>
                    <a:pt x="1453" y="1799"/>
                  </a:lnTo>
                  <a:cubicBezTo>
                    <a:pt x="1377" y="1904"/>
                    <a:pt x="1293" y="2000"/>
                    <a:pt x="1194" y="2080"/>
                  </a:cubicBezTo>
                  <a:cubicBezTo>
                    <a:pt x="1098" y="2168"/>
                    <a:pt x="975" y="2237"/>
                    <a:pt x="857" y="2237"/>
                  </a:cubicBezTo>
                  <a:cubicBezTo>
                    <a:pt x="842" y="2237"/>
                    <a:pt x="826" y="2236"/>
                    <a:pt x="811" y="2234"/>
                  </a:cubicBezTo>
                  <a:cubicBezTo>
                    <a:pt x="679" y="2223"/>
                    <a:pt x="548" y="2135"/>
                    <a:pt x="450" y="2026"/>
                  </a:cubicBezTo>
                  <a:cubicBezTo>
                    <a:pt x="371" y="1929"/>
                    <a:pt x="292" y="1825"/>
                    <a:pt x="230" y="1715"/>
                  </a:cubicBezTo>
                  <a:lnTo>
                    <a:pt x="230" y="1715"/>
                  </a:lnTo>
                  <a:cubicBezTo>
                    <a:pt x="347" y="1680"/>
                    <a:pt x="469" y="1643"/>
                    <a:pt x="592" y="1599"/>
                  </a:cubicBezTo>
                  <a:lnTo>
                    <a:pt x="636" y="1588"/>
                  </a:lnTo>
                  <a:lnTo>
                    <a:pt x="636" y="1544"/>
                  </a:lnTo>
                  <a:cubicBezTo>
                    <a:pt x="669" y="1282"/>
                    <a:pt x="691" y="1029"/>
                    <a:pt x="701" y="778"/>
                  </a:cubicBezTo>
                  <a:cubicBezTo>
                    <a:pt x="723" y="515"/>
                    <a:pt x="745" y="263"/>
                    <a:pt x="756" y="0"/>
                  </a:cubicBezTo>
                  <a:lnTo>
                    <a:pt x="756" y="0"/>
                  </a:lnTo>
                  <a:cubicBezTo>
                    <a:pt x="701" y="253"/>
                    <a:pt x="657" y="515"/>
                    <a:pt x="614" y="767"/>
                  </a:cubicBezTo>
                  <a:cubicBezTo>
                    <a:pt x="573" y="1004"/>
                    <a:pt x="541" y="1241"/>
                    <a:pt x="501" y="1478"/>
                  </a:cubicBezTo>
                  <a:lnTo>
                    <a:pt x="501" y="1478"/>
                  </a:lnTo>
                  <a:cubicBezTo>
                    <a:pt x="364" y="1509"/>
                    <a:pt x="226" y="1549"/>
                    <a:pt x="88" y="1588"/>
                  </a:cubicBezTo>
                  <a:lnTo>
                    <a:pt x="1" y="1610"/>
                  </a:lnTo>
                  <a:lnTo>
                    <a:pt x="44" y="1698"/>
                  </a:lnTo>
                  <a:cubicBezTo>
                    <a:pt x="110" y="1861"/>
                    <a:pt x="198" y="2004"/>
                    <a:pt x="319" y="2146"/>
                  </a:cubicBezTo>
                  <a:cubicBezTo>
                    <a:pt x="439" y="2267"/>
                    <a:pt x="592" y="2398"/>
                    <a:pt x="789" y="2420"/>
                  </a:cubicBezTo>
                  <a:cubicBezTo>
                    <a:pt x="898" y="2420"/>
                    <a:pt x="997" y="2409"/>
                    <a:pt x="1085" y="2365"/>
                  </a:cubicBezTo>
                  <a:cubicBezTo>
                    <a:pt x="1161" y="2332"/>
                    <a:pt x="1238" y="2277"/>
                    <a:pt x="1314" y="2223"/>
                  </a:cubicBezTo>
                  <a:cubicBezTo>
                    <a:pt x="1446" y="2102"/>
                    <a:pt x="1545" y="1960"/>
                    <a:pt x="1632" y="1818"/>
                  </a:cubicBezTo>
                  <a:lnTo>
                    <a:pt x="1686" y="1741"/>
                  </a:lnTo>
                  <a:lnTo>
                    <a:pt x="1599" y="1698"/>
                  </a:lnTo>
                  <a:lnTo>
                    <a:pt x="1302" y="1559"/>
                  </a:lnTo>
                  <a:lnTo>
                    <a:pt x="1302" y="1559"/>
                  </a:lnTo>
                  <a:cubicBezTo>
                    <a:pt x="1290" y="1310"/>
                    <a:pt x="1269" y="1059"/>
                    <a:pt x="1249" y="800"/>
                  </a:cubicBezTo>
                  <a:cubicBezTo>
                    <a:pt x="1216" y="537"/>
                    <a:pt x="1194" y="275"/>
                    <a:pt x="1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9" name="Google Shape;1309;p39"/>
            <p:cNvSpPr/>
            <p:nvPr/>
          </p:nvSpPr>
          <p:spPr>
            <a:xfrm>
              <a:off x="2566474" y="4094201"/>
              <a:ext cx="24681" cy="24681"/>
            </a:xfrm>
            <a:custGeom>
              <a:avLst/>
              <a:gdLst/>
              <a:ahLst/>
              <a:cxnLst/>
              <a:rect l="l" t="t" r="r" b="b"/>
              <a:pathLst>
                <a:path w="351" h="351" extrusionOk="0">
                  <a:moveTo>
                    <a:pt x="219" y="0"/>
                  </a:moveTo>
                  <a:lnTo>
                    <a:pt x="0" y="219"/>
                  </a:lnTo>
                  <a:lnTo>
                    <a:pt x="132" y="351"/>
                  </a:lnTo>
                  <a:lnTo>
                    <a:pt x="351" y="13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0" name="Google Shape;1310;p39"/>
            <p:cNvSpPr/>
            <p:nvPr/>
          </p:nvSpPr>
          <p:spPr>
            <a:xfrm>
              <a:off x="2599592" y="4101866"/>
              <a:ext cx="16172" cy="33118"/>
            </a:xfrm>
            <a:custGeom>
              <a:avLst/>
              <a:gdLst/>
              <a:ahLst/>
              <a:cxnLst/>
              <a:rect l="l" t="t" r="r" b="b"/>
              <a:pathLst>
                <a:path w="230" h="471" extrusionOk="0">
                  <a:moveTo>
                    <a:pt x="176" y="1"/>
                  </a:moveTo>
                  <a:lnTo>
                    <a:pt x="0" y="23"/>
                  </a:lnTo>
                  <a:lnTo>
                    <a:pt x="55" y="471"/>
                  </a:lnTo>
                  <a:lnTo>
                    <a:pt x="230" y="449"/>
                  </a:lnTo>
                  <a:lnTo>
                    <a:pt x="17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1" name="Google Shape;1311;p39"/>
            <p:cNvSpPr/>
            <p:nvPr/>
          </p:nvSpPr>
          <p:spPr>
            <a:xfrm>
              <a:off x="2623429" y="4094201"/>
              <a:ext cx="23134" cy="24681"/>
            </a:xfrm>
            <a:custGeom>
              <a:avLst/>
              <a:gdLst/>
              <a:ahLst/>
              <a:cxnLst/>
              <a:rect l="l" t="t" r="r" b="b"/>
              <a:pathLst>
                <a:path w="329" h="351" extrusionOk="0">
                  <a:moveTo>
                    <a:pt x="132" y="0"/>
                  </a:moveTo>
                  <a:lnTo>
                    <a:pt x="0" y="120"/>
                  </a:lnTo>
                  <a:lnTo>
                    <a:pt x="197" y="351"/>
                  </a:lnTo>
                  <a:lnTo>
                    <a:pt x="329" y="23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2" name="Google Shape;1312;p39"/>
            <p:cNvSpPr/>
            <p:nvPr/>
          </p:nvSpPr>
          <p:spPr>
            <a:xfrm>
              <a:off x="2372476" y="3119776"/>
              <a:ext cx="167912" cy="85433"/>
            </a:xfrm>
            <a:custGeom>
              <a:avLst/>
              <a:gdLst/>
              <a:ahLst/>
              <a:cxnLst/>
              <a:rect l="l" t="t" r="r" b="b"/>
              <a:pathLst>
                <a:path w="2388" h="1215" extrusionOk="0">
                  <a:moveTo>
                    <a:pt x="2267" y="0"/>
                  </a:moveTo>
                  <a:lnTo>
                    <a:pt x="1" y="317"/>
                  </a:lnTo>
                  <a:lnTo>
                    <a:pt x="132" y="1215"/>
                  </a:lnTo>
                  <a:lnTo>
                    <a:pt x="2387" y="898"/>
                  </a:lnTo>
                  <a:lnTo>
                    <a:pt x="22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3" name="Google Shape;1313;p39"/>
            <p:cNvSpPr/>
            <p:nvPr/>
          </p:nvSpPr>
          <p:spPr>
            <a:xfrm>
              <a:off x="2618085" y="3088978"/>
              <a:ext cx="198640" cy="147029"/>
            </a:xfrm>
            <a:custGeom>
              <a:avLst/>
              <a:gdLst/>
              <a:ahLst/>
              <a:cxnLst/>
              <a:rect l="l" t="t" r="r" b="b"/>
              <a:pathLst>
                <a:path w="2825" h="2091" extrusionOk="0">
                  <a:moveTo>
                    <a:pt x="438" y="0"/>
                  </a:moveTo>
                  <a:lnTo>
                    <a:pt x="0" y="799"/>
                  </a:lnTo>
                  <a:lnTo>
                    <a:pt x="2397" y="2091"/>
                  </a:lnTo>
                  <a:lnTo>
                    <a:pt x="2824" y="1292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935" r="59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7834" y="1560337"/>
            <a:ext cx="9636332" cy="4713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32076" y="1639888"/>
            <a:ext cx="6892925" cy="13339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8394" y="584185"/>
            <a:ext cx="9155215" cy="568962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718" y="3558583"/>
            <a:ext cx="1601959" cy="293111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27439" y="4449335"/>
            <a:ext cx="960895" cy="220703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505673" y="3826823"/>
            <a:ext cx="1711319" cy="263788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047246" y="2127572"/>
            <a:ext cx="2859375" cy="4500077"/>
          </a:xfrm>
          <a:prstGeom prst="rect">
            <a:avLst/>
          </a:prstGeom>
        </p:spPr>
      </p:pic>
      <p:pic>
        <p:nvPicPr>
          <p:cNvPr id="3076" name="Picture 4" descr="Roast Turkey Or Chicken Dinner Stock Vector - Illustration of baked,  greetings: 13327913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35250" y1="67022" x2="64625" y2="67496"/>
                        <a14:foregroundMark x1="14375" y1="67377" x2="84250" y2="6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72" t="29901" r="7529" b="21549"/>
          <a:stretch/>
        </p:blipFill>
        <p:spPr bwMode="auto">
          <a:xfrm>
            <a:off x="4790653" y="3943142"/>
            <a:ext cx="970915" cy="58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amburger Cartoon clipart - Yellow, Hamburger, Food, transparent clip ar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92" b="93654" l="5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989" y="4271773"/>
            <a:ext cx="433899" cy="25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amburger Cartoon clipart - Yellow, Hamburger, Food, transparent clip ar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92" b="93654" l="5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385" y="4249636"/>
            <a:ext cx="434551" cy="25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oca Cola Logo - Coca Cola Cup Vector , Transparent Cartoon, Free Cliparts  &amp; Silhouettes - NetClipart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961" y="4033833"/>
            <a:ext cx="303031" cy="49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Coca Cola Logo - Coca Cola Cup Vector , Transparent Cartoon, Free Cliparts  &amp; Silhouettes - NetClipart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80310" y="4024774"/>
            <a:ext cx="303031" cy="49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amburger Cartoon clipart - Yellow, Hamburger, Food, transparent clip ar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92" b="93654" l="5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253" y="4282681"/>
            <a:ext cx="433899" cy="25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Coca Cola Logo - Coca Cola Cup Vector , Transparent Cartoon, Free Cliparts  &amp; Silhouettes - NetClipart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599" y="3943142"/>
            <a:ext cx="303031" cy="49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58807" y="663107"/>
            <a:ext cx="4639459" cy="114005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7937" y="1147061"/>
            <a:ext cx="8301201" cy="19825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07982" y="1867400"/>
            <a:ext cx="1675165" cy="4788969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668347" y="2094452"/>
            <a:ext cx="10848652" cy="17526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73966" y="2625627"/>
            <a:ext cx="98374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6600">
                <a:solidFill>
                  <a:prstClr val="white"/>
                </a:solidFill>
                <a:latin typeface="Bungee Inline" pitchFamily="2" charset="0"/>
              </a:rPr>
              <a:t>WONDERFUL PARTY</a:t>
            </a:r>
            <a:endParaRPr lang="en-US" sz="6600" dirty="0">
              <a:solidFill>
                <a:prstClr val="white"/>
              </a:solidFill>
              <a:latin typeface="Bungee Inlin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67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935" r="59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loud 2"/>
          <p:cNvSpPr/>
          <p:nvPr/>
        </p:nvSpPr>
        <p:spPr>
          <a:xfrm>
            <a:off x="2349500" y="812800"/>
            <a:ext cx="8153400" cy="45466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2200" y="1638300"/>
            <a:ext cx="5638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20/10,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bữa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tiệc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20/10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ngờ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nhé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^^</a:t>
            </a:r>
          </a:p>
        </p:txBody>
      </p:sp>
      <p:pic>
        <p:nvPicPr>
          <p:cNvPr id="4098" name="Picture 2" descr="Pin on Ð¸Ð³ÑÐ°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8" b="89886" l="1538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8" t="28836" r="1876" b="26019"/>
          <a:stretch/>
        </p:blipFill>
        <p:spPr bwMode="auto">
          <a:xfrm>
            <a:off x="4992536" y="4587762"/>
            <a:ext cx="2206928" cy="101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30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ẤM BUÔN BÁN, CẤM REU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301" y="0"/>
            <a:ext cx="12272312" cy="10181203"/>
          </a:xfrm>
          <a:prstGeom prst="rect">
            <a:avLst/>
          </a:prstGeom>
        </p:spPr>
      </p:pic>
      <p:pic>
        <p:nvPicPr>
          <p:cNvPr id="5" name="ĐC SHARE MIỄN PHÍ BỞI NK POWERSKILLS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7834" y="1560337"/>
            <a:ext cx="9636332" cy="4713475"/>
          </a:xfrm>
          <a:prstGeom prst="rect">
            <a:avLst/>
          </a:prstGeom>
        </p:spPr>
      </p:pic>
      <p:pic>
        <p:nvPicPr>
          <p:cNvPr id="6" name="CẤM BUÔN BÁN, CẤM REUP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32076" y="1639888"/>
            <a:ext cx="6892925" cy="1333939"/>
          </a:xfrm>
          <a:prstGeom prst="rect">
            <a:avLst/>
          </a:prstGeom>
        </p:spPr>
      </p:pic>
      <p:pic>
        <p:nvPicPr>
          <p:cNvPr id="7" name="Vào http://fb.com/nkpowerskills tải game miễn phí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8394" y="584185"/>
            <a:ext cx="9155215" cy="5689627"/>
          </a:xfrm>
          <a:prstGeom prst="rect">
            <a:avLst/>
          </a:prstGeom>
        </p:spPr>
      </p:pic>
      <p:pic>
        <p:nvPicPr>
          <p:cNvPr id="3076" name="ĐC SHARE MIỄN PHÍ BỞI NK POWERSKILLS" descr="Roast Turkey Or Chicken Dinner Stock Vector - Illustration of baked,  greetings: 13327913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35250" y1="67022" x2="64625" y2="67496"/>
                        <a14:foregroundMark x1="14375" y1="67377" x2="84250" y2="6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72" t="29901" r="7529" b="21549"/>
          <a:stretch/>
        </p:blipFill>
        <p:spPr bwMode="auto">
          <a:xfrm>
            <a:off x="4790653" y="3943142"/>
            <a:ext cx="970915" cy="58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CẤM BUÔN BÁN, CẤM REUP" descr="Hamburger Cartoon clipart - Yellow, Hamburger, Food, transparent clip ar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92" b="93654" l="5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989" y="4271773"/>
            <a:ext cx="433899" cy="25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Vào http://fb.com/nkpowerskills tải game miễn phí" descr="Hamburger Cartoon clipart - Yellow, Hamburger, Food, transparent clip ar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92" b="93654" l="5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385" y="4249636"/>
            <a:ext cx="434551" cy="25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ĐC SHARE MIỄN PHÍ BỞI NK POWERSKILLS" descr="Coca Cola Logo - Coca Cola Cup Vector , Transparent Cartoon, Free Cliparts  &amp; Silhouettes - NetClipart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961" y="4033833"/>
            <a:ext cx="303031" cy="49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CẤM BUÔN BÁN, CẤM REUP" descr="Coca Cola Logo - Coca Cola Cup Vector , Transparent Cartoon, Free Cliparts  &amp; Silhouettes - NetClipart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80310" y="4024774"/>
            <a:ext cx="303031" cy="49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Vào http://fb.com/nkpowerskills tải game miễn phí" descr="Hamburger Cartoon clipart - Yellow, Hamburger, Food, transparent clip ar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92" b="93654" l="5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253" y="4282681"/>
            <a:ext cx="433899" cy="25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ĐC SHARE MIỄN PHÍ BỞI NK POWERSKILLS" descr="Coca Cola Logo - Coca Cola Cup Vector , Transparent Cartoon, Free Cliparts  &amp; Silhouettes - NetClipart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599" y="3943142"/>
            <a:ext cx="303031" cy="49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CẤM BUÔN BÁN, CẤM REUP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58807" y="663107"/>
            <a:ext cx="4639459" cy="1140051"/>
          </a:xfrm>
          <a:prstGeom prst="rect">
            <a:avLst/>
          </a:prstGeom>
        </p:spPr>
      </p:pic>
      <p:pic>
        <p:nvPicPr>
          <p:cNvPr id="33" name="Vào http://fb.com/nkpowerskills tải game miễn phí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7937" y="1147061"/>
            <a:ext cx="8301201" cy="1982569"/>
          </a:xfrm>
          <a:prstGeom prst="rect">
            <a:avLst/>
          </a:prstGeom>
        </p:spPr>
      </p:pic>
      <p:pic>
        <p:nvPicPr>
          <p:cNvPr id="34" name="ĐC SHARE MIỄN PHÍ BỞI NK POWERSKILLS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942" y="9395"/>
            <a:ext cx="1187007" cy="1168388"/>
          </a:xfrm>
          <a:prstGeom prst="rect">
            <a:avLst/>
          </a:prstGeom>
        </p:spPr>
      </p:pic>
      <p:pic>
        <p:nvPicPr>
          <p:cNvPr id="35" name="CẤM BUÔN BÁN, CẤM REUP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106" y="9395"/>
            <a:ext cx="1215407" cy="1201107"/>
          </a:xfrm>
          <a:prstGeom prst="rect">
            <a:avLst/>
          </a:prstGeom>
        </p:spPr>
      </p:pic>
      <p:pic>
        <p:nvPicPr>
          <p:cNvPr id="36" name="Vào http://fb.com/nkpowerskills tải game miễn phí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668" y="9395"/>
            <a:ext cx="1196619" cy="1187196"/>
          </a:xfrm>
          <a:prstGeom prst="rect">
            <a:avLst/>
          </a:prstGeom>
        </p:spPr>
      </p:pic>
      <p:pic>
        <p:nvPicPr>
          <p:cNvPr id="37" name="ĐC SHARE MIỄN PHÍ BỞI NK POWERSKILLS">
            <a:hlinkClick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444" y="9396"/>
            <a:ext cx="1172677" cy="1154283"/>
          </a:xfrm>
          <a:prstGeom prst="rect">
            <a:avLst/>
          </a:prstGeom>
        </p:spPr>
      </p:pic>
      <p:pic>
        <p:nvPicPr>
          <p:cNvPr id="38" name="CẤM BUÔN BÁN, CẤM REUP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77" y="9396"/>
            <a:ext cx="1167900" cy="1149581"/>
          </a:xfrm>
          <a:prstGeom prst="rect">
            <a:avLst/>
          </a:prstGeom>
        </p:spPr>
      </p:pic>
      <p:pic>
        <p:nvPicPr>
          <p:cNvPr id="18" name="Vào http://fb.com/nkpowerskills tải game miễn phí"/>
          <p:cNvPicPr>
            <a:picLocks noChangeAspect="1"/>
          </p:cNvPicPr>
          <p:nvPr/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2917373" y="2069033"/>
            <a:ext cx="1675165" cy="4788969"/>
          </a:xfrm>
          <a:prstGeom prst="rect">
            <a:avLst/>
          </a:prstGeom>
        </p:spPr>
      </p:pic>
      <p:pic>
        <p:nvPicPr>
          <p:cNvPr id="19" name="ĐC SHARE MIỄN PHÍ BỞI NK POWERSKILLS"/>
          <p:cNvPicPr>
            <a:picLocks noChangeAspect="1"/>
          </p:cNvPicPr>
          <p:nvPr/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4356637" y="2329204"/>
            <a:ext cx="2859375" cy="4500077"/>
          </a:xfrm>
          <a:prstGeom prst="rect">
            <a:avLst/>
          </a:prstGeom>
        </p:spPr>
      </p:pic>
      <p:pic>
        <p:nvPicPr>
          <p:cNvPr id="15" name="CẤM BUÔN BÁN, CẤM REUP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-4400546" y="3563838"/>
            <a:ext cx="1601959" cy="2931116"/>
          </a:xfrm>
          <a:prstGeom prst="rect">
            <a:avLst/>
          </a:prstGeom>
        </p:spPr>
      </p:pic>
      <p:pic>
        <p:nvPicPr>
          <p:cNvPr id="16" name="Vào http://fb.com/nkpowerskills tải game miễn phí"/>
          <p:cNvPicPr>
            <a:picLocks noChangeAspect="1"/>
          </p:cNvPicPr>
          <p:nvPr/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395826" y="4454591"/>
            <a:ext cx="960895" cy="2207032"/>
          </a:xfrm>
          <a:prstGeom prst="rect">
            <a:avLst/>
          </a:prstGeom>
        </p:spPr>
      </p:pic>
      <p:pic>
        <p:nvPicPr>
          <p:cNvPr id="17" name="ĐC SHARE MIỄN PHÍ BỞI NK POWERSKILLS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flipH="1">
            <a:off x="-2917592" y="3832078"/>
            <a:ext cx="1711319" cy="2637884"/>
          </a:xfrm>
          <a:prstGeom prst="rect">
            <a:avLst/>
          </a:prstGeom>
        </p:spPr>
      </p:pic>
      <p:sp>
        <p:nvSpPr>
          <p:cNvPr id="3" name="CẤM BUÔN BÁN, CẤM REUP"/>
          <p:cNvSpPr/>
          <p:nvPr/>
        </p:nvSpPr>
        <p:spPr>
          <a:xfrm>
            <a:off x="2632075" y="2191709"/>
            <a:ext cx="3076436" cy="1237291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20/10 </a:t>
            </a:r>
          </a:p>
          <a:p>
            <a:pPr algn="ctr" defTabSz="914377"/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Vào http://fb.com/nkpowerskills tải game miễn phí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062" y="1032089"/>
            <a:ext cx="5392567" cy="539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ĐC SHARE MIỄN PHÍ BỞI NK POWERSKILLS"/>
          <p:cNvPicPr>
            <a:picLocks noChangeAspect="1"/>
          </p:cNvPicPr>
          <p:nvPr/>
        </p:nvPicPr>
        <p:blipFill rotWithShape="1">
          <a:blip r:embed="rId34"/>
          <a:srcRect b="5532"/>
          <a:stretch/>
        </p:blipFill>
        <p:spPr>
          <a:xfrm>
            <a:off x="1" y="8418339"/>
            <a:ext cx="12257011" cy="1734816"/>
          </a:xfrm>
          <a:prstGeom prst="rect">
            <a:avLst/>
          </a:prstGeom>
        </p:spPr>
      </p:pic>
      <p:sp>
        <p:nvSpPr>
          <p:cNvPr id="2" name="Arrow: Right 1">
            <a:hlinkClick r:id="rId35" action="ppaction://hlinksldjump"/>
            <a:extLst>
              <a:ext uri="{FF2B5EF4-FFF2-40B4-BE49-F238E27FC236}">
                <a16:creationId xmlns:a16="http://schemas.microsoft.com/office/drawing/2014/main" id="{D9C1885C-5361-478A-8FE7-535D326D02BB}"/>
              </a:ext>
            </a:extLst>
          </p:cNvPr>
          <p:cNvSpPr/>
          <p:nvPr/>
        </p:nvSpPr>
        <p:spPr>
          <a:xfrm>
            <a:off x="10363201" y="5562601"/>
            <a:ext cx="1027220" cy="9323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4844777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2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32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0.46862 0.02223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38" y="11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3.33333E-6 L 0.44063 -0.00741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31" y="-37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59259E-6 L 0.45039 0.02384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13" y="1181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L -0.45782 -0.02777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91" y="-1389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-0.51354 -0.01805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77" y="-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5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3000"/>
                            </p:stCondLst>
                            <p:childTnLst>
                              <p:par>
                                <p:cTn id="18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4000"/>
                            </p:stCondLst>
                            <p:childTnLst>
                              <p:par>
                                <p:cTn id="2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5935" r="59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8394" y="584185"/>
            <a:ext cx="9155215" cy="5689627"/>
          </a:xfrm>
          <a:prstGeom prst="rect">
            <a:avLst/>
          </a:prstGeom>
        </p:spPr>
      </p:pic>
      <p:pic>
        <p:nvPicPr>
          <p:cNvPr id="15" name="Picture 2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7552" y="5583771"/>
            <a:ext cx="1351267" cy="128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854553" y="235976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76773" y="4208561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A. He likes playing the guitar.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76773" y="519100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C. He likes reading comics.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71601" y="519100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d. He likes playing the piano.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92968" y="4211196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B. He likes cooking.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82723" y="3910618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903367" y="3899689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1814" y="175414"/>
            <a:ext cx="4431407" cy="443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938357" y="316195"/>
            <a:ext cx="8815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800">
                <a:solidFill>
                  <a:prstClr val="white"/>
                </a:solidFill>
                <a:latin typeface="Montserrat Alternates Black" panose="00000A00000000000000" pitchFamily="50" charset="0"/>
              </a:rPr>
              <a:t>Q1: What does Hoang like?</a:t>
            </a:r>
            <a:endParaRPr lang="en-US" sz="4800" dirty="0">
              <a:solidFill>
                <a:prstClr val="white"/>
              </a:solidFill>
              <a:latin typeface="Montserrat Alternates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7410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5935" r="59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8394" y="584185"/>
            <a:ext cx="9155215" cy="568962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54553" y="235976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671304" y="4242750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B. She's from South Korea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76773" y="519100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C. She's from Thailand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71601" y="519100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D. She's from North Korea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76773" y="428039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A. She's from Malaysia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66529" y="397982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7898" y="3933877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9170" y="613910"/>
            <a:ext cx="4431407" cy="443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938357" y="316195"/>
            <a:ext cx="800244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267">
                <a:solidFill>
                  <a:prstClr val="white"/>
                </a:solidFill>
                <a:latin typeface="Montserrat Alternates Black" panose="00000A00000000000000" pitchFamily="50" charset="0"/>
              </a:rPr>
              <a:t>Q2 : Where is Eun-sol from?</a:t>
            </a:r>
            <a:endParaRPr lang="en-US" sz="4267" dirty="0">
              <a:solidFill>
                <a:prstClr val="white"/>
              </a:solidFill>
              <a:latin typeface="Montserrat Alternates Black" panose="00000A00000000000000" pitchFamily="50" charset="0"/>
            </a:endParaRPr>
          </a:p>
        </p:txBody>
      </p:sp>
      <p:pic>
        <p:nvPicPr>
          <p:cNvPr id="28" name="Picture 2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7552" y="5583771"/>
            <a:ext cx="1351267" cy="128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0197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5935" r="59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8394" y="584185"/>
            <a:ext cx="9155215" cy="568962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54553" y="235976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54553" y="5166072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C.Eun-sol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611852" y="419042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B. John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71601" y="519100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D. Mon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4553" y="415617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A.Hoang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384919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881146" y="4857198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5946" y="1108233"/>
            <a:ext cx="4431407" cy="443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938357" y="316195"/>
            <a:ext cx="9221643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267" b="1">
                <a:solidFill>
                  <a:prstClr val="white"/>
                </a:solidFill>
                <a:latin typeface="Montserrat Alternates Black" panose="00000A00000000000000" pitchFamily="50" charset="0"/>
              </a:rPr>
              <a:t>Q3: Who likes visting family and playing chess? </a:t>
            </a:r>
            <a:endParaRPr lang="en-US" sz="4267" b="1" dirty="0">
              <a:solidFill>
                <a:prstClr val="white"/>
              </a:solidFill>
              <a:latin typeface="Montserrat Alternates Black" panose="00000A00000000000000" pitchFamily="50" charset="0"/>
            </a:endParaRPr>
          </a:p>
        </p:txBody>
      </p:sp>
      <p:pic>
        <p:nvPicPr>
          <p:cNvPr id="27" name="Picture 2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7552" y="5583771"/>
            <a:ext cx="1351267" cy="128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5415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5935" r="59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8394" y="584185"/>
            <a:ext cx="9155215" cy="568962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54553" y="235976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54553" y="5275824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C. She's 8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667929" y="5392593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D. She's 11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71601" y="423676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B. She's 9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4553" y="415617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A. She's 10</a:t>
            </a:r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00181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722979" y="5051366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881146" y="4966950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98410" y="612974"/>
            <a:ext cx="4431407" cy="443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938357" y="316195"/>
            <a:ext cx="830724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267" b="1">
                <a:solidFill>
                  <a:prstClr val="white"/>
                </a:solidFill>
                <a:latin typeface="Montserrat Alternates Black" panose="00000A00000000000000" pitchFamily="50" charset="0"/>
              </a:rPr>
              <a:t>Q5: How old is Eun-sol?</a:t>
            </a:r>
            <a:endParaRPr lang="en-US" sz="4267" b="1" dirty="0">
              <a:solidFill>
                <a:prstClr val="white"/>
              </a:solidFill>
              <a:latin typeface="Montserrat Alternates Black" panose="00000A00000000000000" pitchFamily="50" charset="0"/>
            </a:endParaRPr>
          </a:p>
        </p:txBody>
      </p:sp>
      <p:pic>
        <p:nvPicPr>
          <p:cNvPr id="27" name="Picture 2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7552" y="5583771"/>
            <a:ext cx="1351267" cy="128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9145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5935" r="59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8394" y="584185"/>
            <a:ext cx="9155215" cy="568962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54553" y="235976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671601" y="4108097"/>
            <a:ext cx="4683803" cy="70494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B. He likes playing badminton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6773" y="5191008"/>
            <a:ext cx="4683803" cy="76563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C. He's from Thailand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71601" y="5191008"/>
            <a:ext cx="4683803" cy="78904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D. He likes playing soccer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4553" y="3952569"/>
            <a:ext cx="4683803" cy="80628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A. He doesn't like visiting family.</a:t>
            </a:r>
          </a:p>
        </p:txBody>
      </p:sp>
      <p:pic>
        <p:nvPicPr>
          <p:cNvPr id="2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4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5946" y="1108233"/>
            <a:ext cx="4431407" cy="443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938357" y="316195"/>
            <a:ext cx="1003444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733" b="1">
                <a:solidFill>
                  <a:prstClr val="white"/>
                </a:solidFill>
                <a:latin typeface="Montserrat Alternates Black" panose="00000A00000000000000" pitchFamily="50" charset="0"/>
              </a:rPr>
              <a:t>Q4: Which sentences is NOT true about Mon?</a:t>
            </a:r>
            <a:endParaRPr lang="en-US" sz="3733" b="1" dirty="0">
              <a:solidFill>
                <a:prstClr val="white"/>
              </a:solidFill>
              <a:latin typeface="Montserrat Alternates Black" panose="00000A00000000000000" pitchFamily="50" charset="0"/>
            </a:endParaRPr>
          </a:p>
        </p:txBody>
      </p:sp>
      <p:pic>
        <p:nvPicPr>
          <p:cNvPr id="27" name="Picture 2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7552" y="5583771"/>
            <a:ext cx="1351267" cy="128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1142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36"/>
          <p:cNvSpPr/>
          <p:nvPr/>
        </p:nvSpPr>
        <p:spPr>
          <a:xfrm>
            <a:off x="5113000" y="1222384"/>
            <a:ext cx="1966000" cy="19660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94" name="Google Shape;1094;p36"/>
          <p:cNvSpPr txBox="1">
            <a:spLocks noGrp="1"/>
          </p:cNvSpPr>
          <p:nvPr>
            <p:ph type="title"/>
          </p:nvPr>
        </p:nvSpPr>
        <p:spPr>
          <a:xfrm>
            <a:off x="1980281" y="3603440"/>
            <a:ext cx="8687719" cy="113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/>
              <a:t>Read again and write YES or NO.</a:t>
            </a:r>
            <a:endParaRPr/>
          </a:p>
        </p:txBody>
      </p:sp>
      <p:sp>
        <p:nvSpPr>
          <p:cNvPr id="1095" name="Google Shape;1095;p36"/>
          <p:cNvSpPr txBox="1">
            <a:spLocks noGrp="1"/>
          </p:cNvSpPr>
          <p:nvPr>
            <p:ph type="title" idx="2"/>
          </p:nvPr>
        </p:nvSpPr>
        <p:spPr>
          <a:xfrm>
            <a:off x="5113000" y="1511175"/>
            <a:ext cx="1966000" cy="138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/>
              <a:t>03</a:t>
            </a:r>
            <a:endParaRPr/>
          </a:p>
        </p:txBody>
      </p:sp>
      <p:grpSp>
        <p:nvGrpSpPr>
          <p:cNvPr id="1097" name="Google Shape;1097;p36"/>
          <p:cNvGrpSpPr/>
          <p:nvPr/>
        </p:nvGrpSpPr>
        <p:grpSpPr>
          <a:xfrm rot="-359569">
            <a:off x="1636" y="1892275"/>
            <a:ext cx="2841528" cy="3601579"/>
            <a:chOff x="778666" y="1632414"/>
            <a:chExt cx="2131221" cy="2701280"/>
          </a:xfrm>
        </p:grpSpPr>
        <p:sp>
          <p:nvSpPr>
            <p:cNvPr id="1098" name="Google Shape;1098;p36"/>
            <p:cNvSpPr/>
            <p:nvPr/>
          </p:nvSpPr>
          <p:spPr>
            <a:xfrm flipH="1">
              <a:off x="2086807" y="3225728"/>
              <a:ext cx="83847" cy="1107966"/>
            </a:xfrm>
            <a:custGeom>
              <a:avLst/>
              <a:gdLst/>
              <a:ahLst/>
              <a:cxnLst/>
              <a:rect l="l" t="t" r="r" b="b"/>
              <a:pathLst>
                <a:path w="1413" h="26613" extrusionOk="0">
                  <a:moveTo>
                    <a:pt x="767" y="1"/>
                  </a:moveTo>
                  <a:lnTo>
                    <a:pt x="1" y="285"/>
                  </a:lnTo>
                  <a:lnTo>
                    <a:pt x="1052" y="26612"/>
                  </a:lnTo>
                  <a:lnTo>
                    <a:pt x="1413" y="26316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099" name="Google Shape;1099;p36"/>
            <p:cNvGrpSpPr/>
            <p:nvPr/>
          </p:nvGrpSpPr>
          <p:grpSpPr>
            <a:xfrm rot="962813">
              <a:off x="778666" y="1632414"/>
              <a:ext cx="2131221" cy="1517482"/>
              <a:chOff x="552048" y="738275"/>
              <a:chExt cx="2862586" cy="2038231"/>
            </a:xfrm>
          </p:grpSpPr>
          <p:sp>
            <p:nvSpPr>
              <p:cNvPr id="1100" name="Google Shape;1100;p36"/>
              <p:cNvSpPr/>
              <p:nvPr/>
            </p:nvSpPr>
            <p:spPr>
              <a:xfrm>
                <a:off x="2517986" y="1948511"/>
                <a:ext cx="311759" cy="236336"/>
              </a:xfrm>
              <a:custGeom>
                <a:avLst/>
                <a:gdLst/>
                <a:ahLst/>
                <a:cxnLst/>
                <a:rect l="l" t="t" r="r" b="b"/>
                <a:pathLst>
                  <a:path w="3034" h="2300" extrusionOk="0">
                    <a:moveTo>
                      <a:pt x="3033" y="1"/>
                    </a:moveTo>
                    <a:lnTo>
                      <a:pt x="1" y="438"/>
                    </a:lnTo>
                    <a:lnTo>
                      <a:pt x="187" y="2299"/>
                    </a:lnTo>
                    <a:lnTo>
                      <a:pt x="3033" y="2168"/>
                    </a:lnTo>
                    <a:lnTo>
                      <a:pt x="303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1" name="Google Shape;1101;p36"/>
              <p:cNvSpPr/>
              <p:nvPr/>
            </p:nvSpPr>
            <p:spPr>
              <a:xfrm>
                <a:off x="2465171" y="2510884"/>
                <a:ext cx="426433" cy="265622"/>
              </a:xfrm>
              <a:custGeom>
                <a:avLst/>
                <a:gdLst/>
                <a:ahLst/>
                <a:cxnLst/>
                <a:rect l="l" t="t" r="r" b="b"/>
                <a:pathLst>
                  <a:path w="4150" h="2585" extrusionOk="0">
                    <a:moveTo>
                      <a:pt x="1" y="1"/>
                    </a:moveTo>
                    <a:lnTo>
                      <a:pt x="515" y="2584"/>
                    </a:lnTo>
                    <a:lnTo>
                      <a:pt x="3908" y="2584"/>
                    </a:lnTo>
                    <a:lnTo>
                      <a:pt x="4149" y="20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2" name="Google Shape;1102;p36"/>
              <p:cNvSpPr/>
              <p:nvPr/>
            </p:nvSpPr>
            <p:spPr>
              <a:xfrm>
                <a:off x="2366219" y="1963102"/>
                <a:ext cx="194618" cy="628861"/>
              </a:xfrm>
              <a:custGeom>
                <a:avLst/>
                <a:gdLst/>
                <a:ahLst/>
                <a:cxnLst/>
                <a:rect l="l" t="t" r="r" b="b"/>
                <a:pathLst>
                  <a:path w="1894" h="6120" extrusionOk="0">
                    <a:moveTo>
                      <a:pt x="471" y="0"/>
                    </a:moveTo>
                    <a:lnTo>
                      <a:pt x="1" y="110"/>
                    </a:lnTo>
                    <a:lnTo>
                      <a:pt x="1424" y="6120"/>
                    </a:lnTo>
                    <a:lnTo>
                      <a:pt x="1894" y="6011"/>
                    </a:lnTo>
                    <a:lnTo>
                      <a:pt x="4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3" name="Google Shape;1103;p36"/>
              <p:cNvSpPr/>
              <p:nvPr/>
            </p:nvSpPr>
            <p:spPr>
              <a:xfrm>
                <a:off x="2804875" y="1867541"/>
                <a:ext cx="236336" cy="724423"/>
              </a:xfrm>
              <a:custGeom>
                <a:avLst/>
                <a:gdLst/>
                <a:ahLst/>
                <a:cxnLst/>
                <a:rect l="l" t="t" r="r" b="b"/>
                <a:pathLst>
                  <a:path w="2300" h="7050" extrusionOk="0">
                    <a:moveTo>
                      <a:pt x="1828" y="0"/>
                    </a:moveTo>
                    <a:lnTo>
                      <a:pt x="1" y="6929"/>
                    </a:lnTo>
                    <a:lnTo>
                      <a:pt x="471" y="7050"/>
                    </a:lnTo>
                    <a:lnTo>
                      <a:pt x="2299" y="120"/>
                    </a:lnTo>
                    <a:lnTo>
                      <a:pt x="18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4" name="Google Shape;1104;p36"/>
              <p:cNvSpPr/>
              <p:nvPr/>
            </p:nvSpPr>
            <p:spPr>
              <a:xfrm>
                <a:off x="1790283" y="738275"/>
                <a:ext cx="1624351" cy="1309304"/>
              </a:xfrm>
              <a:custGeom>
                <a:avLst/>
                <a:gdLst/>
                <a:ahLst/>
                <a:cxnLst/>
                <a:rect l="l" t="t" r="r" b="b"/>
                <a:pathLst>
                  <a:path w="15808" h="12742" extrusionOk="0">
                    <a:moveTo>
                      <a:pt x="7904" y="0"/>
                    </a:moveTo>
                    <a:cubicBezTo>
                      <a:pt x="3536" y="0"/>
                      <a:pt x="1" y="2857"/>
                      <a:pt x="1" y="6371"/>
                    </a:cubicBezTo>
                    <a:cubicBezTo>
                      <a:pt x="1" y="9884"/>
                      <a:pt x="3536" y="12742"/>
                      <a:pt x="7904" y="12742"/>
                    </a:cubicBezTo>
                    <a:cubicBezTo>
                      <a:pt x="12261" y="12742"/>
                      <a:pt x="15808" y="9884"/>
                      <a:pt x="15808" y="6371"/>
                    </a:cubicBezTo>
                    <a:cubicBezTo>
                      <a:pt x="15808" y="2857"/>
                      <a:pt x="12261" y="0"/>
                      <a:pt x="790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5" name="Google Shape;1105;p36"/>
              <p:cNvSpPr/>
              <p:nvPr/>
            </p:nvSpPr>
            <p:spPr>
              <a:xfrm>
                <a:off x="1825116" y="1212896"/>
                <a:ext cx="1551292" cy="194104"/>
              </a:xfrm>
              <a:custGeom>
                <a:avLst/>
                <a:gdLst/>
                <a:ahLst/>
                <a:cxnLst/>
                <a:rect l="l" t="t" r="r" b="b"/>
                <a:pathLst>
                  <a:path w="15097" h="1889" extrusionOk="0">
                    <a:moveTo>
                      <a:pt x="13104" y="1"/>
                    </a:moveTo>
                    <a:lnTo>
                      <a:pt x="12874" y="285"/>
                    </a:lnTo>
                    <a:cubicBezTo>
                      <a:pt x="12830" y="351"/>
                      <a:pt x="12786" y="405"/>
                      <a:pt x="12743" y="460"/>
                    </a:cubicBezTo>
                    <a:cubicBezTo>
                      <a:pt x="12688" y="515"/>
                      <a:pt x="12644" y="570"/>
                      <a:pt x="12589" y="614"/>
                    </a:cubicBezTo>
                    <a:cubicBezTo>
                      <a:pt x="12545" y="668"/>
                      <a:pt x="12491" y="712"/>
                      <a:pt x="12436" y="745"/>
                    </a:cubicBezTo>
                    <a:cubicBezTo>
                      <a:pt x="12382" y="789"/>
                      <a:pt x="12327" y="821"/>
                      <a:pt x="12261" y="854"/>
                    </a:cubicBezTo>
                    <a:lnTo>
                      <a:pt x="12173" y="898"/>
                    </a:lnTo>
                    <a:lnTo>
                      <a:pt x="12086" y="942"/>
                    </a:lnTo>
                    <a:cubicBezTo>
                      <a:pt x="12020" y="964"/>
                      <a:pt x="11966" y="986"/>
                      <a:pt x="11900" y="996"/>
                    </a:cubicBezTo>
                    <a:lnTo>
                      <a:pt x="11703" y="1030"/>
                    </a:lnTo>
                    <a:lnTo>
                      <a:pt x="11506" y="1030"/>
                    </a:lnTo>
                    <a:cubicBezTo>
                      <a:pt x="11440" y="1018"/>
                      <a:pt x="11375" y="1018"/>
                      <a:pt x="11309" y="1008"/>
                    </a:cubicBezTo>
                    <a:cubicBezTo>
                      <a:pt x="11243" y="996"/>
                      <a:pt x="11166" y="986"/>
                      <a:pt x="11101" y="964"/>
                    </a:cubicBezTo>
                    <a:cubicBezTo>
                      <a:pt x="10969" y="931"/>
                      <a:pt x="10827" y="887"/>
                      <a:pt x="10696" y="833"/>
                    </a:cubicBezTo>
                    <a:cubicBezTo>
                      <a:pt x="10553" y="777"/>
                      <a:pt x="10422" y="712"/>
                      <a:pt x="10291" y="635"/>
                    </a:cubicBezTo>
                    <a:cubicBezTo>
                      <a:pt x="10225" y="602"/>
                      <a:pt x="10171" y="558"/>
                      <a:pt x="10105" y="526"/>
                    </a:cubicBezTo>
                    <a:cubicBezTo>
                      <a:pt x="10039" y="482"/>
                      <a:pt x="9974" y="438"/>
                      <a:pt x="9930" y="395"/>
                    </a:cubicBezTo>
                    <a:lnTo>
                      <a:pt x="9678" y="208"/>
                    </a:lnTo>
                    <a:lnTo>
                      <a:pt x="9502" y="460"/>
                    </a:lnTo>
                    <a:cubicBezTo>
                      <a:pt x="9459" y="515"/>
                      <a:pt x="9415" y="580"/>
                      <a:pt x="9371" y="635"/>
                    </a:cubicBezTo>
                    <a:cubicBezTo>
                      <a:pt x="9327" y="690"/>
                      <a:pt x="9283" y="745"/>
                      <a:pt x="9229" y="799"/>
                    </a:cubicBezTo>
                    <a:cubicBezTo>
                      <a:pt x="9185" y="854"/>
                      <a:pt x="9130" y="898"/>
                      <a:pt x="9076" y="942"/>
                    </a:cubicBezTo>
                    <a:cubicBezTo>
                      <a:pt x="9032" y="996"/>
                      <a:pt x="8966" y="1030"/>
                      <a:pt x="8911" y="1073"/>
                    </a:cubicBezTo>
                    <a:cubicBezTo>
                      <a:pt x="8857" y="1117"/>
                      <a:pt x="8802" y="1150"/>
                      <a:pt x="8736" y="1183"/>
                    </a:cubicBezTo>
                    <a:cubicBezTo>
                      <a:pt x="8670" y="1227"/>
                      <a:pt x="8605" y="1249"/>
                      <a:pt x="8539" y="1281"/>
                    </a:cubicBezTo>
                    <a:lnTo>
                      <a:pt x="8441" y="1314"/>
                    </a:lnTo>
                    <a:lnTo>
                      <a:pt x="8342" y="1347"/>
                    </a:lnTo>
                    <a:cubicBezTo>
                      <a:pt x="8266" y="1368"/>
                      <a:pt x="8200" y="1380"/>
                      <a:pt x="8123" y="1390"/>
                    </a:cubicBezTo>
                    <a:cubicBezTo>
                      <a:pt x="8057" y="1402"/>
                      <a:pt x="7981" y="1412"/>
                      <a:pt x="7904" y="1412"/>
                    </a:cubicBezTo>
                    <a:lnTo>
                      <a:pt x="7675" y="1412"/>
                    </a:lnTo>
                    <a:cubicBezTo>
                      <a:pt x="7598" y="1402"/>
                      <a:pt x="7521" y="1402"/>
                      <a:pt x="7444" y="1390"/>
                    </a:cubicBezTo>
                    <a:cubicBezTo>
                      <a:pt x="7368" y="1380"/>
                      <a:pt x="7303" y="1358"/>
                      <a:pt x="7225" y="1336"/>
                    </a:cubicBezTo>
                    <a:cubicBezTo>
                      <a:pt x="7072" y="1303"/>
                      <a:pt x="6919" y="1249"/>
                      <a:pt x="6777" y="1193"/>
                    </a:cubicBezTo>
                    <a:cubicBezTo>
                      <a:pt x="6700" y="1161"/>
                      <a:pt x="6634" y="1128"/>
                      <a:pt x="6569" y="1095"/>
                    </a:cubicBezTo>
                    <a:cubicBezTo>
                      <a:pt x="6493" y="1051"/>
                      <a:pt x="6427" y="1018"/>
                      <a:pt x="6361" y="974"/>
                    </a:cubicBezTo>
                    <a:lnTo>
                      <a:pt x="6306" y="931"/>
                    </a:lnTo>
                    <a:lnTo>
                      <a:pt x="6240" y="986"/>
                    </a:lnTo>
                    <a:cubicBezTo>
                      <a:pt x="6197" y="1040"/>
                      <a:pt x="6142" y="1095"/>
                      <a:pt x="6087" y="1139"/>
                    </a:cubicBezTo>
                    <a:cubicBezTo>
                      <a:pt x="6033" y="1193"/>
                      <a:pt x="5978" y="1237"/>
                      <a:pt x="5912" y="1281"/>
                    </a:cubicBezTo>
                    <a:cubicBezTo>
                      <a:pt x="5858" y="1314"/>
                      <a:pt x="5792" y="1358"/>
                      <a:pt x="5726" y="1380"/>
                    </a:cubicBezTo>
                    <a:cubicBezTo>
                      <a:pt x="5661" y="1412"/>
                      <a:pt x="5595" y="1434"/>
                      <a:pt x="5518" y="1456"/>
                    </a:cubicBezTo>
                    <a:cubicBezTo>
                      <a:pt x="5452" y="1467"/>
                      <a:pt x="5386" y="1489"/>
                      <a:pt x="5310" y="1500"/>
                    </a:cubicBezTo>
                    <a:cubicBezTo>
                      <a:pt x="5245" y="1511"/>
                      <a:pt x="5168" y="1511"/>
                      <a:pt x="5102" y="1511"/>
                    </a:cubicBezTo>
                    <a:cubicBezTo>
                      <a:pt x="5026" y="1511"/>
                      <a:pt x="4949" y="1511"/>
                      <a:pt x="4883" y="1500"/>
                    </a:cubicBezTo>
                    <a:cubicBezTo>
                      <a:pt x="4807" y="1489"/>
                      <a:pt x="4741" y="1478"/>
                      <a:pt x="4664" y="1467"/>
                    </a:cubicBezTo>
                    <a:cubicBezTo>
                      <a:pt x="4522" y="1446"/>
                      <a:pt x="4391" y="1402"/>
                      <a:pt x="4248" y="1358"/>
                    </a:cubicBezTo>
                    <a:cubicBezTo>
                      <a:pt x="4117" y="1314"/>
                      <a:pt x="3975" y="1259"/>
                      <a:pt x="3843" y="1205"/>
                    </a:cubicBezTo>
                    <a:cubicBezTo>
                      <a:pt x="3712" y="1150"/>
                      <a:pt x="3581" y="1084"/>
                      <a:pt x="3449" y="1018"/>
                    </a:cubicBezTo>
                    <a:lnTo>
                      <a:pt x="3252" y="920"/>
                    </a:lnTo>
                    <a:cubicBezTo>
                      <a:pt x="3187" y="887"/>
                      <a:pt x="3121" y="854"/>
                      <a:pt x="3066" y="821"/>
                    </a:cubicBezTo>
                    <a:lnTo>
                      <a:pt x="2869" y="701"/>
                    </a:lnTo>
                    <a:lnTo>
                      <a:pt x="2716" y="876"/>
                    </a:lnTo>
                    <a:cubicBezTo>
                      <a:pt x="2672" y="920"/>
                      <a:pt x="2639" y="974"/>
                      <a:pt x="2596" y="1008"/>
                    </a:cubicBezTo>
                    <a:cubicBezTo>
                      <a:pt x="2562" y="1051"/>
                      <a:pt x="2519" y="1095"/>
                      <a:pt x="2475" y="1128"/>
                    </a:cubicBezTo>
                    <a:cubicBezTo>
                      <a:pt x="2431" y="1171"/>
                      <a:pt x="2387" y="1193"/>
                      <a:pt x="2343" y="1227"/>
                    </a:cubicBezTo>
                    <a:cubicBezTo>
                      <a:pt x="2289" y="1259"/>
                      <a:pt x="2245" y="1292"/>
                      <a:pt x="2190" y="1314"/>
                    </a:cubicBezTo>
                    <a:cubicBezTo>
                      <a:pt x="2146" y="1336"/>
                      <a:pt x="2092" y="1358"/>
                      <a:pt x="2037" y="1380"/>
                    </a:cubicBezTo>
                    <a:cubicBezTo>
                      <a:pt x="1983" y="1390"/>
                      <a:pt x="1927" y="1412"/>
                      <a:pt x="1873" y="1424"/>
                    </a:cubicBezTo>
                    <a:cubicBezTo>
                      <a:pt x="1818" y="1434"/>
                      <a:pt x="1764" y="1446"/>
                      <a:pt x="1698" y="1446"/>
                    </a:cubicBezTo>
                    <a:cubicBezTo>
                      <a:pt x="1643" y="1456"/>
                      <a:pt x="1577" y="1456"/>
                      <a:pt x="1523" y="1456"/>
                    </a:cubicBezTo>
                    <a:cubicBezTo>
                      <a:pt x="1457" y="1456"/>
                      <a:pt x="1402" y="1446"/>
                      <a:pt x="1336" y="1446"/>
                    </a:cubicBezTo>
                    <a:cubicBezTo>
                      <a:pt x="1271" y="1434"/>
                      <a:pt x="1216" y="1424"/>
                      <a:pt x="1151" y="1412"/>
                    </a:cubicBezTo>
                    <a:cubicBezTo>
                      <a:pt x="1030" y="1390"/>
                      <a:pt x="898" y="1358"/>
                      <a:pt x="778" y="1325"/>
                    </a:cubicBezTo>
                    <a:cubicBezTo>
                      <a:pt x="647" y="1292"/>
                      <a:pt x="526" y="1237"/>
                      <a:pt x="406" y="1193"/>
                    </a:cubicBezTo>
                    <a:lnTo>
                      <a:pt x="45" y="1030"/>
                    </a:lnTo>
                    <a:lnTo>
                      <a:pt x="1" y="1073"/>
                    </a:lnTo>
                    <a:cubicBezTo>
                      <a:pt x="198" y="1270"/>
                      <a:pt x="428" y="1434"/>
                      <a:pt x="669" y="1577"/>
                    </a:cubicBezTo>
                    <a:cubicBezTo>
                      <a:pt x="735" y="1609"/>
                      <a:pt x="789" y="1643"/>
                      <a:pt x="855" y="1675"/>
                    </a:cubicBezTo>
                    <a:cubicBezTo>
                      <a:pt x="920" y="1697"/>
                      <a:pt x="986" y="1730"/>
                      <a:pt x="1063" y="1752"/>
                    </a:cubicBezTo>
                    <a:cubicBezTo>
                      <a:pt x="1129" y="1774"/>
                      <a:pt x="1194" y="1796"/>
                      <a:pt x="1271" y="1818"/>
                    </a:cubicBezTo>
                    <a:cubicBezTo>
                      <a:pt x="1336" y="1840"/>
                      <a:pt x="1413" y="1850"/>
                      <a:pt x="1479" y="1862"/>
                    </a:cubicBezTo>
                    <a:cubicBezTo>
                      <a:pt x="1555" y="1872"/>
                      <a:pt x="1632" y="1883"/>
                      <a:pt x="1708" y="1883"/>
                    </a:cubicBezTo>
                    <a:cubicBezTo>
                      <a:pt x="1734" y="1887"/>
                      <a:pt x="1760" y="1888"/>
                      <a:pt x="1785" y="1888"/>
                    </a:cubicBezTo>
                    <a:cubicBezTo>
                      <a:pt x="1836" y="1888"/>
                      <a:pt x="1887" y="1883"/>
                      <a:pt x="1939" y="1883"/>
                    </a:cubicBezTo>
                    <a:cubicBezTo>
                      <a:pt x="2015" y="1872"/>
                      <a:pt x="2092" y="1862"/>
                      <a:pt x="2168" y="1840"/>
                    </a:cubicBezTo>
                    <a:cubicBezTo>
                      <a:pt x="2245" y="1818"/>
                      <a:pt x="2321" y="1796"/>
                      <a:pt x="2387" y="1774"/>
                    </a:cubicBezTo>
                    <a:cubicBezTo>
                      <a:pt x="2464" y="1741"/>
                      <a:pt x="2540" y="1708"/>
                      <a:pt x="2606" y="1664"/>
                    </a:cubicBezTo>
                    <a:cubicBezTo>
                      <a:pt x="2672" y="1631"/>
                      <a:pt x="2737" y="1587"/>
                      <a:pt x="2803" y="1533"/>
                    </a:cubicBezTo>
                    <a:cubicBezTo>
                      <a:pt x="2868" y="1490"/>
                      <a:pt x="2923" y="1435"/>
                      <a:pt x="2977" y="1391"/>
                    </a:cubicBezTo>
                    <a:lnTo>
                      <a:pt x="2977" y="1391"/>
                    </a:lnTo>
                    <a:cubicBezTo>
                      <a:pt x="2985" y="1395"/>
                      <a:pt x="2992" y="1398"/>
                      <a:pt x="3000" y="1402"/>
                    </a:cubicBezTo>
                    <a:cubicBezTo>
                      <a:pt x="3066" y="1434"/>
                      <a:pt x="3143" y="1478"/>
                      <a:pt x="3219" y="1511"/>
                    </a:cubicBezTo>
                    <a:cubicBezTo>
                      <a:pt x="3362" y="1577"/>
                      <a:pt x="3515" y="1631"/>
                      <a:pt x="3668" y="1686"/>
                    </a:cubicBezTo>
                    <a:cubicBezTo>
                      <a:pt x="3822" y="1730"/>
                      <a:pt x="3985" y="1774"/>
                      <a:pt x="4139" y="1796"/>
                    </a:cubicBezTo>
                    <a:cubicBezTo>
                      <a:pt x="4226" y="1806"/>
                      <a:pt x="4303" y="1818"/>
                      <a:pt x="4391" y="1828"/>
                    </a:cubicBezTo>
                    <a:cubicBezTo>
                      <a:pt x="4467" y="1840"/>
                      <a:pt x="4555" y="1840"/>
                      <a:pt x="4632" y="1840"/>
                    </a:cubicBezTo>
                    <a:cubicBezTo>
                      <a:pt x="4719" y="1840"/>
                      <a:pt x="4795" y="1840"/>
                      <a:pt x="4883" y="1828"/>
                    </a:cubicBezTo>
                    <a:cubicBezTo>
                      <a:pt x="4960" y="1828"/>
                      <a:pt x="5048" y="1818"/>
                      <a:pt x="5124" y="1806"/>
                    </a:cubicBezTo>
                    <a:cubicBezTo>
                      <a:pt x="5201" y="1784"/>
                      <a:pt x="5288" y="1774"/>
                      <a:pt x="5365" y="1752"/>
                    </a:cubicBezTo>
                    <a:cubicBezTo>
                      <a:pt x="5442" y="1730"/>
                      <a:pt x="5518" y="1697"/>
                      <a:pt x="5595" y="1664"/>
                    </a:cubicBezTo>
                    <a:cubicBezTo>
                      <a:pt x="5671" y="1631"/>
                      <a:pt x="5748" y="1599"/>
                      <a:pt x="5814" y="1566"/>
                    </a:cubicBezTo>
                    <a:cubicBezTo>
                      <a:pt x="5890" y="1522"/>
                      <a:pt x="5956" y="1478"/>
                      <a:pt x="6021" y="1434"/>
                    </a:cubicBezTo>
                    <a:cubicBezTo>
                      <a:pt x="6087" y="1380"/>
                      <a:pt x="6153" y="1336"/>
                      <a:pt x="6208" y="1281"/>
                    </a:cubicBezTo>
                    <a:cubicBezTo>
                      <a:pt x="6250" y="1246"/>
                      <a:pt x="6288" y="1206"/>
                      <a:pt x="6324" y="1167"/>
                    </a:cubicBezTo>
                    <a:lnTo>
                      <a:pt x="6324" y="1167"/>
                    </a:lnTo>
                    <a:cubicBezTo>
                      <a:pt x="6373" y="1198"/>
                      <a:pt x="6425" y="1228"/>
                      <a:pt x="6471" y="1259"/>
                    </a:cubicBezTo>
                    <a:cubicBezTo>
                      <a:pt x="6547" y="1292"/>
                      <a:pt x="6612" y="1336"/>
                      <a:pt x="6690" y="1380"/>
                    </a:cubicBezTo>
                    <a:cubicBezTo>
                      <a:pt x="6843" y="1456"/>
                      <a:pt x="6996" y="1522"/>
                      <a:pt x="7149" y="1577"/>
                    </a:cubicBezTo>
                    <a:cubicBezTo>
                      <a:pt x="7456" y="1697"/>
                      <a:pt x="7795" y="1784"/>
                      <a:pt x="8156" y="1784"/>
                    </a:cubicBezTo>
                    <a:cubicBezTo>
                      <a:pt x="8244" y="1784"/>
                      <a:pt x="8332" y="1774"/>
                      <a:pt x="8419" y="1763"/>
                    </a:cubicBezTo>
                    <a:lnTo>
                      <a:pt x="8550" y="1752"/>
                    </a:lnTo>
                    <a:lnTo>
                      <a:pt x="8682" y="1719"/>
                    </a:lnTo>
                    <a:cubicBezTo>
                      <a:pt x="8769" y="1697"/>
                      <a:pt x="8857" y="1664"/>
                      <a:pt x="8945" y="1631"/>
                    </a:cubicBezTo>
                    <a:cubicBezTo>
                      <a:pt x="9032" y="1599"/>
                      <a:pt x="9108" y="1555"/>
                      <a:pt x="9185" y="1511"/>
                    </a:cubicBezTo>
                    <a:cubicBezTo>
                      <a:pt x="9262" y="1467"/>
                      <a:pt x="9339" y="1424"/>
                      <a:pt x="9415" y="1358"/>
                    </a:cubicBezTo>
                    <a:lnTo>
                      <a:pt x="9524" y="1281"/>
                    </a:lnTo>
                    <a:cubicBezTo>
                      <a:pt x="9558" y="1249"/>
                      <a:pt x="9590" y="1215"/>
                      <a:pt x="9623" y="1193"/>
                    </a:cubicBezTo>
                    <a:cubicBezTo>
                      <a:pt x="9679" y="1138"/>
                      <a:pt x="9726" y="1083"/>
                      <a:pt x="9779" y="1027"/>
                    </a:cubicBezTo>
                    <a:lnTo>
                      <a:pt x="9779" y="1027"/>
                    </a:lnTo>
                    <a:cubicBezTo>
                      <a:pt x="9841" y="1069"/>
                      <a:pt x="9913" y="1120"/>
                      <a:pt x="9984" y="1161"/>
                    </a:cubicBezTo>
                    <a:cubicBezTo>
                      <a:pt x="10127" y="1249"/>
                      <a:pt x="10280" y="1336"/>
                      <a:pt x="10433" y="1412"/>
                    </a:cubicBezTo>
                    <a:cubicBezTo>
                      <a:pt x="10521" y="1446"/>
                      <a:pt x="10597" y="1489"/>
                      <a:pt x="10685" y="1511"/>
                    </a:cubicBezTo>
                    <a:cubicBezTo>
                      <a:pt x="10772" y="1544"/>
                      <a:pt x="10849" y="1577"/>
                      <a:pt x="10937" y="1599"/>
                    </a:cubicBezTo>
                    <a:cubicBezTo>
                      <a:pt x="11024" y="1621"/>
                      <a:pt x="11122" y="1631"/>
                      <a:pt x="11210" y="1653"/>
                    </a:cubicBezTo>
                    <a:cubicBezTo>
                      <a:pt x="11298" y="1664"/>
                      <a:pt x="11397" y="1675"/>
                      <a:pt x="11484" y="1675"/>
                    </a:cubicBezTo>
                    <a:lnTo>
                      <a:pt x="11626" y="1675"/>
                    </a:lnTo>
                    <a:lnTo>
                      <a:pt x="11769" y="1664"/>
                    </a:lnTo>
                    <a:cubicBezTo>
                      <a:pt x="11867" y="1643"/>
                      <a:pt x="11966" y="1631"/>
                      <a:pt x="12053" y="1599"/>
                    </a:cubicBezTo>
                    <a:cubicBezTo>
                      <a:pt x="12151" y="1577"/>
                      <a:pt x="12239" y="1544"/>
                      <a:pt x="12327" y="1500"/>
                    </a:cubicBezTo>
                    <a:lnTo>
                      <a:pt x="12458" y="1446"/>
                    </a:lnTo>
                    <a:lnTo>
                      <a:pt x="12579" y="1368"/>
                    </a:lnTo>
                    <a:cubicBezTo>
                      <a:pt x="12655" y="1314"/>
                      <a:pt x="12732" y="1249"/>
                      <a:pt x="12798" y="1193"/>
                    </a:cubicBezTo>
                    <a:lnTo>
                      <a:pt x="12995" y="996"/>
                    </a:lnTo>
                    <a:cubicBezTo>
                      <a:pt x="13043" y="938"/>
                      <a:pt x="13092" y="871"/>
                      <a:pt x="13141" y="802"/>
                    </a:cubicBezTo>
                    <a:lnTo>
                      <a:pt x="13141" y="802"/>
                    </a:lnTo>
                    <a:cubicBezTo>
                      <a:pt x="13184" y="835"/>
                      <a:pt x="13237" y="866"/>
                      <a:pt x="13279" y="898"/>
                    </a:cubicBezTo>
                    <a:cubicBezTo>
                      <a:pt x="13323" y="920"/>
                      <a:pt x="13377" y="942"/>
                      <a:pt x="13421" y="974"/>
                    </a:cubicBezTo>
                    <a:cubicBezTo>
                      <a:pt x="13476" y="996"/>
                      <a:pt x="13531" y="1018"/>
                      <a:pt x="13574" y="1040"/>
                    </a:cubicBezTo>
                    <a:cubicBezTo>
                      <a:pt x="13630" y="1051"/>
                      <a:pt x="13684" y="1062"/>
                      <a:pt x="13739" y="1084"/>
                    </a:cubicBezTo>
                    <a:cubicBezTo>
                      <a:pt x="13793" y="1095"/>
                      <a:pt x="13849" y="1095"/>
                      <a:pt x="13914" y="1106"/>
                    </a:cubicBezTo>
                    <a:cubicBezTo>
                      <a:pt x="13932" y="1110"/>
                      <a:pt x="13951" y="1111"/>
                      <a:pt x="13969" y="1111"/>
                    </a:cubicBezTo>
                    <a:cubicBezTo>
                      <a:pt x="14005" y="1111"/>
                      <a:pt x="14042" y="1106"/>
                      <a:pt x="14078" y="1106"/>
                    </a:cubicBezTo>
                    <a:cubicBezTo>
                      <a:pt x="14133" y="1106"/>
                      <a:pt x="14187" y="1084"/>
                      <a:pt x="14243" y="1073"/>
                    </a:cubicBezTo>
                    <a:cubicBezTo>
                      <a:pt x="14297" y="1062"/>
                      <a:pt x="14352" y="1051"/>
                      <a:pt x="14396" y="1030"/>
                    </a:cubicBezTo>
                    <a:cubicBezTo>
                      <a:pt x="14450" y="1008"/>
                      <a:pt x="14494" y="986"/>
                      <a:pt x="14549" y="964"/>
                    </a:cubicBezTo>
                    <a:lnTo>
                      <a:pt x="14680" y="876"/>
                    </a:lnTo>
                    <a:cubicBezTo>
                      <a:pt x="14724" y="854"/>
                      <a:pt x="14757" y="811"/>
                      <a:pt x="14800" y="777"/>
                    </a:cubicBezTo>
                    <a:lnTo>
                      <a:pt x="14910" y="679"/>
                    </a:lnTo>
                    <a:cubicBezTo>
                      <a:pt x="14976" y="602"/>
                      <a:pt x="15031" y="515"/>
                      <a:pt x="15096" y="438"/>
                    </a:cubicBezTo>
                    <a:lnTo>
                      <a:pt x="15053" y="405"/>
                    </a:lnTo>
                    <a:lnTo>
                      <a:pt x="14932" y="482"/>
                    </a:lnTo>
                    <a:cubicBezTo>
                      <a:pt x="14899" y="515"/>
                      <a:pt x="14856" y="537"/>
                      <a:pt x="14822" y="570"/>
                    </a:cubicBezTo>
                    <a:lnTo>
                      <a:pt x="14691" y="635"/>
                    </a:lnTo>
                    <a:cubicBezTo>
                      <a:pt x="14659" y="657"/>
                      <a:pt x="14615" y="679"/>
                      <a:pt x="14571" y="690"/>
                    </a:cubicBezTo>
                    <a:lnTo>
                      <a:pt x="14450" y="745"/>
                    </a:lnTo>
                    <a:cubicBezTo>
                      <a:pt x="14406" y="755"/>
                      <a:pt x="14363" y="755"/>
                      <a:pt x="14319" y="767"/>
                    </a:cubicBezTo>
                    <a:cubicBezTo>
                      <a:pt x="14286" y="777"/>
                      <a:pt x="14243" y="777"/>
                      <a:pt x="14199" y="777"/>
                    </a:cubicBezTo>
                    <a:cubicBezTo>
                      <a:pt x="14170" y="777"/>
                      <a:pt x="14145" y="782"/>
                      <a:pt x="14119" y="782"/>
                    </a:cubicBezTo>
                    <a:cubicBezTo>
                      <a:pt x="14106" y="782"/>
                      <a:pt x="14093" y="781"/>
                      <a:pt x="14078" y="777"/>
                    </a:cubicBezTo>
                    <a:cubicBezTo>
                      <a:pt x="14034" y="767"/>
                      <a:pt x="14002" y="767"/>
                      <a:pt x="13958" y="755"/>
                    </a:cubicBezTo>
                    <a:cubicBezTo>
                      <a:pt x="13925" y="745"/>
                      <a:pt x="13881" y="734"/>
                      <a:pt x="13849" y="723"/>
                    </a:cubicBezTo>
                    <a:cubicBezTo>
                      <a:pt x="13805" y="701"/>
                      <a:pt x="13771" y="690"/>
                      <a:pt x="13739" y="668"/>
                    </a:cubicBezTo>
                    <a:cubicBezTo>
                      <a:pt x="13695" y="646"/>
                      <a:pt x="13662" y="624"/>
                      <a:pt x="13630" y="602"/>
                    </a:cubicBezTo>
                    <a:cubicBezTo>
                      <a:pt x="13596" y="580"/>
                      <a:pt x="13564" y="558"/>
                      <a:pt x="13531" y="526"/>
                    </a:cubicBezTo>
                    <a:cubicBezTo>
                      <a:pt x="13498" y="504"/>
                      <a:pt x="13465" y="471"/>
                      <a:pt x="13443" y="449"/>
                    </a:cubicBezTo>
                    <a:lnTo>
                      <a:pt x="13356" y="361"/>
                    </a:lnTo>
                    <a:cubicBezTo>
                      <a:pt x="13323" y="329"/>
                      <a:pt x="13301" y="296"/>
                      <a:pt x="13279" y="263"/>
                    </a:cubicBezTo>
                    <a:lnTo>
                      <a:pt x="131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6" name="Google Shape;1106;p36"/>
              <p:cNvSpPr/>
              <p:nvPr/>
            </p:nvSpPr>
            <p:spPr>
              <a:xfrm>
                <a:off x="2101833" y="846269"/>
                <a:ext cx="289255" cy="1147362"/>
              </a:xfrm>
              <a:custGeom>
                <a:avLst/>
                <a:gdLst/>
                <a:ahLst/>
                <a:cxnLst/>
                <a:rect l="l" t="t" r="r" b="b"/>
                <a:pathLst>
                  <a:path w="2815" h="11166" extrusionOk="0">
                    <a:moveTo>
                      <a:pt x="1851" y="0"/>
                    </a:moveTo>
                    <a:cubicBezTo>
                      <a:pt x="1851" y="0"/>
                      <a:pt x="1720" y="142"/>
                      <a:pt x="1501" y="394"/>
                    </a:cubicBezTo>
                    <a:cubicBezTo>
                      <a:pt x="1391" y="525"/>
                      <a:pt x="1282" y="689"/>
                      <a:pt x="1139" y="886"/>
                    </a:cubicBezTo>
                    <a:cubicBezTo>
                      <a:pt x="1073" y="974"/>
                      <a:pt x="1019" y="1095"/>
                      <a:pt x="942" y="1204"/>
                    </a:cubicBezTo>
                    <a:cubicBezTo>
                      <a:pt x="876" y="1314"/>
                      <a:pt x="800" y="1434"/>
                      <a:pt x="745" y="1565"/>
                    </a:cubicBezTo>
                    <a:cubicBezTo>
                      <a:pt x="679" y="1696"/>
                      <a:pt x="614" y="1839"/>
                      <a:pt x="548" y="1981"/>
                    </a:cubicBezTo>
                    <a:cubicBezTo>
                      <a:pt x="494" y="2124"/>
                      <a:pt x="439" y="2277"/>
                      <a:pt x="373" y="2430"/>
                    </a:cubicBezTo>
                    <a:cubicBezTo>
                      <a:pt x="319" y="2594"/>
                      <a:pt x="275" y="2759"/>
                      <a:pt x="231" y="2922"/>
                    </a:cubicBezTo>
                    <a:cubicBezTo>
                      <a:pt x="176" y="3097"/>
                      <a:pt x="154" y="3273"/>
                      <a:pt x="110" y="3459"/>
                    </a:cubicBezTo>
                    <a:cubicBezTo>
                      <a:pt x="78" y="3634"/>
                      <a:pt x="56" y="3820"/>
                      <a:pt x="34" y="4006"/>
                    </a:cubicBezTo>
                    <a:cubicBezTo>
                      <a:pt x="23" y="4192"/>
                      <a:pt x="1" y="4389"/>
                      <a:pt x="1" y="4586"/>
                    </a:cubicBezTo>
                    <a:cubicBezTo>
                      <a:pt x="1" y="4970"/>
                      <a:pt x="12" y="5364"/>
                      <a:pt x="66" y="5747"/>
                    </a:cubicBezTo>
                    <a:cubicBezTo>
                      <a:pt x="121" y="6141"/>
                      <a:pt x="209" y="6524"/>
                      <a:pt x="307" y="6885"/>
                    </a:cubicBezTo>
                    <a:cubicBezTo>
                      <a:pt x="362" y="7071"/>
                      <a:pt x="406" y="7257"/>
                      <a:pt x="472" y="7432"/>
                    </a:cubicBezTo>
                    <a:lnTo>
                      <a:pt x="570" y="7695"/>
                    </a:lnTo>
                    <a:cubicBezTo>
                      <a:pt x="603" y="7783"/>
                      <a:pt x="636" y="7870"/>
                      <a:pt x="669" y="7947"/>
                    </a:cubicBezTo>
                    <a:cubicBezTo>
                      <a:pt x="800" y="8286"/>
                      <a:pt x="964" y="8604"/>
                      <a:pt x="1117" y="8889"/>
                    </a:cubicBezTo>
                    <a:cubicBezTo>
                      <a:pt x="1270" y="9184"/>
                      <a:pt x="1435" y="9458"/>
                      <a:pt x="1599" y="9687"/>
                    </a:cubicBezTo>
                    <a:cubicBezTo>
                      <a:pt x="1752" y="9928"/>
                      <a:pt x="1917" y="10147"/>
                      <a:pt x="2059" y="10334"/>
                    </a:cubicBezTo>
                    <a:cubicBezTo>
                      <a:pt x="2201" y="10519"/>
                      <a:pt x="2333" y="10662"/>
                      <a:pt x="2442" y="10793"/>
                    </a:cubicBezTo>
                    <a:cubicBezTo>
                      <a:pt x="2672" y="11045"/>
                      <a:pt x="2814" y="11165"/>
                      <a:pt x="2814" y="11165"/>
                    </a:cubicBezTo>
                    <a:cubicBezTo>
                      <a:pt x="2814" y="11165"/>
                      <a:pt x="2792" y="11122"/>
                      <a:pt x="2737" y="11045"/>
                    </a:cubicBezTo>
                    <a:cubicBezTo>
                      <a:pt x="2693" y="10979"/>
                      <a:pt x="2628" y="10859"/>
                      <a:pt x="2540" y="10716"/>
                    </a:cubicBezTo>
                    <a:cubicBezTo>
                      <a:pt x="2453" y="10574"/>
                      <a:pt x="2355" y="10399"/>
                      <a:pt x="2245" y="10202"/>
                    </a:cubicBezTo>
                    <a:cubicBezTo>
                      <a:pt x="2136" y="10005"/>
                      <a:pt x="2026" y="9775"/>
                      <a:pt x="1895" y="9523"/>
                    </a:cubicBezTo>
                    <a:cubicBezTo>
                      <a:pt x="1840" y="9392"/>
                      <a:pt x="1774" y="9261"/>
                      <a:pt x="1708" y="9129"/>
                    </a:cubicBezTo>
                    <a:cubicBezTo>
                      <a:pt x="1654" y="8987"/>
                      <a:pt x="1588" y="8845"/>
                      <a:pt x="1523" y="8702"/>
                    </a:cubicBezTo>
                    <a:cubicBezTo>
                      <a:pt x="1402" y="8407"/>
                      <a:pt x="1282" y="8089"/>
                      <a:pt x="1172" y="7761"/>
                    </a:cubicBezTo>
                    <a:cubicBezTo>
                      <a:pt x="1052" y="7432"/>
                      <a:pt x="964" y="7093"/>
                      <a:pt x="866" y="6743"/>
                    </a:cubicBezTo>
                    <a:cubicBezTo>
                      <a:pt x="789" y="6393"/>
                      <a:pt x="713" y="6031"/>
                      <a:pt x="669" y="5670"/>
                    </a:cubicBezTo>
                    <a:cubicBezTo>
                      <a:pt x="614" y="5309"/>
                      <a:pt x="592" y="4948"/>
                      <a:pt x="592" y="4586"/>
                    </a:cubicBezTo>
                    <a:cubicBezTo>
                      <a:pt x="581" y="4401"/>
                      <a:pt x="592" y="4225"/>
                      <a:pt x="592" y="4050"/>
                    </a:cubicBezTo>
                    <a:cubicBezTo>
                      <a:pt x="614" y="3875"/>
                      <a:pt x="625" y="3700"/>
                      <a:pt x="636" y="3535"/>
                    </a:cubicBezTo>
                    <a:cubicBezTo>
                      <a:pt x="669" y="3360"/>
                      <a:pt x="679" y="3196"/>
                      <a:pt x="713" y="3032"/>
                    </a:cubicBezTo>
                    <a:cubicBezTo>
                      <a:pt x="745" y="2868"/>
                      <a:pt x="767" y="2715"/>
                      <a:pt x="811" y="2562"/>
                    </a:cubicBezTo>
                    <a:cubicBezTo>
                      <a:pt x="854" y="2408"/>
                      <a:pt x="888" y="2255"/>
                      <a:pt x="932" y="2112"/>
                    </a:cubicBezTo>
                    <a:cubicBezTo>
                      <a:pt x="975" y="1970"/>
                      <a:pt x="1019" y="1839"/>
                      <a:pt x="1063" y="1708"/>
                    </a:cubicBezTo>
                    <a:cubicBezTo>
                      <a:pt x="1107" y="1565"/>
                      <a:pt x="1161" y="1455"/>
                      <a:pt x="1205" y="1336"/>
                    </a:cubicBezTo>
                    <a:cubicBezTo>
                      <a:pt x="1260" y="1215"/>
                      <a:pt x="1292" y="1095"/>
                      <a:pt x="1348" y="996"/>
                    </a:cubicBezTo>
                    <a:cubicBezTo>
                      <a:pt x="1391" y="898"/>
                      <a:pt x="1446" y="799"/>
                      <a:pt x="1479" y="711"/>
                    </a:cubicBezTo>
                    <a:cubicBezTo>
                      <a:pt x="1523" y="613"/>
                      <a:pt x="1566" y="536"/>
                      <a:pt x="1599" y="460"/>
                    </a:cubicBezTo>
                    <a:cubicBezTo>
                      <a:pt x="1763" y="175"/>
                      <a:pt x="1851" y="0"/>
                      <a:pt x="18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7" name="Google Shape;1107;p36"/>
              <p:cNvSpPr/>
              <p:nvPr/>
            </p:nvSpPr>
            <p:spPr>
              <a:xfrm>
                <a:off x="552048" y="1062768"/>
                <a:ext cx="161017" cy="1147362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11166" extrusionOk="0">
                    <a:moveTo>
                      <a:pt x="1085" y="0"/>
                    </a:moveTo>
                    <a:cubicBezTo>
                      <a:pt x="1085" y="0"/>
                      <a:pt x="1051" y="32"/>
                      <a:pt x="1019" y="110"/>
                    </a:cubicBezTo>
                    <a:cubicBezTo>
                      <a:pt x="975" y="186"/>
                      <a:pt x="909" y="285"/>
                      <a:pt x="832" y="427"/>
                    </a:cubicBezTo>
                    <a:cubicBezTo>
                      <a:pt x="778" y="580"/>
                      <a:pt x="679" y="744"/>
                      <a:pt x="603" y="952"/>
                    </a:cubicBezTo>
                    <a:cubicBezTo>
                      <a:pt x="570" y="1061"/>
                      <a:pt x="526" y="1171"/>
                      <a:pt x="482" y="1280"/>
                    </a:cubicBezTo>
                    <a:cubicBezTo>
                      <a:pt x="450" y="1401"/>
                      <a:pt x="406" y="1533"/>
                      <a:pt x="362" y="1664"/>
                    </a:cubicBezTo>
                    <a:cubicBezTo>
                      <a:pt x="296" y="1927"/>
                      <a:pt x="219" y="2211"/>
                      <a:pt x="165" y="2518"/>
                    </a:cubicBezTo>
                    <a:cubicBezTo>
                      <a:pt x="110" y="2824"/>
                      <a:pt x="66" y="3153"/>
                      <a:pt x="44" y="3492"/>
                    </a:cubicBezTo>
                    <a:cubicBezTo>
                      <a:pt x="12" y="3831"/>
                      <a:pt x="0" y="4182"/>
                      <a:pt x="0" y="4542"/>
                    </a:cubicBezTo>
                    <a:cubicBezTo>
                      <a:pt x="12" y="4729"/>
                      <a:pt x="12" y="4904"/>
                      <a:pt x="22" y="5079"/>
                    </a:cubicBezTo>
                    <a:cubicBezTo>
                      <a:pt x="34" y="5265"/>
                      <a:pt x="34" y="5451"/>
                      <a:pt x="56" y="5627"/>
                    </a:cubicBezTo>
                    <a:cubicBezTo>
                      <a:pt x="88" y="5987"/>
                      <a:pt x="132" y="6349"/>
                      <a:pt x="187" y="6699"/>
                    </a:cubicBezTo>
                    <a:cubicBezTo>
                      <a:pt x="241" y="7050"/>
                      <a:pt x="307" y="7400"/>
                      <a:pt x="373" y="7728"/>
                    </a:cubicBezTo>
                    <a:cubicBezTo>
                      <a:pt x="450" y="8057"/>
                      <a:pt x="526" y="8374"/>
                      <a:pt x="613" y="8670"/>
                    </a:cubicBezTo>
                    <a:cubicBezTo>
                      <a:pt x="701" y="8976"/>
                      <a:pt x="789" y="9249"/>
                      <a:pt x="876" y="9502"/>
                    </a:cubicBezTo>
                    <a:cubicBezTo>
                      <a:pt x="1041" y="10016"/>
                      <a:pt x="1216" y="10432"/>
                      <a:pt x="1347" y="10716"/>
                    </a:cubicBezTo>
                    <a:cubicBezTo>
                      <a:pt x="1479" y="11012"/>
                      <a:pt x="1566" y="11165"/>
                      <a:pt x="1566" y="11165"/>
                    </a:cubicBezTo>
                    <a:cubicBezTo>
                      <a:pt x="1566" y="11165"/>
                      <a:pt x="1522" y="10990"/>
                      <a:pt x="1457" y="10684"/>
                    </a:cubicBezTo>
                    <a:cubicBezTo>
                      <a:pt x="1435" y="10531"/>
                      <a:pt x="1391" y="10344"/>
                      <a:pt x="1347" y="10136"/>
                    </a:cubicBezTo>
                    <a:cubicBezTo>
                      <a:pt x="1304" y="9918"/>
                      <a:pt x="1260" y="9677"/>
                      <a:pt x="1205" y="9414"/>
                    </a:cubicBezTo>
                    <a:cubicBezTo>
                      <a:pt x="1161" y="9151"/>
                      <a:pt x="1107" y="8867"/>
                      <a:pt x="1051" y="8571"/>
                    </a:cubicBezTo>
                    <a:cubicBezTo>
                      <a:pt x="1008" y="8276"/>
                      <a:pt x="953" y="7958"/>
                      <a:pt x="898" y="7629"/>
                    </a:cubicBezTo>
                    <a:cubicBezTo>
                      <a:pt x="854" y="7301"/>
                      <a:pt x="811" y="6962"/>
                      <a:pt x="767" y="6622"/>
                    </a:cubicBezTo>
                    <a:lnTo>
                      <a:pt x="701" y="6097"/>
                    </a:lnTo>
                    <a:cubicBezTo>
                      <a:pt x="691" y="5922"/>
                      <a:pt x="669" y="5747"/>
                      <a:pt x="657" y="5571"/>
                    </a:cubicBezTo>
                    <a:cubicBezTo>
                      <a:pt x="635" y="5396"/>
                      <a:pt x="635" y="5221"/>
                      <a:pt x="613" y="5057"/>
                    </a:cubicBezTo>
                    <a:cubicBezTo>
                      <a:pt x="613" y="4882"/>
                      <a:pt x="603" y="4707"/>
                      <a:pt x="592" y="4532"/>
                    </a:cubicBezTo>
                    <a:cubicBezTo>
                      <a:pt x="592" y="4357"/>
                      <a:pt x="581" y="4192"/>
                      <a:pt x="581" y="4017"/>
                    </a:cubicBezTo>
                    <a:cubicBezTo>
                      <a:pt x="581" y="3853"/>
                      <a:pt x="570" y="3689"/>
                      <a:pt x="581" y="3525"/>
                    </a:cubicBezTo>
                    <a:cubicBezTo>
                      <a:pt x="581" y="3196"/>
                      <a:pt x="603" y="2879"/>
                      <a:pt x="625" y="2572"/>
                    </a:cubicBezTo>
                    <a:cubicBezTo>
                      <a:pt x="647" y="2277"/>
                      <a:pt x="669" y="1992"/>
                      <a:pt x="712" y="1730"/>
                    </a:cubicBezTo>
                    <a:cubicBezTo>
                      <a:pt x="723" y="1598"/>
                      <a:pt x="745" y="1477"/>
                      <a:pt x="767" y="1357"/>
                    </a:cubicBezTo>
                    <a:cubicBezTo>
                      <a:pt x="789" y="1237"/>
                      <a:pt x="811" y="1127"/>
                      <a:pt x="832" y="1018"/>
                    </a:cubicBezTo>
                    <a:cubicBezTo>
                      <a:pt x="844" y="908"/>
                      <a:pt x="876" y="821"/>
                      <a:pt x="888" y="723"/>
                    </a:cubicBezTo>
                    <a:cubicBezTo>
                      <a:pt x="909" y="635"/>
                      <a:pt x="931" y="547"/>
                      <a:pt x="953" y="470"/>
                    </a:cubicBezTo>
                    <a:cubicBezTo>
                      <a:pt x="1029" y="175"/>
                      <a:pt x="1085" y="0"/>
                      <a:pt x="10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8" name="Google Shape;1108;p36"/>
              <p:cNvSpPr/>
              <p:nvPr/>
            </p:nvSpPr>
            <p:spPr>
              <a:xfrm>
                <a:off x="2656396" y="779788"/>
                <a:ext cx="210442" cy="118908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11572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66" y="176"/>
                      <a:pt x="208" y="472"/>
                    </a:cubicBezTo>
                    <a:cubicBezTo>
                      <a:pt x="274" y="625"/>
                      <a:pt x="351" y="800"/>
                      <a:pt x="439" y="1008"/>
                    </a:cubicBezTo>
                    <a:cubicBezTo>
                      <a:pt x="471" y="1117"/>
                      <a:pt x="515" y="1227"/>
                      <a:pt x="559" y="1348"/>
                    </a:cubicBezTo>
                    <a:cubicBezTo>
                      <a:pt x="602" y="1468"/>
                      <a:pt x="646" y="1599"/>
                      <a:pt x="690" y="1730"/>
                    </a:cubicBezTo>
                    <a:cubicBezTo>
                      <a:pt x="723" y="1862"/>
                      <a:pt x="777" y="1993"/>
                      <a:pt x="811" y="2136"/>
                    </a:cubicBezTo>
                    <a:cubicBezTo>
                      <a:pt x="855" y="2278"/>
                      <a:pt x="898" y="2431"/>
                      <a:pt x="942" y="2584"/>
                    </a:cubicBezTo>
                    <a:cubicBezTo>
                      <a:pt x="975" y="2737"/>
                      <a:pt x="1018" y="2891"/>
                      <a:pt x="1052" y="3055"/>
                    </a:cubicBezTo>
                    <a:cubicBezTo>
                      <a:pt x="1084" y="3209"/>
                      <a:pt x="1128" y="3372"/>
                      <a:pt x="1150" y="3547"/>
                    </a:cubicBezTo>
                    <a:cubicBezTo>
                      <a:pt x="1183" y="3712"/>
                      <a:pt x="1215" y="3887"/>
                      <a:pt x="1237" y="4062"/>
                    </a:cubicBezTo>
                    <a:cubicBezTo>
                      <a:pt x="1259" y="4237"/>
                      <a:pt x="1292" y="4413"/>
                      <a:pt x="1314" y="4588"/>
                    </a:cubicBezTo>
                    <a:cubicBezTo>
                      <a:pt x="1336" y="4773"/>
                      <a:pt x="1358" y="4949"/>
                      <a:pt x="1369" y="5135"/>
                    </a:cubicBezTo>
                    <a:lnTo>
                      <a:pt x="1402" y="5408"/>
                    </a:lnTo>
                    <a:lnTo>
                      <a:pt x="1412" y="5682"/>
                    </a:lnTo>
                    <a:cubicBezTo>
                      <a:pt x="1446" y="6043"/>
                      <a:pt x="1446" y="6405"/>
                      <a:pt x="1456" y="6766"/>
                    </a:cubicBezTo>
                    <a:cubicBezTo>
                      <a:pt x="1456" y="7138"/>
                      <a:pt x="1446" y="7488"/>
                      <a:pt x="1434" y="7838"/>
                    </a:cubicBezTo>
                    <a:cubicBezTo>
                      <a:pt x="1424" y="8178"/>
                      <a:pt x="1402" y="8517"/>
                      <a:pt x="1380" y="8835"/>
                    </a:cubicBezTo>
                    <a:cubicBezTo>
                      <a:pt x="1347" y="9142"/>
                      <a:pt x="1325" y="9448"/>
                      <a:pt x="1292" y="9721"/>
                    </a:cubicBezTo>
                    <a:cubicBezTo>
                      <a:pt x="1237" y="10280"/>
                      <a:pt x="1172" y="10740"/>
                      <a:pt x="1128" y="11057"/>
                    </a:cubicBezTo>
                    <a:cubicBezTo>
                      <a:pt x="1095" y="11221"/>
                      <a:pt x="1084" y="11353"/>
                      <a:pt x="1062" y="11440"/>
                    </a:cubicBezTo>
                    <a:cubicBezTo>
                      <a:pt x="1052" y="11528"/>
                      <a:pt x="1040" y="11572"/>
                      <a:pt x="1040" y="11572"/>
                    </a:cubicBezTo>
                    <a:cubicBezTo>
                      <a:pt x="1040" y="11572"/>
                      <a:pt x="1128" y="11396"/>
                      <a:pt x="1237" y="11090"/>
                    </a:cubicBezTo>
                    <a:cubicBezTo>
                      <a:pt x="1303" y="10937"/>
                      <a:pt x="1369" y="10750"/>
                      <a:pt x="1434" y="10531"/>
                    </a:cubicBezTo>
                    <a:cubicBezTo>
                      <a:pt x="1500" y="10312"/>
                      <a:pt x="1577" y="10061"/>
                      <a:pt x="1643" y="9787"/>
                    </a:cubicBezTo>
                    <a:cubicBezTo>
                      <a:pt x="1708" y="9502"/>
                      <a:pt x="1774" y="9207"/>
                      <a:pt x="1828" y="8889"/>
                    </a:cubicBezTo>
                    <a:cubicBezTo>
                      <a:pt x="1884" y="8561"/>
                      <a:pt x="1938" y="8222"/>
                      <a:pt x="1971" y="7872"/>
                    </a:cubicBezTo>
                    <a:cubicBezTo>
                      <a:pt x="2003" y="7521"/>
                      <a:pt x="2025" y="7149"/>
                      <a:pt x="2037" y="6777"/>
                    </a:cubicBezTo>
                    <a:cubicBezTo>
                      <a:pt x="2047" y="6405"/>
                      <a:pt x="2037" y="6021"/>
                      <a:pt x="2015" y="5639"/>
                    </a:cubicBezTo>
                    <a:lnTo>
                      <a:pt x="1993" y="5354"/>
                    </a:lnTo>
                    <a:lnTo>
                      <a:pt x="1971" y="5069"/>
                    </a:lnTo>
                    <a:cubicBezTo>
                      <a:pt x="1949" y="4883"/>
                      <a:pt x="1927" y="4697"/>
                      <a:pt x="1894" y="4511"/>
                    </a:cubicBezTo>
                    <a:cubicBezTo>
                      <a:pt x="1840" y="4139"/>
                      <a:pt x="1763" y="3778"/>
                      <a:pt x="1675" y="3427"/>
                    </a:cubicBezTo>
                    <a:cubicBezTo>
                      <a:pt x="1631" y="3252"/>
                      <a:pt x="1577" y="3088"/>
                      <a:pt x="1533" y="2924"/>
                    </a:cubicBezTo>
                    <a:cubicBezTo>
                      <a:pt x="1478" y="2759"/>
                      <a:pt x="1424" y="2596"/>
                      <a:pt x="1369" y="2442"/>
                    </a:cubicBezTo>
                    <a:cubicBezTo>
                      <a:pt x="1259" y="2136"/>
                      <a:pt x="1139" y="1851"/>
                      <a:pt x="1008" y="1599"/>
                    </a:cubicBezTo>
                    <a:cubicBezTo>
                      <a:pt x="887" y="1336"/>
                      <a:pt x="756" y="1117"/>
                      <a:pt x="636" y="910"/>
                    </a:cubicBezTo>
                    <a:cubicBezTo>
                      <a:pt x="515" y="713"/>
                      <a:pt x="405" y="548"/>
                      <a:pt x="318" y="406"/>
                    </a:cubicBezTo>
                    <a:cubicBezTo>
                      <a:pt x="110" y="144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9" name="Google Shape;1109;p36"/>
              <p:cNvSpPr/>
              <p:nvPr/>
            </p:nvSpPr>
            <p:spPr>
              <a:xfrm>
                <a:off x="2929721" y="846269"/>
                <a:ext cx="282473" cy="1080983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10520" extrusionOk="0">
                    <a:moveTo>
                      <a:pt x="0" y="0"/>
                    </a:moveTo>
                    <a:cubicBezTo>
                      <a:pt x="0" y="0"/>
                      <a:pt x="121" y="142"/>
                      <a:pt x="329" y="372"/>
                    </a:cubicBezTo>
                    <a:cubicBezTo>
                      <a:pt x="384" y="427"/>
                      <a:pt x="438" y="504"/>
                      <a:pt x="493" y="580"/>
                    </a:cubicBezTo>
                    <a:cubicBezTo>
                      <a:pt x="559" y="657"/>
                      <a:pt x="625" y="733"/>
                      <a:pt x="690" y="821"/>
                    </a:cubicBezTo>
                    <a:cubicBezTo>
                      <a:pt x="767" y="898"/>
                      <a:pt x="822" y="996"/>
                      <a:pt x="898" y="1105"/>
                    </a:cubicBezTo>
                    <a:cubicBezTo>
                      <a:pt x="964" y="1204"/>
                      <a:pt x="1041" y="1302"/>
                      <a:pt x="1106" y="1423"/>
                    </a:cubicBezTo>
                    <a:cubicBezTo>
                      <a:pt x="1182" y="1533"/>
                      <a:pt x="1248" y="1653"/>
                      <a:pt x="1325" y="1773"/>
                    </a:cubicBezTo>
                    <a:lnTo>
                      <a:pt x="1522" y="2167"/>
                    </a:lnTo>
                    <a:cubicBezTo>
                      <a:pt x="1588" y="2299"/>
                      <a:pt x="1642" y="2452"/>
                      <a:pt x="1708" y="2594"/>
                    </a:cubicBezTo>
                    <a:cubicBezTo>
                      <a:pt x="1763" y="2737"/>
                      <a:pt x="1807" y="2890"/>
                      <a:pt x="1861" y="3054"/>
                    </a:cubicBezTo>
                    <a:cubicBezTo>
                      <a:pt x="1905" y="3207"/>
                      <a:pt x="1949" y="3372"/>
                      <a:pt x="1982" y="3525"/>
                    </a:cubicBezTo>
                    <a:cubicBezTo>
                      <a:pt x="2004" y="3612"/>
                      <a:pt x="2014" y="3700"/>
                      <a:pt x="2026" y="3776"/>
                    </a:cubicBezTo>
                    <a:cubicBezTo>
                      <a:pt x="2048" y="3864"/>
                      <a:pt x="2058" y="3941"/>
                      <a:pt x="2070" y="4028"/>
                    </a:cubicBezTo>
                    <a:cubicBezTo>
                      <a:pt x="2091" y="4203"/>
                      <a:pt x="2113" y="4367"/>
                      <a:pt x="2124" y="4542"/>
                    </a:cubicBezTo>
                    <a:cubicBezTo>
                      <a:pt x="2124" y="4630"/>
                      <a:pt x="2135" y="4718"/>
                      <a:pt x="2135" y="4805"/>
                    </a:cubicBezTo>
                    <a:lnTo>
                      <a:pt x="2135" y="5068"/>
                    </a:lnTo>
                    <a:cubicBezTo>
                      <a:pt x="2146" y="5243"/>
                      <a:pt x="2124" y="5418"/>
                      <a:pt x="2113" y="5593"/>
                    </a:cubicBezTo>
                    <a:cubicBezTo>
                      <a:pt x="2091" y="5758"/>
                      <a:pt x="2091" y="5933"/>
                      <a:pt x="2058" y="6108"/>
                    </a:cubicBezTo>
                    <a:cubicBezTo>
                      <a:pt x="2014" y="6447"/>
                      <a:pt x="1949" y="6787"/>
                      <a:pt x="1873" y="7115"/>
                    </a:cubicBezTo>
                    <a:cubicBezTo>
                      <a:pt x="1795" y="7432"/>
                      <a:pt x="1719" y="7750"/>
                      <a:pt x="1620" y="8045"/>
                    </a:cubicBezTo>
                    <a:cubicBezTo>
                      <a:pt x="1533" y="8330"/>
                      <a:pt x="1435" y="8604"/>
                      <a:pt x="1336" y="8867"/>
                    </a:cubicBezTo>
                    <a:cubicBezTo>
                      <a:pt x="1238" y="9108"/>
                      <a:pt x="1150" y="9348"/>
                      <a:pt x="1063" y="9545"/>
                    </a:cubicBezTo>
                    <a:cubicBezTo>
                      <a:pt x="964" y="9753"/>
                      <a:pt x="887" y="9928"/>
                      <a:pt x="822" y="10071"/>
                    </a:cubicBezTo>
                    <a:cubicBezTo>
                      <a:pt x="756" y="10213"/>
                      <a:pt x="701" y="10322"/>
                      <a:pt x="657" y="10399"/>
                    </a:cubicBezTo>
                    <a:cubicBezTo>
                      <a:pt x="625" y="10475"/>
                      <a:pt x="603" y="10519"/>
                      <a:pt x="603" y="10519"/>
                    </a:cubicBezTo>
                    <a:cubicBezTo>
                      <a:pt x="603" y="10519"/>
                      <a:pt x="734" y="10388"/>
                      <a:pt x="920" y="10136"/>
                    </a:cubicBezTo>
                    <a:cubicBezTo>
                      <a:pt x="1117" y="9874"/>
                      <a:pt x="1380" y="9490"/>
                      <a:pt x="1654" y="9009"/>
                    </a:cubicBezTo>
                    <a:cubicBezTo>
                      <a:pt x="1785" y="8757"/>
                      <a:pt x="1916" y="8495"/>
                      <a:pt x="2048" y="8199"/>
                    </a:cubicBezTo>
                    <a:cubicBezTo>
                      <a:pt x="2168" y="7903"/>
                      <a:pt x="2289" y="7586"/>
                      <a:pt x="2398" y="7257"/>
                    </a:cubicBezTo>
                    <a:cubicBezTo>
                      <a:pt x="2442" y="7082"/>
                      <a:pt x="2496" y="6907"/>
                      <a:pt x="2529" y="6732"/>
                    </a:cubicBezTo>
                    <a:lnTo>
                      <a:pt x="2595" y="6469"/>
                    </a:lnTo>
                    <a:cubicBezTo>
                      <a:pt x="2606" y="6381"/>
                      <a:pt x="2627" y="6283"/>
                      <a:pt x="2639" y="6196"/>
                    </a:cubicBezTo>
                    <a:cubicBezTo>
                      <a:pt x="2671" y="6009"/>
                      <a:pt x="2693" y="5824"/>
                      <a:pt x="2715" y="5637"/>
                    </a:cubicBezTo>
                    <a:cubicBezTo>
                      <a:pt x="2726" y="5451"/>
                      <a:pt x="2748" y="5265"/>
                      <a:pt x="2737" y="5068"/>
                    </a:cubicBezTo>
                    <a:lnTo>
                      <a:pt x="2737" y="4783"/>
                    </a:lnTo>
                    <a:cubicBezTo>
                      <a:pt x="2737" y="4696"/>
                      <a:pt x="2726" y="4598"/>
                      <a:pt x="2715" y="4499"/>
                    </a:cubicBezTo>
                    <a:cubicBezTo>
                      <a:pt x="2715" y="4313"/>
                      <a:pt x="2683" y="4126"/>
                      <a:pt x="2649" y="3941"/>
                    </a:cubicBezTo>
                    <a:cubicBezTo>
                      <a:pt x="2627" y="3754"/>
                      <a:pt x="2573" y="3579"/>
                      <a:pt x="2529" y="3393"/>
                    </a:cubicBezTo>
                    <a:cubicBezTo>
                      <a:pt x="2486" y="3218"/>
                      <a:pt x="2430" y="3043"/>
                      <a:pt x="2365" y="2879"/>
                    </a:cubicBezTo>
                    <a:cubicBezTo>
                      <a:pt x="2299" y="2715"/>
                      <a:pt x="2233" y="2550"/>
                      <a:pt x="2157" y="2397"/>
                    </a:cubicBezTo>
                    <a:cubicBezTo>
                      <a:pt x="2080" y="2244"/>
                      <a:pt x="2004" y="2090"/>
                      <a:pt x="1916" y="1949"/>
                    </a:cubicBezTo>
                    <a:cubicBezTo>
                      <a:pt x="1829" y="1817"/>
                      <a:pt x="1752" y="1686"/>
                      <a:pt x="1664" y="1554"/>
                    </a:cubicBezTo>
                    <a:cubicBezTo>
                      <a:pt x="1566" y="1434"/>
                      <a:pt x="1478" y="1324"/>
                      <a:pt x="1391" y="1215"/>
                    </a:cubicBezTo>
                    <a:cubicBezTo>
                      <a:pt x="1347" y="1160"/>
                      <a:pt x="1303" y="1105"/>
                      <a:pt x="1260" y="1061"/>
                    </a:cubicBezTo>
                    <a:lnTo>
                      <a:pt x="1117" y="920"/>
                    </a:lnTo>
                    <a:cubicBezTo>
                      <a:pt x="1029" y="821"/>
                      <a:pt x="953" y="733"/>
                      <a:pt x="865" y="657"/>
                    </a:cubicBezTo>
                    <a:cubicBezTo>
                      <a:pt x="690" y="514"/>
                      <a:pt x="548" y="383"/>
                      <a:pt x="416" y="285"/>
                    </a:cubicBezTo>
                    <a:cubicBezTo>
                      <a:pt x="154" y="9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10" name="Google Shape;1110;p36"/>
              <p:cNvSpPr/>
              <p:nvPr/>
            </p:nvSpPr>
            <p:spPr>
              <a:xfrm>
                <a:off x="1882556" y="1524446"/>
                <a:ext cx="1493852" cy="229555"/>
              </a:xfrm>
              <a:custGeom>
                <a:avLst/>
                <a:gdLst/>
                <a:ahLst/>
                <a:cxnLst/>
                <a:rect l="l" t="t" r="r" b="b"/>
                <a:pathLst>
                  <a:path w="14538" h="2234" extrusionOk="0">
                    <a:moveTo>
                      <a:pt x="12370" y="0"/>
                    </a:moveTo>
                    <a:lnTo>
                      <a:pt x="12074" y="460"/>
                    </a:lnTo>
                    <a:cubicBezTo>
                      <a:pt x="12042" y="526"/>
                      <a:pt x="12008" y="581"/>
                      <a:pt x="11976" y="635"/>
                    </a:cubicBezTo>
                    <a:cubicBezTo>
                      <a:pt x="11932" y="690"/>
                      <a:pt x="11899" y="745"/>
                      <a:pt x="11855" y="788"/>
                    </a:cubicBezTo>
                    <a:lnTo>
                      <a:pt x="11801" y="866"/>
                    </a:lnTo>
                    <a:lnTo>
                      <a:pt x="11724" y="931"/>
                    </a:lnTo>
                    <a:cubicBezTo>
                      <a:pt x="11691" y="975"/>
                      <a:pt x="11636" y="1007"/>
                      <a:pt x="11592" y="1051"/>
                    </a:cubicBezTo>
                    <a:lnTo>
                      <a:pt x="11516" y="1095"/>
                    </a:lnTo>
                    <a:lnTo>
                      <a:pt x="11439" y="1139"/>
                    </a:lnTo>
                    <a:cubicBezTo>
                      <a:pt x="11417" y="1161"/>
                      <a:pt x="11385" y="1161"/>
                      <a:pt x="11363" y="1172"/>
                    </a:cubicBezTo>
                    <a:cubicBezTo>
                      <a:pt x="11341" y="1194"/>
                      <a:pt x="11308" y="1204"/>
                      <a:pt x="11286" y="1204"/>
                    </a:cubicBezTo>
                    <a:cubicBezTo>
                      <a:pt x="11232" y="1226"/>
                      <a:pt x="11166" y="1238"/>
                      <a:pt x="11111" y="1248"/>
                    </a:cubicBezTo>
                    <a:lnTo>
                      <a:pt x="11023" y="1260"/>
                    </a:lnTo>
                    <a:lnTo>
                      <a:pt x="10936" y="1270"/>
                    </a:lnTo>
                    <a:lnTo>
                      <a:pt x="10750" y="1270"/>
                    </a:lnTo>
                    <a:cubicBezTo>
                      <a:pt x="10684" y="1260"/>
                      <a:pt x="10629" y="1260"/>
                      <a:pt x="10563" y="1238"/>
                    </a:cubicBezTo>
                    <a:lnTo>
                      <a:pt x="10366" y="1204"/>
                    </a:lnTo>
                    <a:cubicBezTo>
                      <a:pt x="10312" y="1183"/>
                      <a:pt x="10246" y="1161"/>
                      <a:pt x="10181" y="1139"/>
                    </a:cubicBezTo>
                    <a:cubicBezTo>
                      <a:pt x="10049" y="1095"/>
                      <a:pt x="9929" y="1051"/>
                      <a:pt x="9797" y="986"/>
                    </a:cubicBezTo>
                    <a:cubicBezTo>
                      <a:pt x="9743" y="953"/>
                      <a:pt x="9677" y="920"/>
                      <a:pt x="9622" y="887"/>
                    </a:cubicBezTo>
                    <a:cubicBezTo>
                      <a:pt x="9556" y="854"/>
                      <a:pt x="9491" y="822"/>
                      <a:pt x="9447" y="788"/>
                    </a:cubicBezTo>
                    <a:lnTo>
                      <a:pt x="9162" y="603"/>
                    </a:lnTo>
                    <a:lnTo>
                      <a:pt x="9009" y="898"/>
                    </a:lnTo>
                    <a:cubicBezTo>
                      <a:pt x="8987" y="964"/>
                      <a:pt x="8965" y="1019"/>
                      <a:pt x="8933" y="1073"/>
                    </a:cubicBezTo>
                    <a:lnTo>
                      <a:pt x="8889" y="1161"/>
                    </a:lnTo>
                    <a:lnTo>
                      <a:pt x="8834" y="1238"/>
                    </a:lnTo>
                    <a:cubicBezTo>
                      <a:pt x="8812" y="1260"/>
                      <a:pt x="8801" y="1292"/>
                      <a:pt x="8780" y="1314"/>
                    </a:cubicBezTo>
                    <a:lnTo>
                      <a:pt x="8714" y="1380"/>
                    </a:lnTo>
                    <a:lnTo>
                      <a:pt x="8648" y="1445"/>
                    </a:lnTo>
                    <a:lnTo>
                      <a:pt x="8583" y="1500"/>
                    </a:lnTo>
                    <a:cubicBezTo>
                      <a:pt x="8561" y="1522"/>
                      <a:pt x="8527" y="1533"/>
                      <a:pt x="8506" y="1555"/>
                    </a:cubicBezTo>
                    <a:cubicBezTo>
                      <a:pt x="8484" y="1566"/>
                      <a:pt x="8451" y="1588"/>
                      <a:pt x="8429" y="1599"/>
                    </a:cubicBezTo>
                    <a:cubicBezTo>
                      <a:pt x="8374" y="1632"/>
                      <a:pt x="8308" y="1654"/>
                      <a:pt x="8254" y="1676"/>
                    </a:cubicBezTo>
                    <a:lnTo>
                      <a:pt x="8155" y="1697"/>
                    </a:lnTo>
                    <a:lnTo>
                      <a:pt x="8057" y="1719"/>
                    </a:lnTo>
                    <a:cubicBezTo>
                      <a:pt x="8002" y="1730"/>
                      <a:pt x="7926" y="1752"/>
                      <a:pt x="7860" y="1752"/>
                    </a:cubicBezTo>
                    <a:cubicBezTo>
                      <a:pt x="7794" y="1763"/>
                      <a:pt x="7729" y="1763"/>
                      <a:pt x="7652" y="1763"/>
                    </a:cubicBezTo>
                    <a:cubicBezTo>
                      <a:pt x="7586" y="1763"/>
                      <a:pt x="7510" y="1752"/>
                      <a:pt x="7444" y="1752"/>
                    </a:cubicBezTo>
                    <a:cubicBezTo>
                      <a:pt x="7301" y="1730"/>
                      <a:pt x="7160" y="1708"/>
                      <a:pt x="7017" y="1676"/>
                    </a:cubicBezTo>
                    <a:cubicBezTo>
                      <a:pt x="6875" y="1632"/>
                      <a:pt x="6732" y="1599"/>
                      <a:pt x="6601" y="1544"/>
                    </a:cubicBezTo>
                    <a:cubicBezTo>
                      <a:pt x="6459" y="1489"/>
                      <a:pt x="6328" y="1423"/>
                      <a:pt x="6196" y="1358"/>
                    </a:cubicBezTo>
                    <a:lnTo>
                      <a:pt x="6119" y="1314"/>
                    </a:lnTo>
                    <a:lnTo>
                      <a:pt x="6065" y="1391"/>
                    </a:lnTo>
                    <a:cubicBezTo>
                      <a:pt x="6032" y="1445"/>
                      <a:pt x="5988" y="1511"/>
                      <a:pt x="5944" y="1566"/>
                    </a:cubicBezTo>
                    <a:lnTo>
                      <a:pt x="5868" y="1654"/>
                    </a:lnTo>
                    <a:lnTo>
                      <a:pt x="5791" y="1730"/>
                    </a:lnTo>
                    <a:cubicBezTo>
                      <a:pt x="5758" y="1752"/>
                      <a:pt x="5736" y="1774"/>
                      <a:pt x="5703" y="1796"/>
                    </a:cubicBezTo>
                    <a:cubicBezTo>
                      <a:pt x="5671" y="1817"/>
                      <a:pt x="5638" y="1839"/>
                      <a:pt x="5616" y="1851"/>
                    </a:cubicBezTo>
                    <a:cubicBezTo>
                      <a:pt x="5583" y="1873"/>
                      <a:pt x="5550" y="1883"/>
                      <a:pt x="5518" y="1905"/>
                    </a:cubicBezTo>
                    <a:lnTo>
                      <a:pt x="5419" y="1938"/>
                    </a:lnTo>
                    <a:lnTo>
                      <a:pt x="5309" y="1960"/>
                    </a:lnTo>
                    <a:cubicBezTo>
                      <a:pt x="5277" y="1971"/>
                      <a:pt x="5243" y="1971"/>
                      <a:pt x="5200" y="1982"/>
                    </a:cubicBezTo>
                    <a:cubicBezTo>
                      <a:pt x="5134" y="1982"/>
                      <a:pt x="5068" y="1982"/>
                      <a:pt x="4992" y="1971"/>
                    </a:cubicBezTo>
                    <a:cubicBezTo>
                      <a:pt x="4926" y="1971"/>
                      <a:pt x="4849" y="1949"/>
                      <a:pt x="4784" y="1927"/>
                    </a:cubicBezTo>
                    <a:cubicBezTo>
                      <a:pt x="4708" y="1916"/>
                      <a:pt x="4642" y="1883"/>
                      <a:pt x="4576" y="1861"/>
                    </a:cubicBezTo>
                    <a:cubicBezTo>
                      <a:pt x="4510" y="1829"/>
                      <a:pt x="4445" y="1807"/>
                      <a:pt x="4379" y="1763"/>
                    </a:cubicBezTo>
                    <a:cubicBezTo>
                      <a:pt x="4313" y="1730"/>
                      <a:pt x="4248" y="1697"/>
                      <a:pt x="4193" y="1654"/>
                    </a:cubicBezTo>
                    <a:cubicBezTo>
                      <a:pt x="4061" y="1577"/>
                      <a:pt x="3941" y="1500"/>
                      <a:pt x="3832" y="1401"/>
                    </a:cubicBezTo>
                    <a:cubicBezTo>
                      <a:pt x="3711" y="1314"/>
                      <a:pt x="3591" y="1216"/>
                      <a:pt x="3482" y="1117"/>
                    </a:cubicBezTo>
                    <a:cubicBezTo>
                      <a:pt x="3426" y="1073"/>
                      <a:pt x="3372" y="1029"/>
                      <a:pt x="3317" y="975"/>
                    </a:cubicBezTo>
                    <a:cubicBezTo>
                      <a:pt x="3263" y="931"/>
                      <a:pt x="3207" y="876"/>
                      <a:pt x="3164" y="832"/>
                    </a:cubicBezTo>
                    <a:lnTo>
                      <a:pt x="2934" y="603"/>
                    </a:lnTo>
                    <a:lnTo>
                      <a:pt x="2737" y="866"/>
                    </a:lnTo>
                    <a:lnTo>
                      <a:pt x="2628" y="1029"/>
                    </a:lnTo>
                    <a:cubicBezTo>
                      <a:pt x="2584" y="1073"/>
                      <a:pt x="2540" y="1128"/>
                      <a:pt x="2496" y="1172"/>
                    </a:cubicBezTo>
                    <a:cubicBezTo>
                      <a:pt x="2453" y="1216"/>
                      <a:pt x="2409" y="1270"/>
                      <a:pt x="2365" y="1303"/>
                    </a:cubicBezTo>
                    <a:cubicBezTo>
                      <a:pt x="2321" y="1358"/>
                      <a:pt x="2266" y="1391"/>
                      <a:pt x="2222" y="1423"/>
                    </a:cubicBezTo>
                    <a:lnTo>
                      <a:pt x="2058" y="1522"/>
                    </a:lnTo>
                    <a:lnTo>
                      <a:pt x="1894" y="1588"/>
                    </a:lnTo>
                    <a:cubicBezTo>
                      <a:pt x="1840" y="1610"/>
                      <a:pt x="1784" y="1620"/>
                      <a:pt x="1719" y="1632"/>
                    </a:cubicBezTo>
                    <a:cubicBezTo>
                      <a:pt x="1664" y="1642"/>
                      <a:pt x="1599" y="1642"/>
                      <a:pt x="1544" y="1642"/>
                    </a:cubicBezTo>
                    <a:lnTo>
                      <a:pt x="1445" y="1642"/>
                    </a:lnTo>
                    <a:cubicBezTo>
                      <a:pt x="1412" y="1632"/>
                      <a:pt x="1380" y="1632"/>
                      <a:pt x="1347" y="1632"/>
                    </a:cubicBezTo>
                    <a:cubicBezTo>
                      <a:pt x="1281" y="1620"/>
                      <a:pt x="1227" y="1610"/>
                      <a:pt x="1161" y="1588"/>
                    </a:cubicBezTo>
                    <a:cubicBezTo>
                      <a:pt x="1029" y="1555"/>
                      <a:pt x="898" y="1511"/>
                      <a:pt x="777" y="1445"/>
                    </a:cubicBezTo>
                    <a:cubicBezTo>
                      <a:pt x="646" y="1391"/>
                      <a:pt x="526" y="1325"/>
                      <a:pt x="405" y="1248"/>
                    </a:cubicBezTo>
                    <a:cubicBezTo>
                      <a:pt x="285" y="1172"/>
                      <a:pt x="164" y="1084"/>
                      <a:pt x="55" y="997"/>
                    </a:cubicBezTo>
                    <a:lnTo>
                      <a:pt x="1" y="1041"/>
                    </a:lnTo>
                    <a:cubicBezTo>
                      <a:pt x="88" y="1161"/>
                      <a:pt x="186" y="1282"/>
                      <a:pt x="285" y="1391"/>
                    </a:cubicBezTo>
                    <a:cubicBezTo>
                      <a:pt x="395" y="1500"/>
                      <a:pt x="504" y="1599"/>
                      <a:pt x="624" y="1697"/>
                    </a:cubicBezTo>
                    <a:cubicBezTo>
                      <a:pt x="755" y="1785"/>
                      <a:pt x="887" y="1861"/>
                      <a:pt x="1040" y="1938"/>
                    </a:cubicBezTo>
                    <a:cubicBezTo>
                      <a:pt x="1106" y="1971"/>
                      <a:pt x="1183" y="1993"/>
                      <a:pt x="1259" y="2014"/>
                    </a:cubicBezTo>
                    <a:cubicBezTo>
                      <a:pt x="1347" y="2036"/>
                      <a:pt x="1424" y="2058"/>
                      <a:pt x="1511" y="2070"/>
                    </a:cubicBezTo>
                    <a:cubicBezTo>
                      <a:pt x="1587" y="2080"/>
                      <a:pt x="1675" y="2080"/>
                      <a:pt x="1762" y="2080"/>
                    </a:cubicBezTo>
                    <a:cubicBezTo>
                      <a:pt x="1850" y="2080"/>
                      <a:pt x="1938" y="2058"/>
                      <a:pt x="2015" y="2048"/>
                    </a:cubicBezTo>
                    <a:cubicBezTo>
                      <a:pt x="2102" y="2026"/>
                      <a:pt x="2190" y="2004"/>
                      <a:pt x="2266" y="1971"/>
                    </a:cubicBezTo>
                    <a:cubicBezTo>
                      <a:pt x="2343" y="1938"/>
                      <a:pt x="2419" y="1895"/>
                      <a:pt x="2496" y="1851"/>
                    </a:cubicBezTo>
                    <a:cubicBezTo>
                      <a:pt x="2638" y="1763"/>
                      <a:pt x="2770" y="1654"/>
                      <a:pt x="2879" y="1544"/>
                    </a:cubicBezTo>
                    <a:cubicBezTo>
                      <a:pt x="2925" y="1505"/>
                      <a:pt x="2961" y="1461"/>
                      <a:pt x="2997" y="1415"/>
                    </a:cubicBezTo>
                    <a:lnTo>
                      <a:pt x="2997" y="1415"/>
                    </a:lnTo>
                    <a:cubicBezTo>
                      <a:pt x="3046" y="1458"/>
                      <a:pt x="3090" y="1499"/>
                      <a:pt x="3142" y="1533"/>
                    </a:cubicBezTo>
                    <a:cubicBezTo>
                      <a:pt x="3273" y="1632"/>
                      <a:pt x="3416" y="1730"/>
                      <a:pt x="3558" y="1807"/>
                    </a:cubicBezTo>
                    <a:cubicBezTo>
                      <a:pt x="3700" y="1895"/>
                      <a:pt x="3842" y="1971"/>
                      <a:pt x="3996" y="2036"/>
                    </a:cubicBezTo>
                    <a:cubicBezTo>
                      <a:pt x="4073" y="2058"/>
                      <a:pt x="4160" y="2092"/>
                      <a:pt x="4236" y="2113"/>
                    </a:cubicBezTo>
                    <a:cubicBezTo>
                      <a:pt x="4313" y="2146"/>
                      <a:pt x="4401" y="2168"/>
                      <a:pt x="4477" y="2179"/>
                    </a:cubicBezTo>
                    <a:cubicBezTo>
                      <a:pt x="4565" y="2201"/>
                      <a:pt x="4642" y="2212"/>
                      <a:pt x="4729" y="2223"/>
                    </a:cubicBezTo>
                    <a:cubicBezTo>
                      <a:pt x="4817" y="2233"/>
                      <a:pt x="4893" y="2233"/>
                      <a:pt x="4981" y="2233"/>
                    </a:cubicBezTo>
                    <a:cubicBezTo>
                      <a:pt x="5068" y="2233"/>
                      <a:pt x="5156" y="2223"/>
                      <a:pt x="5233" y="2201"/>
                    </a:cubicBezTo>
                    <a:cubicBezTo>
                      <a:pt x="5321" y="2190"/>
                      <a:pt x="5408" y="2157"/>
                      <a:pt x="5484" y="2135"/>
                    </a:cubicBezTo>
                    <a:cubicBezTo>
                      <a:pt x="5561" y="2102"/>
                      <a:pt x="5638" y="2058"/>
                      <a:pt x="5703" y="2014"/>
                    </a:cubicBezTo>
                    <a:cubicBezTo>
                      <a:pt x="5747" y="1993"/>
                      <a:pt x="5780" y="1971"/>
                      <a:pt x="5813" y="1949"/>
                    </a:cubicBezTo>
                    <a:cubicBezTo>
                      <a:pt x="5846" y="1916"/>
                      <a:pt x="5878" y="1895"/>
                      <a:pt x="5912" y="1861"/>
                    </a:cubicBezTo>
                    <a:lnTo>
                      <a:pt x="5999" y="1774"/>
                    </a:lnTo>
                    <a:lnTo>
                      <a:pt x="6075" y="1686"/>
                    </a:lnTo>
                    <a:cubicBezTo>
                      <a:pt x="6116" y="1645"/>
                      <a:pt x="6144" y="1605"/>
                      <a:pt x="6173" y="1564"/>
                    </a:cubicBezTo>
                    <a:lnTo>
                      <a:pt x="6173" y="1564"/>
                    </a:lnTo>
                    <a:cubicBezTo>
                      <a:pt x="6219" y="1588"/>
                      <a:pt x="6263" y="1610"/>
                      <a:pt x="6306" y="1632"/>
                    </a:cubicBezTo>
                    <a:cubicBezTo>
                      <a:pt x="6371" y="1676"/>
                      <a:pt x="6437" y="1708"/>
                      <a:pt x="6513" y="1741"/>
                    </a:cubicBezTo>
                    <a:cubicBezTo>
                      <a:pt x="6645" y="1807"/>
                      <a:pt x="6787" y="1873"/>
                      <a:pt x="6941" y="1927"/>
                    </a:cubicBezTo>
                    <a:cubicBezTo>
                      <a:pt x="7225" y="2036"/>
                      <a:pt x="7532" y="2124"/>
                      <a:pt x="7860" y="2146"/>
                    </a:cubicBezTo>
                    <a:cubicBezTo>
                      <a:pt x="7904" y="2152"/>
                      <a:pt x="7945" y="2154"/>
                      <a:pt x="7986" y="2154"/>
                    </a:cubicBezTo>
                    <a:cubicBezTo>
                      <a:pt x="8027" y="2154"/>
                      <a:pt x="8068" y="2152"/>
                      <a:pt x="8111" y="2146"/>
                    </a:cubicBezTo>
                    <a:lnTo>
                      <a:pt x="8243" y="2135"/>
                    </a:lnTo>
                    <a:cubicBezTo>
                      <a:pt x="8287" y="2135"/>
                      <a:pt x="8330" y="2124"/>
                      <a:pt x="8364" y="2113"/>
                    </a:cubicBezTo>
                    <a:cubicBezTo>
                      <a:pt x="8451" y="2102"/>
                      <a:pt x="8539" y="2080"/>
                      <a:pt x="8615" y="2048"/>
                    </a:cubicBezTo>
                    <a:cubicBezTo>
                      <a:pt x="8703" y="2014"/>
                      <a:pt x="8780" y="1971"/>
                      <a:pt x="8856" y="1927"/>
                    </a:cubicBezTo>
                    <a:cubicBezTo>
                      <a:pt x="8900" y="1905"/>
                      <a:pt x="8933" y="1883"/>
                      <a:pt x="8977" y="1851"/>
                    </a:cubicBezTo>
                    <a:lnTo>
                      <a:pt x="9075" y="1763"/>
                    </a:lnTo>
                    <a:cubicBezTo>
                      <a:pt x="9119" y="1741"/>
                      <a:pt x="9140" y="1708"/>
                      <a:pt x="9174" y="1676"/>
                    </a:cubicBezTo>
                    <a:cubicBezTo>
                      <a:pt x="9206" y="1642"/>
                      <a:pt x="9239" y="1610"/>
                      <a:pt x="9261" y="1577"/>
                    </a:cubicBezTo>
                    <a:cubicBezTo>
                      <a:pt x="9294" y="1544"/>
                      <a:pt x="9316" y="1500"/>
                      <a:pt x="9349" y="1467"/>
                    </a:cubicBezTo>
                    <a:lnTo>
                      <a:pt x="9372" y="1428"/>
                    </a:lnTo>
                    <a:lnTo>
                      <a:pt x="9372" y="1428"/>
                    </a:lnTo>
                    <a:cubicBezTo>
                      <a:pt x="9420" y="1460"/>
                      <a:pt x="9469" y="1491"/>
                      <a:pt x="9524" y="1522"/>
                    </a:cubicBezTo>
                    <a:cubicBezTo>
                      <a:pt x="9666" y="1599"/>
                      <a:pt x="9809" y="1676"/>
                      <a:pt x="9962" y="1730"/>
                    </a:cubicBezTo>
                    <a:cubicBezTo>
                      <a:pt x="10115" y="1796"/>
                      <a:pt x="10279" y="1839"/>
                      <a:pt x="10443" y="1873"/>
                    </a:cubicBezTo>
                    <a:cubicBezTo>
                      <a:pt x="10531" y="1895"/>
                      <a:pt x="10607" y="1905"/>
                      <a:pt x="10695" y="1916"/>
                    </a:cubicBezTo>
                    <a:lnTo>
                      <a:pt x="10969" y="1916"/>
                    </a:lnTo>
                    <a:lnTo>
                      <a:pt x="11100" y="1905"/>
                    </a:lnTo>
                    <a:lnTo>
                      <a:pt x="11232" y="1883"/>
                    </a:lnTo>
                    <a:cubicBezTo>
                      <a:pt x="11319" y="1861"/>
                      <a:pt x="11407" y="1839"/>
                      <a:pt x="11494" y="1807"/>
                    </a:cubicBezTo>
                    <a:cubicBezTo>
                      <a:pt x="11538" y="1796"/>
                      <a:pt x="11582" y="1774"/>
                      <a:pt x="11626" y="1752"/>
                    </a:cubicBezTo>
                    <a:cubicBezTo>
                      <a:pt x="11669" y="1741"/>
                      <a:pt x="11713" y="1719"/>
                      <a:pt x="11746" y="1697"/>
                    </a:cubicBezTo>
                    <a:cubicBezTo>
                      <a:pt x="11789" y="1664"/>
                      <a:pt x="11823" y="1642"/>
                      <a:pt x="11867" y="1620"/>
                    </a:cubicBezTo>
                    <a:lnTo>
                      <a:pt x="11976" y="1533"/>
                    </a:lnTo>
                    <a:cubicBezTo>
                      <a:pt x="12042" y="1479"/>
                      <a:pt x="12107" y="1413"/>
                      <a:pt x="12162" y="1347"/>
                    </a:cubicBezTo>
                    <a:lnTo>
                      <a:pt x="12249" y="1248"/>
                    </a:lnTo>
                    <a:lnTo>
                      <a:pt x="12326" y="1150"/>
                    </a:lnTo>
                    <a:cubicBezTo>
                      <a:pt x="12343" y="1126"/>
                      <a:pt x="12358" y="1103"/>
                      <a:pt x="12372" y="1079"/>
                    </a:cubicBezTo>
                    <a:lnTo>
                      <a:pt x="12372" y="1079"/>
                    </a:lnTo>
                    <a:cubicBezTo>
                      <a:pt x="12447" y="1161"/>
                      <a:pt x="12530" y="1239"/>
                      <a:pt x="12621" y="1303"/>
                    </a:cubicBezTo>
                    <a:cubicBezTo>
                      <a:pt x="12677" y="1347"/>
                      <a:pt x="12731" y="1380"/>
                      <a:pt x="12797" y="1413"/>
                    </a:cubicBezTo>
                    <a:cubicBezTo>
                      <a:pt x="12852" y="1445"/>
                      <a:pt x="12917" y="1467"/>
                      <a:pt x="12983" y="1489"/>
                    </a:cubicBezTo>
                    <a:cubicBezTo>
                      <a:pt x="13093" y="1532"/>
                      <a:pt x="13204" y="1548"/>
                      <a:pt x="13315" y="1548"/>
                    </a:cubicBezTo>
                    <a:cubicBezTo>
                      <a:pt x="13346" y="1548"/>
                      <a:pt x="13378" y="1547"/>
                      <a:pt x="13410" y="1544"/>
                    </a:cubicBezTo>
                    <a:cubicBezTo>
                      <a:pt x="13453" y="1544"/>
                      <a:pt x="13487" y="1533"/>
                      <a:pt x="13519" y="1522"/>
                    </a:cubicBezTo>
                    <a:cubicBezTo>
                      <a:pt x="13552" y="1522"/>
                      <a:pt x="13585" y="1511"/>
                      <a:pt x="13618" y="1500"/>
                    </a:cubicBezTo>
                    <a:cubicBezTo>
                      <a:pt x="13684" y="1479"/>
                      <a:pt x="13749" y="1445"/>
                      <a:pt x="13804" y="1413"/>
                    </a:cubicBezTo>
                    <a:lnTo>
                      <a:pt x="13968" y="1314"/>
                    </a:lnTo>
                    <a:cubicBezTo>
                      <a:pt x="14023" y="1270"/>
                      <a:pt x="14066" y="1226"/>
                      <a:pt x="14110" y="1183"/>
                    </a:cubicBezTo>
                    <a:lnTo>
                      <a:pt x="14241" y="1051"/>
                    </a:lnTo>
                    <a:cubicBezTo>
                      <a:pt x="14275" y="1007"/>
                      <a:pt x="14319" y="953"/>
                      <a:pt x="14351" y="909"/>
                    </a:cubicBezTo>
                    <a:cubicBezTo>
                      <a:pt x="14384" y="854"/>
                      <a:pt x="14417" y="810"/>
                      <a:pt x="14450" y="756"/>
                    </a:cubicBezTo>
                    <a:lnTo>
                      <a:pt x="14537" y="603"/>
                    </a:lnTo>
                    <a:lnTo>
                      <a:pt x="14494" y="570"/>
                    </a:lnTo>
                    <a:cubicBezTo>
                      <a:pt x="14406" y="647"/>
                      <a:pt x="14319" y="734"/>
                      <a:pt x="14231" y="800"/>
                    </a:cubicBezTo>
                    <a:cubicBezTo>
                      <a:pt x="14143" y="876"/>
                      <a:pt x="14056" y="942"/>
                      <a:pt x="13968" y="1007"/>
                    </a:cubicBezTo>
                    <a:cubicBezTo>
                      <a:pt x="13924" y="1029"/>
                      <a:pt x="13869" y="1063"/>
                      <a:pt x="13825" y="1084"/>
                    </a:cubicBezTo>
                    <a:cubicBezTo>
                      <a:pt x="13782" y="1106"/>
                      <a:pt x="13727" y="1128"/>
                      <a:pt x="13684" y="1139"/>
                    </a:cubicBezTo>
                    <a:cubicBezTo>
                      <a:pt x="13628" y="1150"/>
                      <a:pt x="13585" y="1172"/>
                      <a:pt x="13541" y="1172"/>
                    </a:cubicBezTo>
                    <a:cubicBezTo>
                      <a:pt x="13514" y="1177"/>
                      <a:pt x="13489" y="1180"/>
                      <a:pt x="13466" y="1180"/>
                    </a:cubicBezTo>
                    <a:cubicBezTo>
                      <a:pt x="13443" y="1180"/>
                      <a:pt x="13421" y="1177"/>
                      <a:pt x="13399" y="1172"/>
                    </a:cubicBezTo>
                    <a:cubicBezTo>
                      <a:pt x="13311" y="1172"/>
                      <a:pt x="13224" y="1150"/>
                      <a:pt x="13147" y="1106"/>
                    </a:cubicBezTo>
                    <a:cubicBezTo>
                      <a:pt x="13103" y="1084"/>
                      <a:pt x="13059" y="1063"/>
                      <a:pt x="13027" y="1029"/>
                    </a:cubicBezTo>
                    <a:cubicBezTo>
                      <a:pt x="12983" y="1007"/>
                      <a:pt x="12950" y="975"/>
                      <a:pt x="12917" y="942"/>
                    </a:cubicBezTo>
                    <a:cubicBezTo>
                      <a:pt x="12840" y="876"/>
                      <a:pt x="12775" y="800"/>
                      <a:pt x="12720" y="712"/>
                    </a:cubicBezTo>
                    <a:cubicBezTo>
                      <a:pt x="12687" y="669"/>
                      <a:pt x="12665" y="625"/>
                      <a:pt x="12633" y="581"/>
                    </a:cubicBezTo>
                    <a:cubicBezTo>
                      <a:pt x="12611" y="537"/>
                      <a:pt x="12578" y="493"/>
                      <a:pt x="12567" y="460"/>
                    </a:cubicBezTo>
                    <a:lnTo>
                      <a:pt x="123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111" name="Google Shape;1111;p36"/>
          <p:cNvGrpSpPr/>
          <p:nvPr/>
        </p:nvGrpSpPr>
        <p:grpSpPr>
          <a:xfrm>
            <a:off x="5963374" y="-381383"/>
            <a:ext cx="188527" cy="1963349"/>
            <a:chOff x="4472530" y="-286037"/>
            <a:chExt cx="141395" cy="1472512"/>
          </a:xfrm>
        </p:grpSpPr>
        <p:sp>
          <p:nvSpPr>
            <p:cNvPr id="1112" name="Google Shape;1112;p36"/>
            <p:cNvSpPr/>
            <p:nvPr/>
          </p:nvSpPr>
          <p:spPr>
            <a:xfrm>
              <a:off x="4472530" y="1045175"/>
              <a:ext cx="141300" cy="141300"/>
            </a:xfrm>
            <a:prstGeom prst="trapezoid">
              <a:avLst>
                <a:gd name="adj" fmla="val 25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3" name="Google Shape;1113;p36"/>
            <p:cNvSpPr/>
            <p:nvPr/>
          </p:nvSpPr>
          <p:spPr>
            <a:xfrm flipH="1">
              <a:off x="4530074" y="-286037"/>
              <a:ext cx="83851" cy="1409358"/>
            </a:xfrm>
            <a:custGeom>
              <a:avLst/>
              <a:gdLst/>
              <a:ahLst/>
              <a:cxnLst/>
              <a:rect l="l" t="t" r="r" b="b"/>
              <a:pathLst>
                <a:path w="1413" h="26613" extrusionOk="0">
                  <a:moveTo>
                    <a:pt x="767" y="1"/>
                  </a:moveTo>
                  <a:lnTo>
                    <a:pt x="1" y="285"/>
                  </a:lnTo>
                  <a:lnTo>
                    <a:pt x="1052" y="26612"/>
                  </a:lnTo>
                  <a:lnTo>
                    <a:pt x="1413" y="26316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521094254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FE3FAD-6E7B-4722-9DFF-A15158844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00" y="1498600"/>
            <a:ext cx="10185400" cy="4622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31B443-B55C-44CD-8823-3D74AD5A8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6160" y="736600"/>
            <a:ext cx="965080" cy="9650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334A00-EEFF-45AC-95E6-A08769B01AE0}"/>
              </a:ext>
            </a:extLst>
          </p:cNvPr>
          <p:cNvSpPr txBox="1"/>
          <p:nvPr/>
        </p:nvSpPr>
        <p:spPr>
          <a:xfrm>
            <a:off x="8737600" y="2209800"/>
            <a:ext cx="81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</a:rPr>
              <a:t>No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D5771B-9CE5-42BA-97FF-9565F2F1EB7C}"/>
              </a:ext>
            </a:extLst>
          </p:cNvPr>
          <p:cNvSpPr txBox="1"/>
          <p:nvPr/>
        </p:nvSpPr>
        <p:spPr>
          <a:xfrm>
            <a:off x="8737600" y="2971801"/>
            <a:ext cx="101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</a:rPr>
              <a:t>Yes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843495-6EA1-44C9-AD16-C60ECD38A13E}"/>
              </a:ext>
            </a:extLst>
          </p:cNvPr>
          <p:cNvSpPr txBox="1"/>
          <p:nvPr/>
        </p:nvSpPr>
        <p:spPr>
          <a:xfrm>
            <a:off x="8839200" y="372487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</a:rPr>
              <a:t>Yes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41B62E-7965-4474-B51D-392931B94FA1}"/>
              </a:ext>
            </a:extLst>
          </p:cNvPr>
          <p:cNvSpPr txBox="1"/>
          <p:nvPr/>
        </p:nvSpPr>
        <p:spPr>
          <a:xfrm>
            <a:off x="9245600" y="4436069"/>
            <a:ext cx="81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</a:rPr>
              <a:t>No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60C109-CA28-4395-B9FC-0953ED281DB4}"/>
              </a:ext>
            </a:extLst>
          </p:cNvPr>
          <p:cNvSpPr txBox="1"/>
          <p:nvPr/>
        </p:nvSpPr>
        <p:spPr>
          <a:xfrm>
            <a:off x="7975920" y="5257801"/>
            <a:ext cx="1269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F0"/>
                </a:solidFill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5548909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36"/>
          <p:cNvSpPr/>
          <p:nvPr/>
        </p:nvSpPr>
        <p:spPr>
          <a:xfrm>
            <a:off x="5113000" y="1222384"/>
            <a:ext cx="1966000" cy="19660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94" name="Google Shape;1094;p36"/>
          <p:cNvSpPr txBox="1">
            <a:spLocks noGrp="1"/>
          </p:cNvSpPr>
          <p:nvPr>
            <p:ph type="title"/>
          </p:nvPr>
        </p:nvSpPr>
        <p:spPr>
          <a:xfrm>
            <a:off x="1954481" y="4000307"/>
            <a:ext cx="8687719" cy="113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/>
              <a:t>What activities do you and your friends like doing in your free time?</a:t>
            </a:r>
            <a:endParaRPr/>
          </a:p>
        </p:txBody>
      </p:sp>
      <p:sp>
        <p:nvSpPr>
          <p:cNvPr id="1095" name="Google Shape;1095;p36"/>
          <p:cNvSpPr txBox="1">
            <a:spLocks noGrp="1"/>
          </p:cNvSpPr>
          <p:nvPr>
            <p:ph type="title" idx="2"/>
          </p:nvPr>
        </p:nvSpPr>
        <p:spPr>
          <a:xfrm>
            <a:off x="5113000" y="1511175"/>
            <a:ext cx="1966000" cy="138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/>
              <a:t>04</a:t>
            </a:r>
            <a:endParaRPr/>
          </a:p>
        </p:txBody>
      </p:sp>
      <p:grpSp>
        <p:nvGrpSpPr>
          <p:cNvPr id="1097" name="Google Shape;1097;p36"/>
          <p:cNvGrpSpPr/>
          <p:nvPr/>
        </p:nvGrpSpPr>
        <p:grpSpPr>
          <a:xfrm rot="-359569">
            <a:off x="-734156" y="1802651"/>
            <a:ext cx="2841528" cy="3601579"/>
            <a:chOff x="778666" y="1632414"/>
            <a:chExt cx="2131221" cy="2701280"/>
          </a:xfrm>
        </p:grpSpPr>
        <p:sp>
          <p:nvSpPr>
            <p:cNvPr id="1098" name="Google Shape;1098;p36"/>
            <p:cNvSpPr/>
            <p:nvPr/>
          </p:nvSpPr>
          <p:spPr>
            <a:xfrm flipH="1">
              <a:off x="2086807" y="3225728"/>
              <a:ext cx="83847" cy="1107966"/>
            </a:xfrm>
            <a:custGeom>
              <a:avLst/>
              <a:gdLst/>
              <a:ahLst/>
              <a:cxnLst/>
              <a:rect l="l" t="t" r="r" b="b"/>
              <a:pathLst>
                <a:path w="1413" h="26613" extrusionOk="0">
                  <a:moveTo>
                    <a:pt x="767" y="1"/>
                  </a:moveTo>
                  <a:lnTo>
                    <a:pt x="1" y="285"/>
                  </a:lnTo>
                  <a:lnTo>
                    <a:pt x="1052" y="26612"/>
                  </a:lnTo>
                  <a:lnTo>
                    <a:pt x="1413" y="26316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099" name="Google Shape;1099;p36"/>
            <p:cNvGrpSpPr/>
            <p:nvPr/>
          </p:nvGrpSpPr>
          <p:grpSpPr>
            <a:xfrm rot="962813">
              <a:off x="778666" y="1632414"/>
              <a:ext cx="2131221" cy="1517482"/>
              <a:chOff x="552048" y="738275"/>
              <a:chExt cx="2862586" cy="2038231"/>
            </a:xfrm>
          </p:grpSpPr>
          <p:sp>
            <p:nvSpPr>
              <p:cNvPr id="1100" name="Google Shape;1100;p36"/>
              <p:cNvSpPr/>
              <p:nvPr/>
            </p:nvSpPr>
            <p:spPr>
              <a:xfrm>
                <a:off x="2517986" y="1948511"/>
                <a:ext cx="311759" cy="236336"/>
              </a:xfrm>
              <a:custGeom>
                <a:avLst/>
                <a:gdLst/>
                <a:ahLst/>
                <a:cxnLst/>
                <a:rect l="l" t="t" r="r" b="b"/>
                <a:pathLst>
                  <a:path w="3034" h="2300" extrusionOk="0">
                    <a:moveTo>
                      <a:pt x="3033" y="1"/>
                    </a:moveTo>
                    <a:lnTo>
                      <a:pt x="1" y="438"/>
                    </a:lnTo>
                    <a:lnTo>
                      <a:pt x="187" y="2299"/>
                    </a:lnTo>
                    <a:lnTo>
                      <a:pt x="3033" y="2168"/>
                    </a:lnTo>
                    <a:lnTo>
                      <a:pt x="303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1" name="Google Shape;1101;p36"/>
              <p:cNvSpPr/>
              <p:nvPr/>
            </p:nvSpPr>
            <p:spPr>
              <a:xfrm>
                <a:off x="2465171" y="2510884"/>
                <a:ext cx="426433" cy="265622"/>
              </a:xfrm>
              <a:custGeom>
                <a:avLst/>
                <a:gdLst/>
                <a:ahLst/>
                <a:cxnLst/>
                <a:rect l="l" t="t" r="r" b="b"/>
                <a:pathLst>
                  <a:path w="4150" h="2585" extrusionOk="0">
                    <a:moveTo>
                      <a:pt x="1" y="1"/>
                    </a:moveTo>
                    <a:lnTo>
                      <a:pt x="515" y="2584"/>
                    </a:lnTo>
                    <a:lnTo>
                      <a:pt x="3908" y="2584"/>
                    </a:lnTo>
                    <a:lnTo>
                      <a:pt x="4149" y="20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2" name="Google Shape;1102;p36"/>
              <p:cNvSpPr/>
              <p:nvPr/>
            </p:nvSpPr>
            <p:spPr>
              <a:xfrm>
                <a:off x="2366219" y="1963102"/>
                <a:ext cx="194618" cy="628861"/>
              </a:xfrm>
              <a:custGeom>
                <a:avLst/>
                <a:gdLst/>
                <a:ahLst/>
                <a:cxnLst/>
                <a:rect l="l" t="t" r="r" b="b"/>
                <a:pathLst>
                  <a:path w="1894" h="6120" extrusionOk="0">
                    <a:moveTo>
                      <a:pt x="471" y="0"/>
                    </a:moveTo>
                    <a:lnTo>
                      <a:pt x="1" y="110"/>
                    </a:lnTo>
                    <a:lnTo>
                      <a:pt x="1424" y="6120"/>
                    </a:lnTo>
                    <a:lnTo>
                      <a:pt x="1894" y="6011"/>
                    </a:lnTo>
                    <a:lnTo>
                      <a:pt x="4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3" name="Google Shape;1103;p36"/>
              <p:cNvSpPr/>
              <p:nvPr/>
            </p:nvSpPr>
            <p:spPr>
              <a:xfrm>
                <a:off x="2804875" y="1867541"/>
                <a:ext cx="236336" cy="724423"/>
              </a:xfrm>
              <a:custGeom>
                <a:avLst/>
                <a:gdLst/>
                <a:ahLst/>
                <a:cxnLst/>
                <a:rect l="l" t="t" r="r" b="b"/>
                <a:pathLst>
                  <a:path w="2300" h="7050" extrusionOk="0">
                    <a:moveTo>
                      <a:pt x="1828" y="0"/>
                    </a:moveTo>
                    <a:lnTo>
                      <a:pt x="1" y="6929"/>
                    </a:lnTo>
                    <a:lnTo>
                      <a:pt x="471" y="7050"/>
                    </a:lnTo>
                    <a:lnTo>
                      <a:pt x="2299" y="120"/>
                    </a:lnTo>
                    <a:lnTo>
                      <a:pt x="18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4" name="Google Shape;1104;p36"/>
              <p:cNvSpPr/>
              <p:nvPr/>
            </p:nvSpPr>
            <p:spPr>
              <a:xfrm>
                <a:off x="1790283" y="738275"/>
                <a:ext cx="1624351" cy="1309304"/>
              </a:xfrm>
              <a:custGeom>
                <a:avLst/>
                <a:gdLst/>
                <a:ahLst/>
                <a:cxnLst/>
                <a:rect l="l" t="t" r="r" b="b"/>
                <a:pathLst>
                  <a:path w="15808" h="12742" extrusionOk="0">
                    <a:moveTo>
                      <a:pt x="7904" y="0"/>
                    </a:moveTo>
                    <a:cubicBezTo>
                      <a:pt x="3536" y="0"/>
                      <a:pt x="1" y="2857"/>
                      <a:pt x="1" y="6371"/>
                    </a:cubicBezTo>
                    <a:cubicBezTo>
                      <a:pt x="1" y="9884"/>
                      <a:pt x="3536" y="12742"/>
                      <a:pt x="7904" y="12742"/>
                    </a:cubicBezTo>
                    <a:cubicBezTo>
                      <a:pt x="12261" y="12742"/>
                      <a:pt x="15808" y="9884"/>
                      <a:pt x="15808" y="6371"/>
                    </a:cubicBezTo>
                    <a:cubicBezTo>
                      <a:pt x="15808" y="2857"/>
                      <a:pt x="12261" y="0"/>
                      <a:pt x="790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5" name="Google Shape;1105;p36"/>
              <p:cNvSpPr/>
              <p:nvPr/>
            </p:nvSpPr>
            <p:spPr>
              <a:xfrm>
                <a:off x="1825116" y="1212896"/>
                <a:ext cx="1551292" cy="194104"/>
              </a:xfrm>
              <a:custGeom>
                <a:avLst/>
                <a:gdLst/>
                <a:ahLst/>
                <a:cxnLst/>
                <a:rect l="l" t="t" r="r" b="b"/>
                <a:pathLst>
                  <a:path w="15097" h="1889" extrusionOk="0">
                    <a:moveTo>
                      <a:pt x="13104" y="1"/>
                    </a:moveTo>
                    <a:lnTo>
                      <a:pt x="12874" y="285"/>
                    </a:lnTo>
                    <a:cubicBezTo>
                      <a:pt x="12830" y="351"/>
                      <a:pt x="12786" y="405"/>
                      <a:pt x="12743" y="460"/>
                    </a:cubicBezTo>
                    <a:cubicBezTo>
                      <a:pt x="12688" y="515"/>
                      <a:pt x="12644" y="570"/>
                      <a:pt x="12589" y="614"/>
                    </a:cubicBezTo>
                    <a:cubicBezTo>
                      <a:pt x="12545" y="668"/>
                      <a:pt x="12491" y="712"/>
                      <a:pt x="12436" y="745"/>
                    </a:cubicBezTo>
                    <a:cubicBezTo>
                      <a:pt x="12382" y="789"/>
                      <a:pt x="12327" y="821"/>
                      <a:pt x="12261" y="854"/>
                    </a:cubicBezTo>
                    <a:lnTo>
                      <a:pt x="12173" y="898"/>
                    </a:lnTo>
                    <a:lnTo>
                      <a:pt x="12086" y="942"/>
                    </a:lnTo>
                    <a:cubicBezTo>
                      <a:pt x="12020" y="964"/>
                      <a:pt x="11966" y="986"/>
                      <a:pt x="11900" y="996"/>
                    </a:cubicBezTo>
                    <a:lnTo>
                      <a:pt x="11703" y="1030"/>
                    </a:lnTo>
                    <a:lnTo>
                      <a:pt x="11506" y="1030"/>
                    </a:lnTo>
                    <a:cubicBezTo>
                      <a:pt x="11440" y="1018"/>
                      <a:pt x="11375" y="1018"/>
                      <a:pt x="11309" y="1008"/>
                    </a:cubicBezTo>
                    <a:cubicBezTo>
                      <a:pt x="11243" y="996"/>
                      <a:pt x="11166" y="986"/>
                      <a:pt x="11101" y="964"/>
                    </a:cubicBezTo>
                    <a:cubicBezTo>
                      <a:pt x="10969" y="931"/>
                      <a:pt x="10827" y="887"/>
                      <a:pt x="10696" y="833"/>
                    </a:cubicBezTo>
                    <a:cubicBezTo>
                      <a:pt x="10553" y="777"/>
                      <a:pt x="10422" y="712"/>
                      <a:pt x="10291" y="635"/>
                    </a:cubicBezTo>
                    <a:cubicBezTo>
                      <a:pt x="10225" y="602"/>
                      <a:pt x="10171" y="558"/>
                      <a:pt x="10105" y="526"/>
                    </a:cubicBezTo>
                    <a:cubicBezTo>
                      <a:pt x="10039" y="482"/>
                      <a:pt x="9974" y="438"/>
                      <a:pt x="9930" y="395"/>
                    </a:cubicBezTo>
                    <a:lnTo>
                      <a:pt x="9678" y="208"/>
                    </a:lnTo>
                    <a:lnTo>
                      <a:pt x="9502" y="460"/>
                    </a:lnTo>
                    <a:cubicBezTo>
                      <a:pt x="9459" y="515"/>
                      <a:pt x="9415" y="580"/>
                      <a:pt x="9371" y="635"/>
                    </a:cubicBezTo>
                    <a:cubicBezTo>
                      <a:pt x="9327" y="690"/>
                      <a:pt x="9283" y="745"/>
                      <a:pt x="9229" y="799"/>
                    </a:cubicBezTo>
                    <a:cubicBezTo>
                      <a:pt x="9185" y="854"/>
                      <a:pt x="9130" y="898"/>
                      <a:pt x="9076" y="942"/>
                    </a:cubicBezTo>
                    <a:cubicBezTo>
                      <a:pt x="9032" y="996"/>
                      <a:pt x="8966" y="1030"/>
                      <a:pt x="8911" y="1073"/>
                    </a:cubicBezTo>
                    <a:cubicBezTo>
                      <a:pt x="8857" y="1117"/>
                      <a:pt x="8802" y="1150"/>
                      <a:pt x="8736" y="1183"/>
                    </a:cubicBezTo>
                    <a:cubicBezTo>
                      <a:pt x="8670" y="1227"/>
                      <a:pt x="8605" y="1249"/>
                      <a:pt x="8539" y="1281"/>
                    </a:cubicBezTo>
                    <a:lnTo>
                      <a:pt x="8441" y="1314"/>
                    </a:lnTo>
                    <a:lnTo>
                      <a:pt x="8342" y="1347"/>
                    </a:lnTo>
                    <a:cubicBezTo>
                      <a:pt x="8266" y="1368"/>
                      <a:pt x="8200" y="1380"/>
                      <a:pt x="8123" y="1390"/>
                    </a:cubicBezTo>
                    <a:cubicBezTo>
                      <a:pt x="8057" y="1402"/>
                      <a:pt x="7981" y="1412"/>
                      <a:pt x="7904" y="1412"/>
                    </a:cubicBezTo>
                    <a:lnTo>
                      <a:pt x="7675" y="1412"/>
                    </a:lnTo>
                    <a:cubicBezTo>
                      <a:pt x="7598" y="1402"/>
                      <a:pt x="7521" y="1402"/>
                      <a:pt x="7444" y="1390"/>
                    </a:cubicBezTo>
                    <a:cubicBezTo>
                      <a:pt x="7368" y="1380"/>
                      <a:pt x="7303" y="1358"/>
                      <a:pt x="7225" y="1336"/>
                    </a:cubicBezTo>
                    <a:cubicBezTo>
                      <a:pt x="7072" y="1303"/>
                      <a:pt x="6919" y="1249"/>
                      <a:pt x="6777" y="1193"/>
                    </a:cubicBezTo>
                    <a:cubicBezTo>
                      <a:pt x="6700" y="1161"/>
                      <a:pt x="6634" y="1128"/>
                      <a:pt x="6569" y="1095"/>
                    </a:cubicBezTo>
                    <a:cubicBezTo>
                      <a:pt x="6493" y="1051"/>
                      <a:pt x="6427" y="1018"/>
                      <a:pt x="6361" y="974"/>
                    </a:cubicBezTo>
                    <a:lnTo>
                      <a:pt x="6306" y="931"/>
                    </a:lnTo>
                    <a:lnTo>
                      <a:pt x="6240" y="986"/>
                    </a:lnTo>
                    <a:cubicBezTo>
                      <a:pt x="6197" y="1040"/>
                      <a:pt x="6142" y="1095"/>
                      <a:pt x="6087" y="1139"/>
                    </a:cubicBezTo>
                    <a:cubicBezTo>
                      <a:pt x="6033" y="1193"/>
                      <a:pt x="5978" y="1237"/>
                      <a:pt x="5912" y="1281"/>
                    </a:cubicBezTo>
                    <a:cubicBezTo>
                      <a:pt x="5858" y="1314"/>
                      <a:pt x="5792" y="1358"/>
                      <a:pt x="5726" y="1380"/>
                    </a:cubicBezTo>
                    <a:cubicBezTo>
                      <a:pt x="5661" y="1412"/>
                      <a:pt x="5595" y="1434"/>
                      <a:pt x="5518" y="1456"/>
                    </a:cubicBezTo>
                    <a:cubicBezTo>
                      <a:pt x="5452" y="1467"/>
                      <a:pt x="5386" y="1489"/>
                      <a:pt x="5310" y="1500"/>
                    </a:cubicBezTo>
                    <a:cubicBezTo>
                      <a:pt x="5245" y="1511"/>
                      <a:pt x="5168" y="1511"/>
                      <a:pt x="5102" y="1511"/>
                    </a:cubicBezTo>
                    <a:cubicBezTo>
                      <a:pt x="5026" y="1511"/>
                      <a:pt x="4949" y="1511"/>
                      <a:pt x="4883" y="1500"/>
                    </a:cubicBezTo>
                    <a:cubicBezTo>
                      <a:pt x="4807" y="1489"/>
                      <a:pt x="4741" y="1478"/>
                      <a:pt x="4664" y="1467"/>
                    </a:cubicBezTo>
                    <a:cubicBezTo>
                      <a:pt x="4522" y="1446"/>
                      <a:pt x="4391" y="1402"/>
                      <a:pt x="4248" y="1358"/>
                    </a:cubicBezTo>
                    <a:cubicBezTo>
                      <a:pt x="4117" y="1314"/>
                      <a:pt x="3975" y="1259"/>
                      <a:pt x="3843" y="1205"/>
                    </a:cubicBezTo>
                    <a:cubicBezTo>
                      <a:pt x="3712" y="1150"/>
                      <a:pt x="3581" y="1084"/>
                      <a:pt x="3449" y="1018"/>
                    </a:cubicBezTo>
                    <a:lnTo>
                      <a:pt x="3252" y="920"/>
                    </a:lnTo>
                    <a:cubicBezTo>
                      <a:pt x="3187" y="887"/>
                      <a:pt x="3121" y="854"/>
                      <a:pt x="3066" y="821"/>
                    </a:cubicBezTo>
                    <a:lnTo>
                      <a:pt x="2869" y="701"/>
                    </a:lnTo>
                    <a:lnTo>
                      <a:pt x="2716" y="876"/>
                    </a:lnTo>
                    <a:cubicBezTo>
                      <a:pt x="2672" y="920"/>
                      <a:pt x="2639" y="974"/>
                      <a:pt x="2596" y="1008"/>
                    </a:cubicBezTo>
                    <a:cubicBezTo>
                      <a:pt x="2562" y="1051"/>
                      <a:pt x="2519" y="1095"/>
                      <a:pt x="2475" y="1128"/>
                    </a:cubicBezTo>
                    <a:cubicBezTo>
                      <a:pt x="2431" y="1171"/>
                      <a:pt x="2387" y="1193"/>
                      <a:pt x="2343" y="1227"/>
                    </a:cubicBezTo>
                    <a:cubicBezTo>
                      <a:pt x="2289" y="1259"/>
                      <a:pt x="2245" y="1292"/>
                      <a:pt x="2190" y="1314"/>
                    </a:cubicBezTo>
                    <a:cubicBezTo>
                      <a:pt x="2146" y="1336"/>
                      <a:pt x="2092" y="1358"/>
                      <a:pt x="2037" y="1380"/>
                    </a:cubicBezTo>
                    <a:cubicBezTo>
                      <a:pt x="1983" y="1390"/>
                      <a:pt x="1927" y="1412"/>
                      <a:pt x="1873" y="1424"/>
                    </a:cubicBezTo>
                    <a:cubicBezTo>
                      <a:pt x="1818" y="1434"/>
                      <a:pt x="1764" y="1446"/>
                      <a:pt x="1698" y="1446"/>
                    </a:cubicBezTo>
                    <a:cubicBezTo>
                      <a:pt x="1643" y="1456"/>
                      <a:pt x="1577" y="1456"/>
                      <a:pt x="1523" y="1456"/>
                    </a:cubicBezTo>
                    <a:cubicBezTo>
                      <a:pt x="1457" y="1456"/>
                      <a:pt x="1402" y="1446"/>
                      <a:pt x="1336" y="1446"/>
                    </a:cubicBezTo>
                    <a:cubicBezTo>
                      <a:pt x="1271" y="1434"/>
                      <a:pt x="1216" y="1424"/>
                      <a:pt x="1151" y="1412"/>
                    </a:cubicBezTo>
                    <a:cubicBezTo>
                      <a:pt x="1030" y="1390"/>
                      <a:pt x="898" y="1358"/>
                      <a:pt x="778" y="1325"/>
                    </a:cubicBezTo>
                    <a:cubicBezTo>
                      <a:pt x="647" y="1292"/>
                      <a:pt x="526" y="1237"/>
                      <a:pt x="406" y="1193"/>
                    </a:cubicBezTo>
                    <a:lnTo>
                      <a:pt x="45" y="1030"/>
                    </a:lnTo>
                    <a:lnTo>
                      <a:pt x="1" y="1073"/>
                    </a:lnTo>
                    <a:cubicBezTo>
                      <a:pt x="198" y="1270"/>
                      <a:pt x="428" y="1434"/>
                      <a:pt x="669" y="1577"/>
                    </a:cubicBezTo>
                    <a:cubicBezTo>
                      <a:pt x="735" y="1609"/>
                      <a:pt x="789" y="1643"/>
                      <a:pt x="855" y="1675"/>
                    </a:cubicBezTo>
                    <a:cubicBezTo>
                      <a:pt x="920" y="1697"/>
                      <a:pt x="986" y="1730"/>
                      <a:pt x="1063" y="1752"/>
                    </a:cubicBezTo>
                    <a:cubicBezTo>
                      <a:pt x="1129" y="1774"/>
                      <a:pt x="1194" y="1796"/>
                      <a:pt x="1271" y="1818"/>
                    </a:cubicBezTo>
                    <a:cubicBezTo>
                      <a:pt x="1336" y="1840"/>
                      <a:pt x="1413" y="1850"/>
                      <a:pt x="1479" y="1862"/>
                    </a:cubicBezTo>
                    <a:cubicBezTo>
                      <a:pt x="1555" y="1872"/>
                      <a:pt x="1632" y="1883"/>
                      <a:pt x="1708" y="1883"/>
                    </a:cubicBezTo>
                    <a:cubicBezTo>
                      <a:pt x="1734" y="1887"/>
                      <a:pt x="1760" y="1888"/>
                      <a:pt x="1785" y="1888"/>
                    </a:cubicBezTo>
                    <a:cubicBezTo>
                      <a:pt x="1836" y="1888"/>
                      <a:pt x="1887" y="1883"/>
                      <a:pt x="1939" y="1883"/>
                    </a:cubicBezTo>
                    <a:cubicBezTo>
                      <a:pt x="2015" y="1872"/>
                      <a:pt x="2092" y="1862"/>
                      <a:pt x="2168" y="1840"/>
                    </a:cubicBezTo>
                    <a:cubicBezTo>
                      <a:pt x="2245" y="1818"/>
                      <a:pt x="2321" y="1796"/>
                      <a:pt x="2387" y="1774"/>
                    </a:cubicBezTo>
                    <a:cubicBezTo>
                      <a:pt x="2464" y="1741"/>
                      <a:pt x="2540" y="1708"/>
                      <a:pt x="2606" y="1664"/>
                    </a:cubicBezTo>
                    <a:cubicBezTo>
                      <a:pt x="2672" y="1631"/>
                      <a:pt x="2737" y="1587"/>
                      <a:pt x="2803" y="1533"/>
                    </a:cubicBezTo>
                    <a:cubicBezTo>
                      <a:pt x="2868" y="1490"/>
                      <a:pt x="2923" y="1435"/>
                      <a:pt x="2977" y="1391"/>
                    </a:cubicBezTo>
                    <a:lnTo>
                      <a:pt x="2977" y="1391"/>
                    </a:lnTo>
                    <a:cubicBezTo>
                      <a:pt x="2985" y="1395"/>
                      <a:pt x="2992" y="1398"/>
                      <a:pt x="3000" y="1402"/>
                    </a:cubicBezTo>
                    <a:cubicBezTo>
                      <a:pt x="3066" y="1434"/>
                      <a:pt x="3143" y="1478"/>
                      <a:pt x="3219" y="1511"/>
                    </a:cubicBezTo>
                    <a:cubicBezTo>
                      <a:pt x="3362" y="1577"/>
                      <a:pt x="3515" y="1631"/>
                      <a:pt x="3668" y="1686"/>
                    </a:cubicBezTo>
                    <a:cubicBezTo>
                      <a:pt x="3822" y="1730"/>
                      <a:pt x="3985" y="1774"/>
                      <a:pt x="4139" y="1796"/>
                    </a:cubicBezTo>
                    <a:cubicBezTo>
                      <a:pt x="4226" y="1806"/>
                      <a:pt x="4303" y="1818"/>
                      <a:pt x="4391" y="1828"/>
                    </a:cubicBezTo>
                    <a:cubicBezTo>
                      <a:pt x="4467" y="1840"/>
                      <a:pt x="4555" y="1840"/>
                      <a:pt x="4632" y="1840"/>
                    </a:cubicBezTo>
                    <a:cubicBezTo>
                      <a:pt x="4719" y="1840"/>
                      <a:pt x="4795" y="1840"/>
                      <a:pt x="4883" y="1828"/>
                    </a:cubicBezTo>
                    <a:cubicBezTo>
                      <a:pt x="4960" y="1828"/>
                      <a:pt x="5048" y="1818"/>
                      <a:pt x="5124" y="1806"/>
                    </a:cubicBezTo>
                    <a:cubicBezTo>
                      <a:pt x="5201" y="1784"/>
                      <a:pt x="5288" y="1774"/>
                      <a:pt x="5365" y="1752"/>
                    </a:cubicBezTo>
                    <a:cubicBezTo>
                      <a:pt x="5442" y="1730"/>
                      <a:pt x="5518" y="1697"/>
                      <a:pt x="5595" y="1664"/>
                    </a:cubicBezTo>
                    <a:cubicBezTo>
                      <a:pt x="5671" y="1631"/>
                      <a:pt x="5748" y="1599"/>
                      <a:pt x="5814" y="1566"/>
                    </a:cubicBezTo>
                    <a:cubicBezTo>
                      <a:pt x="5890" y="1522"/>
                      <a:pt x="5956" y="1478"/>
                      <a:pt x="6021" y="1434"/>
                    </a:cubicBezTo>
                    <a:cubicBezTo>
                      <a:pt x="6087" y="1380"/>
                      <a:pt x="6153" y="1336"/>
                      <a:pt x="6208" y="1281"/>
                    </a:cubicBezTo>
                    <a:cubicBezTo>
                      <a:pt x="6250" y="1246"/>
                      <a:pt x="6288" y="1206"/>
                      <a:pt x="6324" y="1167"/>
                    </a:cubicBezTo>
                    <a:lnTo>
                      <a:pt x="6324" y="1167"/>
                    </a:lnTo>
                    <a:cubicBezTo>
                      <a:pt x="6373" y="1198"/>
                      <a:pt x="6425" y="1228"/>
                      <a:pt x="6471" y="1259"/>
                    </a:cubicBezTo>
                    <a:cubicBezTo>
                      <a:pt x="6547" y="1292"/>
                      <a:pt x="6612" y="1336"/>
                      <a:pt x="6690" y="1380"/>
                    </a:cubicBezTo>
                    <a:cubicBezTo>
                      <a:pt x="6843" y="1456"/>
                      <a:pt x="6996" y="1522"/>
                      <a:pt x="7149" y="1577"/>
                    </a:cubicBezTo>
                    <a:cubicBezTo>
                      <a:pt x="7456" y="1697"/>
                      <a:pt x="7795" y="1784"/>
                      <a:pt x="8156" y="1784"/>
                    </a:cubicBezTo>
                    <a:cubicBezTo>
                      <a:pt x="8244" y="1784"/>
                      <a:pt x="8332" y="1774"/>
                      <a:pt x="8419" y="1763"/>
                    </a:cubicBezTo>
                    <a:lnTo>
                      <a:pt x="8550" y="1752"/>
                    </a:lnTo>
                    <a:lnTo>
                      <a:pt x="8682" y="1719"/>
                    </a:lnTo>
                    <a:cubicBezTo>
                      <a:pt x="8769" y="1697"/>
                      <a:pt x="8857" y="1664"/>
                      <a:pt x="8945" y="1631"/>
                    </a:cubicBezTo>
                    <a:cubicBezTo>
                      <a:pt x="9032" y="1599"/>
                      <a:pt x="9108" y="1555"/>
                      <a:pt x="9185" y="1511"/>
                    </a:cubicBezTo>
                    <a:cubicBezTo>
                      <a:pt x="9262" y="1467"/>
                      <a:pt x="9339" y="1424"/>
                      <a:pt x="9415" y="1358"/>
                    </a:cubicBezTo>
                    <a:lnTo>
                      <a:pt x="9524" y="1281"/>
                    </a:lnTo>
                    <a:cubicBezTo>
                      <a:pt x="9558" y="1249"/>
                      <a:pt x="9590" y="1215"/>
                      <a:pt x="9623" y="1193"/>
                    </a:cubicBezTo>
                    <a:cubicBezTo>
                      <a:pt x="9679" y="1138"/>
                      <a:pt x="9726" y="1083"/>
                      <a:pt x="9779" y="1027"/>
                    </a:cubicBezTo>
                    <a:lnTo>
                      <a:pt x="9779" y="1027"/>
                    </a:lnTo>
                    <a:cubicBezTo>
                      <a:pt x="9841" y="1069"/>
                      <a:pt x="9913" y="1120"/>
                      <a:pt x="9984" y="1161"/>
                    </a:cubicBezTo>
                    <a:cubicBezTo>
                      <a:pt x="10127" y="1249"/>
                      <a:pt x="10280" y="1336"/>
                      <a:pt x="10433" y="1412"/>
                    </a:cubicBezTo>
                    <a:cubicBezTo>
                      <a:pt x="10521" y="1446"/>
                      <a:pt x="10597" y="1489"/>
                      <a:pt x="10685" y="1511"/>
                    </a:cubicBezTo>
                    <a:cubicBezTo>
                      <a:pt x="10772" y="1544"/>
                      <a:pt x="10849" y="1577"/>
                      <a:pt x="10937" y="1599"/>
                    </a:cubicBezTo>
                    <a:cubicBezTo>
                      <a:pt x="11024" y="1621"/>
                      <a:pt x="11122" y="1631"/>
                      <a:pt x="11210" y="1653"/>
                    </a:cubicBezTo>
                    <a:cubicBezTo>
                      <a:pt x="11298" y="1664"/>
                      <a:pt x="11397" y="1675"/>
                      <a:pt x="11484" y="1675"/>
                    </a:cubicBezTo>
                    <a:lnTo>
                      <a:pt x="11626" y="1675"/>
                    </a:lnTo>
                    <a:lnTo>
                      <a:pt x="11769" y="1664"/>
                    </a:lnTo>
                    <a:cubicBezTo>
                      <a:pt x="11867" y="1643"/>
                      <a:pt x="11966" y="1631"/>
                      <a:pt x="12053" y="1599"/>
                    </a:cubicBezTo>
                    <a:cubicBezTo>
                      <a:pt x="12151" y="1577"/>
                      <a:pt x="12239" y="1544"/>
                      <a:pt x="12327" y="1500"/>
                    </a:cubicBezTo>
                    <a:lnTo>
                      <a:pt x="12458" y="1446"/>
                    </a:lnTo>
                    <a:lnTo>
                      <a:pt x="12579" y="1368"/>
                    </a:lnTo>
                    <a:cubicBezTo>
                      <a:pt x="12655" y="1314"/>
                      <a:pt x="12732" y="1249"/>
                      <a:pt x="12798" y="1193"/>
                    </a:cubicBezTo>
                    <a:lnTo>
                      <a:pt x="12995" y="996"/>
                    </a:lnTo>
                    <a:cubicBezTo>
                      <a:pt x="13043" y="938"/>
                      <a:pt x="13092" y="871"/>
                      <a:pt x="13141" y="802"/>
                    </a:cubicBezTo>
                    <a:lnTo>
                      <a:pt x="13141" y="802"/>
                    </a:lnTo>
                    <a:cubicBezTo>
                      <a:pt x="13184" y="835"/>
                      <a:pt x="13237" y="866"/>
                      <a:pt x="13279" y="898"/>
                    </a:cubicBezTo>
                    <a:cubicBezTo>
                      <a:pt x="13323" y="920"/>
                      <a:pt x="13377" y="942"/>
                      <a:pt x="13421" y="974"/>
                    </a:cubicBezTo>
                    <a:cubicBezTo>
                      <a:pt x="13476" y="996"/>
                      <a:pt x="13531" y="1018"/>
                      <a:pt x="13574" y="1040"/>
                    </a:cubicBezTo>
                    <a:cubicBezTo>
                      <a:pt x="13630" y="1051"/>
                      <a:pt x="13684" y="1062"/>
                      <a:pt x="13739" y="1084"/>
                    </a:cubicBezTo>
                    <a:cubicBezTo>
                      <a:pt x="13793" y="1095"/>
                      <a:pt x="13849" y="1095"/>
                      <a:pt x="13914" y="1106"/>
                    </a:cubicBezTo>
                    <a:cubicBezTo>
                      <a:pt x="13932" y="1110"/>
                      <a:pt x="13951" y="1111"/>
                      <a:pt x="13969" y="1111"/>
                    </a:cubicBezTo>
                    <a:cubicBezTo>
                      <a:pt x="14005" y="1111"/>
                      <a:pt x="14042" y="1106"/>
                      <a:pt x="14078" y="1106"/>
                    </a:cubicBezTo>
                    <a:cubicBezTo>
                      <a:pt x="14133" y="1106"/>
                      <a:pt x="14187" y="1084"/>
                      <a:pt x="14243" y="1073"/>
                    </a:cubicBezTo>
                    <a:cubicBezTo>
                      <a:pt x="14297" y="1062"/>
                      <a:pt x="14352" y="1051"/>
                      <a:pt x="14396" y="1030"/>
                    </a:cubicBezTo>
                    <a:cubicBezTo>
                      <a:pt x="14450" y="1008"/>
                      <a:pt x="14494" y="986"/>
                      <a:pt x="14549" y="964"/>
                    </a:cubicBezTo>
                    <a:lnTo>
                      <a:pt x="14680" y="876"/>
                    </a:lnTo>
                    <a:cubicBezTo>
                      <a:pt x="14724" y="854"/>
                      <a:pt x="14757" y="811"/>
                      <a:pt x="14800" y="777"/>
                    </a:cubicBezTo>
                    <a:lnTo>
                      <a:pt x="14910" y="679"/>
                    </a:lnTo>
                    <a:cubicBezTo>
                      <a:pt x="14976" y="602"/>
                      <a:pt x="15031" y="515"/>
                      <a:pt x="15096" y="438"/>
                    </a:cubicBezTo>
                    <a:lnTo>
                      <a:pt x="15053" y="405"/>
                    </a:lnTo>
                    <a:lnTo>
                      <a:pt x="14932" y="482"/>
                    </a:lnTo>
                    <a:cubicBezTo>
                      <a:pt x="14899" y="515"/>
                      <a:pt x="14856" y="537"/>
                      <a:pt x="14822" y="570"/>
                    </a:cubicBezTo>
                    <a:lnTo>
                      <a:pt x="14691" y="635"/>
                    </a:lnTo>
                    <a:cubicBezTo>
                      <a:pt x="14659" y="657"/>
                      <a:pt x="14615" y="679"/>
                      <a:pt x="14571" y="690"/>
                    </a:cubicBezTo>
                    <a:lnTo>
                      <a:pt x="14450" y="745"/>
                    </a:lnTo>
                    <a:cubicBezTo>
                      <a:pt x="14406" y="755"/>
                      <a:pt x="14363" y="755"/>
                      <a:pt x="14319" y="767"/>
                    </a:cubicBezTo>
                    <a:cubicBezTo>
                      <a:pt x="14286" y="777"/>
                      <a:pt x="14243" y="777"/>
                      <a:pt x="14199" y="777"/>
                    </a:cubicBezTo>
                    <a:cubicBezTo>
                      <a:pt x="14170" y="777"/>
                      <a:pt x="14145" y="782"/>
                      <a:pt x="14119" y="782"/>
                    </a:cubicBezTo>
                    <a:cubicBezTo>
                      <a:pt x="14106" y="782"/>
                      <a:pt x="14093" y="781"/>
                      <a:pt x="14078" y="777"/>
                    </a:cubicBezTo>
                    <a:cubicBezTo>
                      <a:pt x="14034" y="767"/>
                      <a:pt x="14002" y="767"/>
                      <a:pt x="13958" y="755"/>
                    </a:cubicBezTo>
                    <a:cubicBezTo>
                      <a:pt x="13925" y="745"/>
                      <a:pt x="13881" y="734"/>
                      <a:pt x="13849" y="723"/>
                    </a:cubicBezTo>
                    <a:cubicBezTo>
                      <a:pt x="13805" y="701"/>
                      <a:pt x="13771" y="690"/>
                      <a:pt x="13739" y="668"/>
                    </a:cubicBezTo>
                    <a:cubicBezTo>
                      <a:pt x="13695" y="646"/>
                      <a:pt x="13662" y="624"/>
                      <a:pt x="13630" y="602"/>
                    </a:cubicBezTo>
                    <a:cubicBezTo>
                      <a:pt x="13596" y="580"/>
                      <a:pt x="13564" y="558"/>
                      <a:pt x="13531" y="526"/>
                    </a:cubicBezTo>
                    <a:cubicBezTo>
                      <a:pt x="13498" y="504"/>
                      <a:pt x="13465" y="471"/>
                      <a:pt x="13443" y="449"/>
                    </a:cubicBezTo>
                    <a:lnTo>
                      <a:pt x="13356" y="361"/>
                    </a:lnTo>
                    <a:cubicBezTo>
                      <a:pt x="13323" y="329"/>
                      <a:pt x="13301" y="296"/>
                      <a:pt x="13279" y="263"/>
                    </a:cubicBezTo>
                    <a:lnTo>
                      <a:pt x="131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6" name="Google Shape;1106;p36"/>
              <p:cNvSpPr/>
              <p:nvPr/>
            </p:nvSpPr>
            <p:spPr>
              <a:xfrm>
                <a:off x="2101833" y="846269"/>
                <a:ext cx="289255" cy="1147362"/>
              </a:xfrm>
              <a:custGeom>
                <a:avLst/>
                <a:gdLst/>
                <a:ahLst/>
                <a:cxnLst/>
                <a:rect l="l" t="t" r="r" b="b"/>
                <a:pathLst>
                  <a:path w="2815" h="11166" extrusionOk="0">
                    <a:moveTo>
                      <a:pt x="1851" y="0"/>
                    </a:moveTo>
                    <a:cubicBezTo>
                      <a:pt x="1851" y="0"/>
                      <a:pt x="1720" y="142"/>
                      <a:pt x="1501" y="394"/>
                    </a:cubicBezTo>
                    <a:cubicBezTo>
                      <a:pt x="1391" y="525"/>
                      <a:pt x="1282" y="689"/>
                      <a:pt x="1139" y="886"/>
                    </a:cubicBezTo>
                    <a:cubicBezTo>
                      <a:pt x="1073" y="974"/>
                      <a:pt x="1019" y="1095"/>
                      <a:pt x="942" y="1204"/>
                    </a:cubicBezTo>
                    <a:cubicBezTo>
                      <a:pt x="876" y="1314"/>
                      <a:pt x="800" y="1434"/>
                      <a:pt x="745" y="1565"/>
                    </a:cubicBezTo>
                    <a:cubicBezTo>
                      <a:pt x="679" y="1696"/>
                      <a:pt x="614" y="1839"/>
                      <a:pt x="548" y="1981"/>
                    </a:cubicBezTo>
                    <a:cubicBezTo>
                      <a:pt x="494" y="2124"/>
                      <a:pt x="439" y="2277"/>
                      <a:pt x="373" y="2430"/>
                    </a:cubicBezTo>
                    <a:cubicBezTo>
                      <a:pt x="319" y="2594"/>
                      <a:pt x="275" y="2759"/>
                      <a:pt x="231" y="2922"/>
                    </a:cubicBezTo>
                    <a:cubicBezTo>
                      <a:pt x="176" y="3097"/>
                      <a:pt x="154" y="3273"/>
                      <a:pt x="110" y="3459"/>
                    </a:cubicBezTo>
                    <a:cubicBezTo>
                      <a:pt x="78" y="3634"/>
                      <a:pt x="56" y="3820"/>
                      <a:pt x="34" y="4006"/>
                    </a:cubicBezTo>
                    <a:cubicBezTo>
                      <a:pt x="23" y="4192"/>
                      <a:pt x="1" y="4389"/>
                      <a:pt x="1" y="4586"/>
                    </a:cubicBezTo>
                    <a:cubicBezTo>
                      <a:pt x="1" y="4970"/>
                      <a:pt x="12" y="5364"/>
                      <a:pt x="66" y="5747"/>
                    </a:cubicBezTo>
                    <a:cubicBezTo>
                      <a:pt x="121" y="6141"/>
                      <a:pt x="209" y="6524"/>
                      <a:pt x="307" y="6885"/>
                    </a:cubicBezTo>
                    <a:cubicBezTo>
                      <a:pt x="362" y="7071"/>
                      <a:pt x="406" y="7257"/>
                      <a:pt x="472" y="7432"/>
                    </a:cubicBezTo>
                    <a:lnTo>
                      <a:pt x="570" y="7695"/>
                    </a:lnTo>
                    <a:cubicBezTo>
                      <a:pt x="603" y="7783"/>
                      <a:pt x="636" y="7870"/>
                      <a:pt x="669" y="7947"/>
                    </a:cubicBezTo>
                    <a:cubicBezTo>
                      <a:pt x="800" y="8286"/>
                      <a:pt x="964" y="8604"/>
                      <a:pt x="1117" y="8889"/>
                    </a:cubicBezTo>
                    <a:cubicBezTo>
                      <a:pt x="1270" y="9184"/>
                      <a:pt x="1435" y="9458"/>
                      <a:pt x="1599" y="9687"/>
                    </a:cubicBezTo>
                    <a:cubicBezTo>
                      <a:pt x="1752" y="9928"/>
                      <a:pt x="1917" y="10147"/>
                      <a:pt x="2059" y="10334"/>
                    </a:cubicBezTo>
                    <a:cubicBezTo>
                      <a:pt x="2201" y="10519"/>
                      <a:pt x="2333" y="10662"/>
                      <a:pt x="2442" y="10793"/>
                    </a:cubicBezTo>
                    <a:cubicBezTo>
                      <a:pt x="2672" y="11045"/>
                      <a:pt x="2814" y="11165"/>
                      <a:pt x="2814" y="11165"/>
                    </a:cubicBezTo>
                    <a:cubicBezTo>
                      <a:pt x="2814" y="11165"/>
                      <a:pt x="2792" y="11122"/>
                      <a:pt x="2737" y="11045"/>
                    </a:cubicBezTo>
                    <a:cubicBezTo>
                      <a:pt x="2693" y="10979"/>
                      <a:pt x="2628" y="10859"/>
                      <a:pt x="2540" y="10716"/>
                    </a:cubicBezTo>
                    <a:cubicBezTo>
                      <a:pt x="2453" y="10574"/>
                      <a:pt x="2355" y="10399"/>
                      <a:pt x="2245" y="10202"/>
                    </a:cubicBezTo>
                    <a:cubicBezTo>
                      <a:pt x="2136" y="10005"/>
                      <a:pt x="2026" y="9775"/>
                      <a:pt x="1895" y="9523"/>
                    </a:cubicBezTo>
                    <a:cubicBezTo>
                      <a:pt x="1840" y="9392"/>
                      <a:pt x="1774" y="9261"/>
                      <a:pt x="1708" y="9129"/>
                    </a:cubicBezTo>
                    <a:cubicBezTo>
                      <a:pt x="1654" y="8987"/>
                      <a:pt x="1588" y="8845"/>
                      <a:pt x="1523" y="8702"/>
                    </a:cubicBezTo>
                    <a:cubicBezTo>
                      <a:pt x="1402" y="8407"/>
                      <a:pt x="1282" y="8089"/>
                      <a:pt x="1172" y="7761"/>
                    </a:cubicBezTo>
                    <a:cubicBezTo>
                      <a:pt x="1052" y="7432"/>
                      <a:pt x="964" y="7093"/>
                      <a:pt x="866" y="6743"/>
                    </a:cubicBezTo>
                    <a:cubicBezTo>
                      <a:pt x="789" y="6393"/>
                      <a:pt x="713" y="6031"/>
                      <a:pt x="669" y="5670"/>
                    </a:cubicBezTo>
                    <a:cubicBezTo>
                      <a:pt x="614" y="5309"/>
                      <a:pt x="592" y="4948"/>
                      <a:pt x="592" y="4586"/>
                    </a:cubicBezTo>
                    <a:cubicBezTo>
                      <a:pt x="581" y="4401"/>
                      <a:pt x="592" y="4225"/>
                      <a:pt x="592" y="4050"/>
                    </a:cubicBezTo>
                    <a:cubicBezTo>
                      <a:pt x="614" y="3875"/>
                      <a:pt x="625" y="3700"/>
                      <a:pt x="636" y="3535"/>
                    </a:cubicBezTo>
                    <a:cubicBezTo>
                      <a:pt x="669" y="3360"/>
                      <a:pt x="679" y="3196"/>
                      <a:pt x="713" y="3032"/>
                    </a:cubicBezTo>
                    <a:cubicBezTo>
                      <a:pt x="745" y="2868"/>
                      <a:pt x="767" y="2715"/>
                      <a:pt x="811" y="2562"/>
                    </a:cubicBezTo>
                    <a:cubicBezTo>
                      <a:pt x="854" y="2408"/>
                      <a:pt x="888" y="2255"/>
                      <a:pt x="932" y="2112"/>
                    </a:cubicBezTo>
                    <a:cubicBezTo>
                      <a:pt x="975" y="1970"/>
                      <a:pt x="1019" y="1839"/>
                      <a:pt x="1063" y="1708"/>
                    </a:cubicBezTo>
                    <a:cubicBezTo>
                      <a:pt x="1107" y="1565"/>
                      <a:pt x="1161" y="1455"/>
                      <a:pt x="1205" y="1336"/>
                    </a:cubicBezTo>
                    <a:cubicBezTo>
                      <a:pt x="1260" y="1215"/>
                      <a:pt x="1292" y="1095"/>
                      <a:pt x="1348" y="996"/>
                    </a:cubicBezTo>
                    <a:cubicBezTo>
                      <a:pt x="1391" y="898"/>
                      <a:pt x="1446" y="799"/>
                      <a:pt x="1479" y="711"/>
                    </a:cubicBezTo>
                    <a:cubicBezTo>
                      <a:pt x="1523" y="613"/>
                      <a:pt x="1566" y="536"/>
                      <a:pt x="1599" y="460"/>
                    </a:cubicBezTo>
                    <a:cubicBezTo>
                      <a:pt x="1763" y="175"/>
                      <a:pt x="1851" y="0"/>
                      <a:pt x="18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7" name="Google Shape;1107;p36"/>
              <p:cNvSpPr/>
              <p:nvPr/>
            </p:nvSpPr>
            <p:spPr>
              <a:xfrm>
                <a:off x="552048" y="1062768"/>
                <a:ext cx="161017" cy="1147362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11166" extrusionOk="0">
                    <a:moveTo>
                      <a:pt x="1085" y="0"/>
                    </a:moveTo>
                    <a:cubicBezTo>
                      <a:pt x="1085" y="0"/>
                      <a:pt x="1051" y="32"/>
                      <a:pt x="1019" y="110"/>
                    </a:cubicBezTo>
                    <a:cubicBezTo>
                      <a:pt x="975" y="186"/>
                      <a:pt x="909" y="285"/>
                      <a:pt x="832" y="427"/>
                    </a:cubicBezTo>
                    <a:cubicBezTo>
                      <a:pt x="778" y="580"/>
                      <a:pt x="679" y="744"/>
                      <a:pt x="603" y="952"/>
                    </a:cubicBezTo>
                    <a:cubicBezTo>
                      <a:pt x="570" y="1061"/>
                      <a:pt x="526" y="1171"/>
                      <a:pt x="482" y="1280"/>
                    </a:cubicBezTo>
                    <a:cubicBezTo>
                      <a:pt x="450" y="1401"/>
                      <a:pt x="406" y="1533"/>
                      <a:pt x="362" y="1664"/>
                    </a:cubicBezTo>
                    <a:cubicBezTo>
                      <a:pt x="296" y="1927"/>
                      <a:pt x="219" y="2211"/>
                      <a:pt x="165" y="2518"/>
                    </a:cubicBezTo>
                    <a:cubicBezTo>
                      <a:pt x="110" y="2824"/>
                      <a:pt x="66" y="3153"/>
                      <a:pt x="44" y="3492"/>
                    </a:cubicBezTo>
                    <a:cubicBezTo>
                      <a:pt x="12" y="3831"/>
                      <a:pt x="0" y="4182"/>
                      <a:pt x="0" y="4542"/>
                    </a:cubicBezTo>
                    <a:cubicBezTo>
                      <a:pt x="12" y="4729"/>
                      <a:pt x="12" y="4904"/>
                      <a:pt x="22" y="5079"/>
                    </a:cubicBezTo>
                    <a:cubicBezTo>
                      <a:pt x="34" y="5265"/>
                      <a:pt x="34" y="5451"/>
                      <a:pt x="56" y="5627"/>
                    </a:cubicBezTo>
                    <a:cubicBezTo>
                      <a:pt x="88" y="5987"/>
                      <a:pt x="132" y="6349"/>
                      <a:pt x="187" y="6699"/>
                    </a:cubicBezTo>
                    <a:cubicBezTo>
                      <a:pt x="241" y="7050"/>
                      <a:pt x="307" y="7400"/>
                      <a:pt x="373" y="7728"/>
                    </a:cubicBezTo>
                    <a:cubicBezTo>
                      <a:pt x="450" y="8057"/>
                      <a:pt x="526" y="8374"/>
                      <a:pt x="613" y="8670"/>
                    </a:cubicBezTo>
                    <a:cubicBezTo>
                      <a:pt x="701" y="8976"/>
                      <a:pt x="789" y="9249"/>
                      <a:pt x="876" y="9502"/>
                    </a:cubicBezTo>
                    <a:cubicBezTo>
                      <a:pt x="1041" y="10016"/>
                      <a:pt x="1216" y="10432"/>
                      <a:pt x="1347" y="10716"/>
                    </a:cubicBezTo>
                    <a:cubicBezTo>
                      <a:pt x="1479" y="11012"/>
                      <a:pt x="1566" y="11165"/>
                      <a:pt x="1566" y="11165"/>
                    </a:cubicBezTo>
                    <a:cubicBezTo>
                      <a:pt x="1566" y="11165"/>
                      <a:pt x="1522" y="10990"/>
                      <a:pt x="1457" y="10684"/>
                    </a:cubicBezTo>
                    <a:cubicBezTo>
                      <a:pt x="1435" y="10531"/>
                      <a:pt x="1391" y="10344"/>
                      <a:pt x="1347" y="10136"/>
                    </a:cubicBezTo>
                    <a:cubicBezTo>
                      <a:pt x="1304" y="9918"/>
                      <a:pt x="1260" y="9677"/>
                      <a:pt x="1205" y="9414"/>
                    </a:cubicBezTo>
                    <a:cubicBezTo>
                      <a:pt x="1161" y="9151"/>
                      <a:pt x="1107" y="8867"/>
                      <a:pt x="1051" y="8571"/>
                    </a:cubicBezTo>
                    <a:cubicBezTo>
                      <a:pt x="1008" y="8276"/>
                      <a:pt x="953" y="7958"/>
                      <a:pt x="898" y="7629"/>
                    </a:cubicBezTo>
                    <a:cubicBezTo>
                      <a:pt x="854" y="7301"/>
                      <a:pt x="811" y="6962"/>
                      <a:pt x="767" y="6622"/>
                    </a:cubicBezTo>
                    <a:lnTo>
                      <a:pt x="701" y="6097"/>
                    </a:lnTo>
                    <a:cubicBezTo>
                      <a:pt x="691" y="5922"/>
                      <a:pt x="669" y="5747"/>
                      <a:pt x="657" y="5571"/>
                    </a:cubicBezTo>
                    <a:cubicBezTo>
                      <a:pt x="635" y="5396"/>
                      <a:pt x="635" y="5221"/>
                      <a:pt x="613" y="5057"/>
                    </a:cubicBezTo>
                    <a:cubicBezTo>
                      <a:pt x="613" y="4882"/>
                      <a:pt x="603" y="4707"/>
                      <a:pt x="592" y="4532"/>
                    </a:cubicBezTo>
                    <a:cubicBezTo>
                      <a:pt x="592" y="4357"/>
                      <a:pt x="581" y="4192"/>
                      <a:pt x="581" y="4017"/>
                    </a:cubicBezTo>
                    <a:cubicBezTo>
                      <a:pt x="581" y="3853"/>
                      <a:pt x="570" y="3689"/>
                      <a:pt x="581" y="3525"/>
                    </a:cubicBezTo>
                    <a:cubicBezTo>
                      <a:pt x="581" y="3196"/>
                      <a:pt x="603" y="2879"/>
                      <a:pt x="625" y="2572"/>
                    </a:cubicBezTo>
                    <a:cubicBezTo>
                      <a:pt x="647" y="2277"/>
                      <a:pt x="669" y="1992"/>
                      <a:pt x="712" y="1730"/>
                    </a:cubicBezTo>
                    <a:cubicBezTo>
                      <a:pt x="723" y="1598"/>
                      <a:pt x="745" y="1477"/>
                      <a:pt x="767" y="1357"/>
                    </a:cubicBezTo>
                    <a:cubicBezTo>
                      <a:pt x="789" y="1237"/>
                      <a:pt x="811" y="1127"/>
                      <a:pt x="832" y="1018"/>
                    </a:cubicBezTo>
                    <a:cubicBezTo>
                      <a:pt x="844" y="908"/>
                      <a:pt x="876" y="821"/>
                      <a:pt x="888" y="723"/>
                    </a:cubicBezTo>
                    <a:cubicBezTo>
                      <a:pt x="909" y="635"/>
                      <a:pt x="931" y="547"/>
                      <a:pt x="953" y="470"/>
                    </a:cubicBezTo>
                    <a:cubicBezTo>
                      <a:pt x="1029" y="175"/>
                      <a:pt x="1085" y="0"/>
                      <a:pt x="10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8" name="Google Shape;1108;p36"/>
              <p:cNvSpPr/>
              <p:nvPr/>
            </p:nvSpPr>
            <p:spPr>
              <a:xfrm>
                <a:off x="2656396" y="779788"/>
                <a:ext cx="210442" cy="118908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11572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66" y="176"/>
                      <a:pt x="208" y="472"/>
                    </a:cubicBezTo>
                    <a:cubicBezTo>
                      <a:pt x="274" y="625"/>
                      <a:pt x="351" y="800"/>
                      <a:pt x="439" y="1008"/>
                    </a:cubicBezTo>
                    <a:cubicBezTo>
                      <a:pt x="471" y="1117"/>
                      <a:pt x="515" y="1227"/>
                      <a:pt x="559" y="1348"/>
                    </a:cubicBezTo>
                    <a:cubicBezTo>
                      <a:pt x="602" y="1468"/>
                      <a:pt x="646" y="1599"/>
                      <a:pt x="690" y="1730"/>
                    </a:cubicBezTo>
                    <a:cubicBezTo>
                      <a:pt x="723" y="1862"/>
                      <a:pt x="777" y="1993"/>
                      <a:pt x="811" y="2136"/>
                    </a:cubicBezTo>
                    <a:cubicBezTo>
                      <a:pt x="855" y="2278"/>
                      <a:pt x="898" y="2431"/>
                      <a:pt x="942" y="2584"/>
                    </a:cubicBezTo>
                    <a:cubicBezTo>
                      <a:pt x="975" y="2737"/>
                      <a:pt x="1018" y="2891"/>
                      <a:pt x="1052" y="3055"/>
                    </a:cubicBezTo>
                    <a:cubicBezTo>
                      <a:pt x="1084" y="3209"/>
                      <a:pt x="1128" y="3372"/>
                      <a:pt x="1150" y="3547"/>
                    </a:cubicBezTo>
                    <a:cubicBezTo>
                      <a:pt x="1183" y="3712"/>
                      <a:pt x="1215" y="3887"/>
                      <a:pt x="1237" y="4062"/>
                    </a:cubicBezTo>
                    <a:cubicBezTo>
                      <a:pt x="1259" y="4237"/>
                      <a:pt x="1292" y="4413"/>
                      <a:pt x="1314" y="4588"/>
                    </a:cubicBezTo>
                    <a:cubicBezTo>
                      <a:pt x="1336" y="4773"/>
                      <a:pt x="1358" y="4949"/>
                      <a:pt x="1369" y="5135"/>
                    </a:cubicBezTo>
                    <a:lnTo>
                      <a:pt x="1402" y="5408"/>
                    </a:lnTo>
                    <a:lnTo>
                      <a:pt x="1412" y="5682"/>
                    </a:lnTo>
                    <a:cubicBezTo>
                      <a:pt x="1446" y="6043"/>
                      <a:pt x="1446" y="6405"/>
                      <a:pt x="1456" y="6766"/>
                    </a:cubicBezTo>
                    <a:cubicBezTo>
                      <a:pt x="1456" y="7138"/>
                      <a:pt x="1446" y="7488"/>
                      <a:pt x="1434" y="7838"/>
                    </a:cubicBezTo>
                    <a:cubicBezTo>
                      <a:pt x="1424" y="8178"/>
                      <a:pt x="1402" y="8517"/>
                      <a:pt x="1380" y="8835"/>
                    </a:cubicBezTo>
                    <a:cubicBezTo>
                      <a:pt x="1347" y="9142"/>
                      <a:pt x="1325" y="9448"/>
                      <a:pt x="1292" y="9721"/>
                    </a:cubicBezTo>
                    <a:cubicBezTo>
                      <a:pt x="1237" y="10280"/>
                      <a:pt x="1172" y="10740"/>
                      <a:pt x="1128" y="11057"/>
                    </a:cubicBezTo>
                    <a:cubicBezTo>
                      <a:pt x="1095" y="11221"/>
                      <a:pt x="1084" y="11353"/>
                      <a:pt x="1062" y="11440"/>
                    </a:cubicBezTo>
                    <a:cubicBezTo>
                      <a:pt x="1052" y="11528"/>
                      <a:pt x="1040" y="11572"/>
                      <a:pt x="1040" y="11572"/>
                    </a:cubicBezTo>
                    <a:cubicBezTo>
                      <a:pt x="1040" y="11572"/>
                      <a:pt x="1128" y="11396"/>
                      <a:pt x="1237" y="11090"/>
                    </a:cubicBezTo>
                    <a:cubicBezTo>
                      <a:pt x="1303" y="10937"/>
                      <a:pt x="1369" y="10750"/>
                      <a:pt x="1434" y="10531"/>
                    </a:cubicBezTo>
                    <a:cubicBezTo>
                      <a:pt x="1500" y="10312"/>
                      <a:pt x="1577" y="10061"/>
                      <a:pt x="1643" y="9787"/>
                    </a:cubicBezTo>
                    <a:cubicBezTo>
                      <a:pt x="1708" y="9502"/>
                      <a:pt x="1774" y="9207"/>
                      <a:pt x="1828" y="8889"/>
                    </a:cubicBezTo>
                    <a:cubicBezTo>
                      <a:pt x="1884" y="8561"/>
                      <a:pt x="1938" y="8222"/>
                      <a:pt x="1971" y="7872"/>
                    </a:cubicBezTo>
                    <a:cubicBezTo>
                      <a:pt x="2003" y="7521"/>
                      <a:pt x="2025" y="7149"/>
                      <a:pt x="2037" y="6777"/>
                    </a:cubicBezTo>
                    <a:cubicBezTo>
                      <a:pt x="2047" y="6405"/>
                      <a:pt x="2037" y="6021"/>
                      <a:pt x="2015" y="5639"/>
                    </a:cubicBezTo>
                    <a:lnTo>
                      <a:pt x="1993" y="5354"/>
                    </a:lnTo>
                    <a:lnTo>
                      <a:pt x="1971" y="5069"/>
                    </a:lnTo>
                    <a:cubicBezTo>
                      <a:pt x="1949" y="4883"/>
                      <a:pt x="1927" y="4697"/>
                      <a:pt x="1894" y="4511"/>
                    </a:cubicBezTo>
                    <a:cubicBezTo>
                      <a:pt x="1840" y="4139"/>
                      <a:pt x="1763" y="3778"/>
                      <a:pt x="1675" y="3427"/>
                    </a:cubicBezTo>
                    <a:cubicBezTo>
                      <a:pt x="1631" y="3252"/>
                      <a:pt x="1577" y="3088"/>
                      <a:pt x="1533" y="2924"/>
                    </a:cubicBezTo>
                    <a:cubicBezTo>
                      <a:pt x="1478" y="2759"/>
                      <a:pt x="1424" y="2596"/>
                      <a:pt x="1369" y="2442"/>
                    </a:cubicBezTo>
                    <a:cubicBezTo>
                      <a:pt x="1259" y="2136"/>
                      <a:pt x="1139" y="1851"/>
                      <a:pt x="1008" y="1599"/>
                    </a:cubicBezTo>
                    <a:cubicBezTo>
                      <a:pt x="887" y="1336"/>
                      <a:pt x="756" y="1117"/>
                      <a:pt x="636" y="910"/>
                    </a:cubicBezTo>
                    <a:cubicBezTo>
                      <a:pt x="515" y="713"/>
                      <a:pt x="405" y="548"/>
                      <a:pt x="318" y="406"/>
                    </a:cubicBezTo>
                    <a:cubicBezTo>
                      <a:pt x="110" y="144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9" name="Google Shape;1109;p36"/>
              <p:cNvSpPr/>
              <p:nvPr/>
            </p:nvSpPr>
            <p:spPr>
              <a:xfrm>
                <a:off x="2929721" y="846269"/>
                <a:ext cx="282473" cy="1080983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10520" extrusionOk="0">
                    <a:moveTo>
                      <a:pt x="0" y="0"/>
                    </a:moveTo>
                    <a:cubicBezTo>
                      <a:pt x="0" y="0"/>
                      <a:pt x="121" y="142"/>
                      <a:pt x="329" y="372"/>
                    </a:cubicBezTo>
                    <a:cubicBezTo>
                      <a:pt x="384" y="427"/>
                      <a:pt x="438" y="504"/>
                      <a:pt x="493" y="580"/>
                    </a:cubicBezTo>
                    <a:cubicBezTo>
                      <a:pt x="559" y="657"/>
                      <a:pt x="625" y="733"/>
                      <a:pt x="690" y="821"/>
                    </a:cubicBezTo>
                    <a:cubicBezTo>
                      <a:pt x="767" y="898"/>
                      <a:pt x="822" y="996"/>
                      <a:pt x="898" y="1105"/>
                    </a:cubicBezTo>
                    <a:cubicBezTo>
                      <a:pt x="964" y="1204"/>
                      <a:pt x="1041" y="1302"/>
                      <a:pt x="1106" y="1423"/>
                    </a:cubicBezTo>
                    <a:cubicBezTo>
                      <a:pt x="1182" y="1533"/>
                      <a:pt x="1248" y="1653"/>
                      <a:pt x="1325" y="1773"/>
                    </a:cubicBezTo>
                    <a:lnTo>
                      <a:pt x="1522" y="2167"/>
                    </a:lnTo>
                    <a:cubicBezTo>
                      <a:pt x="1588" y="2299"/>
                      <a:pt x="1642" y="2452"/>
                      <a:pt x="1708" y="2594"/>
                    </a:cubicBezTo>
                    <a:cubicBezTo>
                      <a:pt x="1763" y="2737"/>
                      <a:pt x="1807" y="2890"/>
                      <a:pt x="1861" y="3054"/>
                    </a:cubicBezTo>
                    <a:cubicBezTo>
                      <a:pt x="1905" y="3207"/>
                      <a:pt x="1949" y="3372"/>
                      <a:pt x="1982" y="3525"/>
                    </a:cubicBezTo>
                    <a:cubicBezTo>
                      <a:pt x="2004" y="3612"/>
                      <a:pt x="2014" y="3700"/>
                      <a:pt x="2026" y="3776"/>
                    </a:cubicBezTo>
                    <a:cubicBezTo>
                      <a:pt x="2048" y="3864"/>
                      <a:pt x="2058" y="3941"/>
                      <a:pt x="2070" y="4028"/>
                    </a:cubicBezTo>
                    <a:cubicBezTo>
                      <a:pt x="2091" y="4203"/>
                      <a:pt x="2113" y="4367"/>
                      <a:pt x="2124" y="4542"/>
                    </a:cubicBezTo>
                    <a:cubicBezTo>
                      <a:pt x="2124" y="4630"/>
                      <a:pt x="2135" y="4718"/>
                      <a:pt x="2135" y="4805"/>
                    </a:cubicBezTo>
                    <a:lnTo>
                      <a:pt x="2135" y="5068"/>
                    </a:lnTo>
                    <a:cubicBezTo>
                      <a:pt x="2146" y="5243"/>
                      <a:pt x="2124" y="5418"/>
                      <a:pt x="2113" y="5593"/>
                    </a:cubicBezTo>
                    <a:cubicBezTo>
                      <a:pt x="2091" y="5758"/>
                      <a:pt x="2091" y="5933"/>
                      <a:pt x="2058" y="6108"/>
                    </a:cubicBezTo>
                    <a:cubicBezTo>
                      <a:pt x="2014" y="6447"/>
                      <a:pt x="1949" y="6787"/>
                      <a:pt x="1873" y="7115"/>
                    </a:cubicBezTo>
                    <a:cubicBezTo>
                      <a:pt x="1795" y="7432"/>
                      <a:pt x="1719" y="7750"/>
                      <a:pt x="1620" y="8045"/>
                    </a:cubicBezTo>
                    <a:cubicBezTo>
                      <a:pt x="1533" y="8330"/>
                      <a:pt x="1435" y="8604"/>
                      <a:pt x="1336" y="8867"/>
                    </a:cubicBezTo>
                    <a:cubicBezTo>
                      <a:pt x="1238" y="9108"/>
                      <a:pt x="1150" y="9348"/>
                      <a:pt x="1063" y="9545"/>
                    </a:cubicBezTo>
                    <a:cubicBezTo>
                      <a:pt x="964" y="9753"/>
                      <a:pt x="887" y="9928"/>
                      <a:pt x="822" y="10071"/>
                    </a:cubicBezTo>
                    <a:cubicBezTo>
                      <a:pt x="756" y="10213"/>
                      <a:pt x="701" y="10322"/>
                      <a:pt x="657" y="10399"/>
                    </a:cubicBezTo>
                    <a:cubicBezTo>
                      <a:pt x="625" y="10475"/>
                      <a:pt x="603" y="10519"/>
                      <a:pt x="603" y="10519"/>
                    </a:cubicBezTo>
                    <a:cubicBezTo>
                      <a:pt x="603" y="10519"/>
                      <a:pt x="734" y="10388"/>
                      <a:pt x="920" y="10136"/>
                    </a:cubicBezTo>
                    <a:cubicBezTo>
                      <a:pt x="1117" y="9874"/>
                      <a:pt x="1380" y="9490"/>
                      <a:pt x="1654" y="9009"/>
                    </a:cubicBezTo>
                    <a:cubicBezTo>
                      <a:pt x="1785" y="8757"/>
                      <a:pt x="1916" y="8495"/>
                      <a:pt x="2048" y="8199"/>
                    </a:cubicBezTo>
                    <a:cubicBezTo>
                      <a:pt x="2168" y="7903"/>
                      <a:pt x="2289" y="7586"/>
                      <a:pt x="2398" y="7257"/>
                    </a:cubicBezTo>
                    <a:cubicBezTo>
                      <a:pt x="2442" y="7082"/>
                      <a:pt x="2496" y="6907"/>
                      <a:pt x="2529" y="6732"/>
                    </a:cubicBezTo>
                    <a:lnTo>
                      <a:pt x="2595" y="6469"/>
                    </a:lnTo>
                    <a:cubicBezTo>
                      <a:pt x="2606" y="6381"/>
                      <a:pt x="2627" y="6283"/>
                      <a:pt x="2639" y="6196"/>
                    </a:cubicBezTo>
                    <a:cubicBezTo>
                      <a:pt x="2671" y="6009"/>
                      <a:pt x="2693" y="5824"/>
                      <a:pt x="2715" y="5637"/>
                    </a:cubicBezTo>
                    <a:cubicBezTo>
                      <a:pt x="2726" y="5451"/>
                      <a:pt x="2748" y="5265"/>
                      <a:pt x="2737" y="5068"/>
                    </a:cubicBezTo>
                    <a:lnTo>
                      <a:pt x="2737" y="4783"/>
                    </a:lnTo>
                    <a:cubicBezTo>
                      <a:pt x="2737" y="4696"/>
                      <a:pt x="2726" y="4598"/>
                      <a:pt x="2715" y="4499"/>
                    </a:cubicBezTo>
                    <a:cubicBezTo>
                      <a:pt x="2715" y="4313"/>
                      <a:pt x="2683" y="4126"/>
                      <a:pt x="2649" y="3941"/>
                    </a:cubicBezTo>
                    <a:cubicBezTo>
                      <a:pt x="2627" y="3754"/>
                      <a:pt x="2573" y="3579"/>
                      <a:pt x="2529" y="3393"/>
                    </a:cubicBezTo>
                    <a:cubicBezTo>
                      <a:pt x="2486" y="3218"/>
                      <a:pt x="2430" y="3043"/>
                      <a:pt x="2365" y="2879"/>
                    </a:cubicBezTo>
                    <a:cubicBezTo>
                      <a:pt x="2299" y="2715"/>
                      <a:pt x="2233" y="2550"/>
                      <a:pt x="2157" y="2397"/>
                    </a:cubicBezTo>
                    <a:cubicBezTo>
                      <a:pt x="2080" y="2244"/>
                      <a:pt x="2004" y="2090"/>
                      <a:pt x="1916" y="1949"/>
                    </a:cubicBezTo>
                    <a:cubicBezTo>
                      <a:pt x="1829" y="1817"/>
                      <a:pt x="1752" y="1686"/>
                      <a:pt x="1664" y="1554"/>
                    </a:cubicBezTo>
                    <a:cubicBezTo>
                      <a:pt x="1566" y="1434"/>
                      <a:pt x="1478" y="1324"/>
                      <a:pt x="1391" y="1215"/>
                    </a:cubicBezTo>
                    <a:cubicBezTo>
                      <a:pt x="1347" y="1160"/>
                      <a:pt x="1303" y="1105"/>
                      <a:pt x="1260" y="1061"/>
                    </a:cubicBezTo>
                    <a:lnTo>
                      <a:pt x="1117" y="920"/>
                    </a:lnTo>
                    <a:cubicBezTo>
                      <a:pt x="1029" y="821"/>
                      <a:pt x="953" y="733"/>
                      <a:pt x="865" y="657"/>
                    </a:cubicBezTo>
                    <a:cubicBezTo>
                      <a:pt x="690" y="514"/>
                      <a:pt x="548" y="383"/>
                      <a:pt x="416" y="285"/>
                    </a:cubicBezTo>
                    <a:cubicBezTo>
                      <a:pt x="154" y="9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10" name="Google Shape;1110;p36"/>
              <p:cNvSpPr/>
              <p:nvPr/>
            </p:nvSpPr>
            <p:spPr>
              <a:xfrm>
                <a:off x="1882556" y="1524446"/>
                <a:ext cx="1493852" cy="229555"/>
              </a:xfrm>
              <a:custGeom>
                <a:avLst/>
                <a:gdLst/>
                <a:ahLst/>
                <a:cxnLst/>
                <a:rect l="l" t="t" r="r" b="b"/>
                <a:pathLst>
                  <a:path w="14538" h="2234" extrusionOk="0">
                    <a:moveTo>
                      <a:pt x="12370" y="0"/>
                    </a:moveTo>
                    <a:lnTo>
                      <a:pt x="12074" y="460"/>
                    </a:lnTo>
                    <a:cubicBezTo>
                      <a:pt x="12042" y="526"/>
                      <a:pt x="12008" y="581"/>
                      <a:pt x="11976" y="635"/>
                    </a:cubicBezTo>
                    <a:cubicBezTo>
                      <a:pt x="11932" y="690"/>
                      <a:pt x="11899" y="745"/>
                      <a:pt x="11855" y="788"/>
                    </a:cubicBezTo>
                    <a:lnTo>
                      <a:pt x="11801" y="866"/>
                    </a:lnTo>
                    <a:lnTo>
                      <a:pt x="11724" y="931"/>
                    </a:lnTo>
                    <a:cubicBezTo>
                      <a:pt x="11691" y="975"/>
                      <a:pt x="11636" y="1007"/>
                      <a:pt x="11592" y="1051"/>
                    </a:cubicBezTo>
                    <a:lnTo>
                      <a:pt x="11516" y="1095"/>
                    </a:lnTo>
                    <a:lnTo>
                      <a:pt x="11439" y="1139"/>
                    </a:lnTo>
                    <a:cubicBezTo>
                      <a:pt x="11417" y="1161"/>
                      <a:pt x="11385" y="1161"/>
                      <a:pt x="11363" y="1172"/>
                    </a:cubicBezTo>
                    <a:cubicBezTo>
                      <a:pt x="11341" y="1194"/>
                      <a:pt x="11308" y="1204"/>
                      <a:pt x="11286" y="1204"/>
                    </a:cubicBezTo>
                    <a:cubicBezTo>
                      <a:pt x="11232" y="1226"/>
                      <a:pt x="11166" y="1238"/>
                      <a:pt x="11111" y="1248"/>
                    </a:cubicBezTo>
                    <a:lnTo>
                      <a:pt x="11023" y="1260"/>
                    </a:lnTo>
                    <a:lnTo>
                      <a:pt x="10936" y="1270"/>
                    </a:lnTo>
                    <a:lnTo>
                      <a:pt x="10750" y="1270"/>
                    </a:lnTo>
                    <a:cubicBezTo>
                      <a:pt x="10684" y="1260"/>
                      <a:pt x="10629" y="1260"/>
                      <a:pt x="10563" y="1238"/>
                    </a:cubicBezTo>
                    <a:lnTo>
                      <a:pt x="10366" y="1204"/>
                    </a:lnTo>
                    <a:cubicBezTo>
                      <a:pt x="10312" y="1183"/>
                      <a:pt x="10246" y="1161"/>
                      <a:pt x="10181" y="1139"/>
                    </a:cubicBezTo>
                    <a:cubicBezTo>
                      <a:pt x="10049" y="1095"/>
                      <a:pt x="9929" y="1051"/>
                      <a:pt x="9797" y="986"/>
                    </a:cubicBezTo>
                    <a:cubicBezTo>
                      <a:pt x="9743" y="953"/>
                      <a:pt x="9677" y="920"/>
                      <a:pt x="9622" y="887"/>
                    </a:cubicBezTo>
                    <a:cubicBezTo>
                      <a:pt x="9556" y="854"/>
                      <a:pt x="9491" y="822"/>
                      <a:pt x="9447" y="788"/>
                    </a:cubicBezTo>
                    <a:lnTo>
                      <a:pt x="9162" y="603"/>
                    </a:lnTo>
                    <a:lnTo>
                      <a:pt x="9009" y="898"/>
                    </a:lnTo>
                    <a:cubicBezTo>
                      <a:pt x="8987" y="964"/>
                      <a:pt x="8965" y="1019"/>
                      <a:pt x="8933" y="1073"/>
                    </a:cubicBezTo>
                    <a:lnTo>
                      <a:pt x="8889" y="1161"/>
                    </a:lnTo>
                    <a:lnTo>
                      <a:pt x="8834" y="1238"/>
                    </a:lnTo>
                    <a:cubicBezTo>
                      <a:pt x="8812" y="1260"/>
                      <a:pt x="8801" y="1292"/>
                      <a:pt x="8780" y="1314"/>
                    </a:cubicBezTo>
                    <a:lnTo>
                      <a:pt x="8714" y="1380"/>
                    </a:lnTo>
                    <a:lnTo>
                      <a:pt x="8648" y="1445"/>
                    </a:lnTo>
                    <a:lnTo>
                      <a:pt x="8583" y="1500"/>
                    </a:lnTo>
                    <a:cubicBezTo>
                      <a:pt x="8561" y="1522"/>
                      <a:pt x="8527" y="1533"/>
                      <a:pt x="8506" y="1555"/>
                    </a:cubicBezTo>
                    <a:cubicBezTo>
                      <a:pt x="8484" y="1566"/>
                      <a:pt x="8451" y="1588"/>
                      <a:pt x="8429" y="1599"/>
                    </a:cubicBezTo>
                    <a:cubicBezTo>
                      <a:pt x="8374" y="1632"/>
                      <a:pt x="8308" y="1654"/>
                      <a:pt x="8254" y="1676"/>
                    </a:cubicBezTo>
                    <a:lnTo>
                      <a:pt x="8155" y="1697"/>
                    </a:lnTo>
                    <a:lnTo>
                      <a:pt x="8057" y="1719"/>
                    </a:lnTo>
                    <a:cubicBezTo>
                      <a:pt x="8002" y="1730"/>
                      <a:pt x="7926" y="1752"/>
                      <a:pt x="7860" y="1752"/>
                    </a:cubicBezTo>
                    <a:cubicBezTo>
                      <a:pt x="7794" y="1763"/>
                      <a:pt x="7729" y="1763"/>
                      <a:pt x="7652" y="1763"/>
                    </a:cubicBezTo>
                    <a:cubicBezTo>
                      <a:pt x="7586" y="1763"/>
                      <a:pt x="7510" y="1752"/>
                      <a:pt x="7444" y="1752"/>
                    </a:cubicBezTo>
                    <a:cubicBezTo>
                      <a:pt x="7301" y="1730"/>
                      <a:pt x="7160" y="1708"/>
                      <a:pt x="7017" y="1676"/>
                    </a:cubicBezTo>
                    <a:cubicBezTo>
                      <a:pt x="6875" y="1632"/>
                      <a:pt x="6732" y="1599"/>
                      <a:pt x="6601" y="1544"/>
                    </a:cubicBezTo>
                    <a:cubicBezTo>
                      <a:pt x="6459" y="1489"/>
                      <a:pt x="6328" y="1423"/>
                      <a:pt x="6196" y="1358"/>
                    </a:cubicBezTo>
                    <a:lnTo>
                      <a:pt x="6119" y="1314"/>
                    </a:lnTo>
                    <a:lnTo>
                      <a:pt x="6065" y="1391"/>
                    </a:lnTo>
                    <a:cubicBezTo>
                      <a:pt x="6032" y="1445"/>
                      <a:pt x="5988" y="1511"/>
                      <a:pt x="5944" y="1566"/>
                    </a:cubicBezTo>
                    <a:lnTo>
                      <a:pt x="5868" y="1654"/>
                    </a:lnTo>
                    <a:lnTo>
                      <a:pt x="5791" y="1730"/>
                    </a:lnTo>
                    <a:cubicBezTo>
                      <a:pt x="5758" y="1752"/>
                      <a:pt x="5736" y="1774"/>
                      <a:pt x="5703" y="1796"/>
                    </a:cubicBezTo>
                    <a:cubicBezTo>
                      <a:pt x="5671" y="1817"/>
                      <a:pt x="5638" y="1839"/>
                      <a:pt x="5616" y="1851"/>
                    </a:cubicBezTo>
                    <a:cubicBezTo>
                      <a:pt x="5583" y="1873"/>
                      <a:pt x="5550" y="1883"/>
                      <a:pt x="5518" y="1905"/>
                    </a:cubicBezTo>
                    <a:lnTo>
                      <a:pt x="5419" y="1938"/>
                    </a:lnTo>
                    <a:lnTo>
                      <a:pt x="5309" y="1960"/>
                    </a:lnTo>
                    <a:cubicBezTo>
                      <a:pt x="5277" y="1971"/>
                      <a:pt x="5243" y="1971"/>
                      <a:pt x="5200" y="1982"/>
                    </a:cubicBezTo>
                    <a:cubicBezTo>
                      <a:pt x="5134" y="1982"/>
                      <a:pt x="5068" y="1982"/>
                      <a:pt x="4992" y="1971"/>
                    </a:cubicBezTo>
                    <a:cubicBezTo>
                      <a:pt x="4926" y="1971"/>
                      <a:pt x="4849" y="1949"/>
                      <a:pt x="4784" y="1927"/>
                    </a:cubicBezTo>
                    <a:cubicBezTo>
                      <a:pt x="4708" y="1916"/>
                      <a:pt x="4642" y="1883"/>
                      <a:pt x="4576" y="1861"/>
                    </a:cubicBezTo>
                    <a:cubicBezTo>
                      <a:pt x="4510" y="1829"/>
                      <a:pt x="4445" y="1807"/>
                      <a:pt x="4379" y="1763"/>
                    </a:cubicBezTo>
                    <a:cubicBezTo>
                      <a:pt x="4313" y="1730"/>
                      <a:pt x="4248" y="1697"/>
                      <a:pt x="4193" y="1654"/>
                    </a:cubicBezTo>
                    <a:cubicBezTo>
                      <a:pt x="4061" y="1577"/>
                      <a:pt x="3941" y="1500"/>
                      <a:pt x="3832" y="1401"/>
                    </a:cubicBezTo>
                    <a:cubicBezTo>
                      <a:pt x="3711" y="1314"/>
                      <a:pt x="3591" y="1216"/>
                      <a:pt x="3482" y="1117"/>
                    </a:cubicBezTo>
                    <a:cubicBezTo>
                      <a:pt x="3426" y="1073"/>
                      <a:pt x="3372" y="1029"/>
                      <a:pt x="3317" y="975"/>
                    </a:cubicBezTo>
                    <a:cubicBezTo>
                      <a:pt x="3263" y="931"/>
                      <a:pt x="3207" y="876"/>
                      <a:pt x="3164" y="832"/>
                    </a:cubicBezTo>
                    <a:lnTo>
                      <a:pt x="2934" y="603"/>
                    </a:lnTo>
                    <a:lnTo>
                      <a:pt x="2737" y="866"/>
                    </a:lnTo>
                    <a:lnTo>
                      <a:pt x="2628" y="1029"/>
                    </a:lnTo>
                    <a:cubicBezTo>
                      <a:pt x="2584" y="1073"/>
                      <a:pt x="2540" y="1128"/>
                      <a:pt x="2496" y="1172"/>
                    </a:cubicBezTo>
                    <a:cubicBezTo>
                      <a:pt x="2453" y="1216"/>
                      <a:pt x="2409" y="1270"/>
                      <a:pt x="2365" y="1303"/>
                    </a:cubicBezTo>
                    <a:cubicBezTo>
                      <a:pt x="2321" y="1358"/>
                      <a:pt x="2266" y="1391"/>
                      <a:pt x="2222" y="1423"/>
                    </a:cubicBezTo>
                    <a:lnTo>
                      <a:pt x="2058" y="1522"/>
                    </a:lnTo>
                    <a:lnTo>
                      <a:pt x="1894" y="1588"/>
                    </a:lnTo>
                    <a:cubicBezTo>
                      <a:pt x="1840" y="1610"/>
                      <a:pt x="1784" y="1620"/>
                      <a:pt x="1719" y="1632"/>
                    </a:cubicBezTo>
                    <a:cubicBezTo>
                      <a:pt x="1664" y="1642"/>
                      <a:pt x="1599" y="1642"/>
                      <a:pt x="1544" y="1642"/>
                    </a:cubicBezTo>
                    <a:lnTo>
                      <a:pt x="1445" y="1642"/>
                    </a:lnTo>
                    <a:cubicBezTo>
                      <a:pt x="1412" y="1632"/>
                      <a:pt x="1380" y="1632"/>
                      <a:pt x="1347" y="1632"/>
                    </a:cubicBezTo>
                    <a:cubicBezTo>
                      <a:pt x="1281" y="1620"/>
                      <a:pt x="1227" y="1610"/>
                      <a:pt x="1161" y="1588"/>
                    </a:cubicBezTo>
                    <a:cubicBezTo>
                      <a:pt x="1029" y="1555"/>
                      <a:pt x="898" y="1511"/>
                      <a:pt x="777" y="1445"/>
                    </a:cubicBezTo>
                    <a:cubicBezTo>
                      <a:pt x="646" y="1391"/>
                      <a:pt x="526" y="1325"/>
                      <a:pt x="405" y="1248"/>
                    </a:cubicBezTo>
                    <a:cubicBezTo>
                      <a:pt x="285" y="1172"/>
                      <a:pt x="164" y="1084"/>
                      <a:pt x="55" y="997"/>
                    </a:cubicBezTo>
                    <a:lnTo>
                      <a:pt x="1" y="1041"/>
                    </a:lnTo>
                    <a:cubicBezTo>
                      <a:pt x="88" y="1161"/>
                      <a:pt x="186" y="1282"/>
                      <a:pt x="285" y="1391"/>
                    </a:cubicBezTo>
                    <a:cubicBezTo>
                      <a:pt x="395" y="1500"/>
                      <a:pt x="504" y="1599"/>
                      <a:pt x="624" y="1697"/>
                    </a:cubicBezTo>
                    <a:cubicBezTo>
                      <a:pt x="755" y="1785"/>
                      <a:pt x="887" y="1861"/>
                      <a:pt x="1040" y="1938"/>
                    </a:cubicBezTo>
                    <a:cubicBezTo>
                      <a:pt x="1106" y="1971"/>
                      <a:pt x="1183" y="1993"/>
                      <a:pt x="1259" y="2014"/>
                    </a:cubicBezTo>
                    <a:cubicBezTo>
                      <a:pt x="1347" y="2036"/>
                      <a:pt x="1424" y="2058"/>
                      <a:pt x="1511" y="2070"/>
                    </a:cubicBezTo>
                    <a:cubicBezTo>
                      <a:pt x="1587" y="2080"/>
                      <a:pt x="1675" y="2080"/>
                      <a:pt x="1762" y="2080"/>
                    </a:cubicBezTo>
                    <a:cubicBezTo>
                      <a:pt x="1850" y="2080"/>
                      <a:pt x="1938" y="2058"/>
                      <a:pt x="2015" y="2048"/>
                    </a:cubicBezTo>
                    <a:cubicBezTo>
                      <a:pt x="2102" y="2026"/>
                      <a:pt x="2190" y="2004"/>
                      <a:pt x="2266" y="1971"/>
                    </a:cubicBezTo>
                    <a:cubicBezTo>
                      <a:pt x="2343" y="1938"/>
                      <a:pt x="2419" y="1895"/>
                      <a:pt x="2496" y="1851"/>
                    </a:cubicBezTo>
                    <a:cubicBezTo>
                      <a:pt x="2638" y="1763"/>
                      <a:pt x="2770" y="1654"/>
                      <a:pt x="2879" y="1544"/>
                    </a:cubicBezTo>
                    <a:cubicBezTo>
                      <a:pt x="2925" y="1505"/>
                      <a:pt x="2961" y="1461"/>
                      <a:pt x="2997" y="1415"/>
                    </a:cubicBezTo>
                    <a:lnTo>
                      <a:pt x="2997" y="1415"/>
                    </a:lnTo>
                    <a:cubicBezTo>
                      <a:pt x="3046" y="1458"/>
                      <a:pt x="3090" y="1499"/>
                      <a:pt x="3142" y="1533"/>
                    </a:cubicBezTo>
                    <a:cubicBezTo>
                      <a:pt x="3273" y="1632"/>
                      <a:pt x="3416" y="1730"/>
                      <a:pt x="3558" y="1807"/>
                    </a:cubicBezTo>
                    <a:cubicBezTo>
                      <a:pt x="3700" y="1895"/>
                      <a:pt x="3842" y="1971"/>
                      <a:pt x="3996" y="2036"/>
                    </a:cubicBezTo>
                    <a:cubicBezTo>
                      <a:pt x="4073" y="2058"/>
                      <a:pt x="4160" y="2092"/>
                      <a:pt x="4236" y="2113"/>
                    </a:cubicBezTo>
                    <a:cubicBezTo>
                      <a:pt x="4313" y="2146"/>
                      <a:pt x="4401" y="2168"/>
                      <a:pt x="4477" y="2179"/>
                    </a:cubicBezTo>
                    <a:cubicBezTo>
                      <a:pt x="4565" y="2201"/>
                      <a:pt x="4642" y="2212"/>
                      <a:pt x="4729" y="2223"/>
                    </a:cubicBezTo>
                    <a:cubicBezTo>
                      <a:pt x="4817" y="2233"/>
                      <a:pt x="4893" y="2233"/>
                      <a:pt x="4981" y="2233"/>
                    </a:cubicBezTo>
                    <a:cubicBezTo>
                      <a:pt x="5068" y="2233"/>
                      <a:pt x="5156" y="2223"/>
                      <a:pt x="5233" y="2201"/>
                    </a:cubicBezTo>
                    <a:cubicBezTo>
                      <a:pt x="5321" y="2190"/>
                      <a:pt x="5408" y="2157"/>
                      <a:pt x="5484" y="2135"/>
                    </a:cubicBezTo>
                    <a:cubicBezTo>
                      <a:pt x="5561" y="2102"/>
                      <a:pt x="5638" y="2058"/>
                      <a:pt x="5703" y="2014"/>
                    </a:cubicBezTo>
                    <a:cubicBezTo>
                      <a:pt x="5747" y="1993"/>
                      <a:pt x="5780" y="1971"/>
                      <a:pt x="5813" y="1949"/>
                    </a:cubicBezTo>
                    <a:cubicBezTo>
                      <a:pt x="5846" y="1916"/>
                      <a:pt x="5878" y="1895"/>
                      <a:pt x="5912" y="1861"/>
                    </a:cubicBezTo>
                    <a:lnTo>
                      <a:pt x="5999" y="1774"/>
                    </a:lnTo>
                    <a:lnTo>
                      <a:pt x="6075" y="1686"/>
                    </a:lnTo>
                    <a:cubicBezTo>
                      <a:pt x="6116" y="1645"/>
                      <a:pt x="6144" y="1605"/>
                      <a:pt x="6173" y="1564"/>
                    </a:cubicBezTo>
                    <a:lnTo>
                      <a:pt x="6173" y="1564"/>
                    </a:lnTo>
                    <a:cubicBezTo>
                      <a:pt x="6219" y="1588"/>
                      <a:pt x="6263" y="1610"/>
                      <a:pt x="6306" y="1632"/>
                    </a:cubicBezTo>
                    <a:cubicBezTo>
                      <a:pt x="6371" y="1676"/>
                      <a:pt x="6437" y="1708"/>
                      <a:pt x="6513" y="1741"/>
                    </a:cubicBezTo>
                    <a:cubicBezTo>
                      <a:pt x="6645" y="1807"/>
                      <a:pt x="6787" y="1873"/>
                      <a:pt x="6941" y="1927"/>
                    </a:cubicBezTo>
                    <a:cubicBezTo>
                      <a:pt x="7225" y="2036"/>
                      <a:pt x="7532" y="2124"/>
                      <a:pt x="7860" y="2146"/>
                    </a:cubicBezTo>
                    <a:cubicBezTo>
                      <a:pt x="7904" y="2152"/>
                      <a:pt x="7945" y="2154"/>
                      <a:pt x="7986" y="2154"/>
                    </a:cubicBezTo>
                    <a:cubicBezTo>
                      <a:pt x="8027" y="2154"/>
                      <a:pt x="8068" y="2152"/>
                      <a:pt x="8111" y="2146"/>
                    </a:cubicBezTo>
                    <a:lnTo>
                      <a:pt x="8243" y="2135"/>
                    </a:lnTo>
                    <a:cubicBezTo>
                      <a:pt x="8287" y="2135"/>
                      <a:pt x="8330" y="2124"/>
                      <a:pt x="8364" y="2113"/>
                    </a:cubicBezTo>
                    <a:cubicBezTo>
                      <a:pt x="8451" y="2102"/>
                      <a:pt x="8539" y="2080"/>
                      <a:pt x="8615" y="2048"/>
                    </a:cubicBezTo>
                    <a:cubicBezTo>
                      <a:pt x="8703" y="2014"/>
                      <a:pt x="8780" y="1971"/>
                      <a:pt x="8856" y="1927"/>
                    </a:cubicBezTo>
                    <a:cubicBezTo>
                      <a:pt x="8900" y="1905"/>
                      <a:pt x="8933" y="1883"/>
                      <a:pt x="8977" y="1851"/>
                    </a:cubicBezTo>
                    <a:lnTo>
                      <a:pt x="9075" y="1763"/>
                    </a:lnTo>
                    <a:cubicBezTo>
                      <a:pt x="9119" y="1741"/>
                      <a:pt x="9140" y="1708"/>
                      <a:pt x="9174" y="1676"/>
                    </a:cubicBezTo>
                    <a:cubicBezTo>
                      <a:pt x="9206" y="1642"/>
                      <a:pt x="9239" y="1610"/>
                      <a:pt x="9261" y="1577"/>
                    </a:cubicBezTo>
                    <a:cubicBezTo>
                      <a:pt x="9294" y="1544"/>
                      <a:pt x="9316" y="1500"/>
                      <a:pt x="9349" y="1467"/>
                    </a:cubicBezTo>
                    <a:lnTo>
                      <a:pt x="9372" y="1428"/>
                    </a:lnTo>
                    <a:lnTo>
                      <a:pt x="9372" y="1428"/>
                    </a:lnTo>
                    <a:cubicBezTo>
                      <a:pt x="9420" y="1460"/>
                      <a:pt x="9469" y="1491"/>
                      <a:pt x="9524" y="1522"/>
                    </a:cubicBezTo>
                    <a:cubicBezTo>
                      <a:pt x="9666" y="1599"/>
                      <a:pt x="9809" y="1676"/>
                      <a:pt x="9962" y="1730"/>
                    </a:cubicBezTo>
                    <a:cubicBezTo>
                      <a:pt x="10115" y="1796"/>
                      <a:pt x="10279" y="1839"/>
                      <a:pt x="10443" y="1873"/>
                    </a:cubicBezTo>
                    <a:cubicBezTo>
                      <a:pt x="10531" y="1895"/>
                      <a:pt x="10607" y="1905"/>
                      <a:pt x="10695" y="1916"/>
                    </a:cubicBezTo>
                    <a:lnTo>
                      <a:pt x="10969" y="1916"/>
                    </a:lnTo>
                    <a:lnTo>
                      <a:pt x="11100" y="1905"/>
                    </a:lnTo>
                    <a:lnTo>
                      <a:pt x="11232" y="1883"/>
                    </a:lnTo>
                    <a:cubicBezTo>
                      <a:pt x="11319" y="1861"/>
                      <a:pt x="11407" y="1839"/>
                      <a:pt x="11494" y="1807"/>
                    </a:cubicBezTo>
                    <a:cubicBezTo>
                      <a:pt x="11538" y="1796"/>
                      <a:pt x="11582" y="1774"/>
                      <a:pt x="11626" y="1752"/>
                    </a:cubicBezTo>
                    <a:cubicBezTo>
                      <a:pt x="11669" y="1741"/>
                      <a:pt x="11713" y="1719"/>
                      <a:pt x="11746" y="1697"/>
                    </a:cubicBezTo>
                    <a:cubicBezTo>
                      <a:pt x="11789" y="1664"/>
                      <a:pt x="11823" y="1642"/>
                      <a:pt x="11867" y="1620"/>
                    </a:cubicBezTo>
                    <a:lnTo>
                      <a:pt x="11976" y="1533"/>
                    </a:lnTo>
                    <a:cubicBezTo>
                      <a:pt x="12042" y="1479"/>
                      <a:pt x="12107" y="1413"/>
                      <a:pt x="12162" y="1347"/>
                    </a:cubicBezTo>
                    <a:lnTo>
                      <a:pt x="12249" y="1248"/>
                    </a:lnTo>
                    <a:lnTo>
                      <a:pt x="12326" y="1150"/>
                    </a:lnTo>
                    <a:cubicBezTo>
                      <a:pt x="12343" y="1126"/>
                      <a:pt x="12358" y="1103"/>
                      <a:pt x="12372" y="1079"/>
                    </a:cubicBezTo>
                    <a:lnTo>
                      <a:pt x="12372" y="1079"/>
                    </a:lnTo>
                    <a:cubicBezTo>
                      <a:pt x="12447" y="1161"/>
                      <a:pt x="12530" y="1239"/>
                      <a:pt x="12621" y="1303"/>
                    </a:cubicBezTo>
                    <a:cubicBezTo>
                      <a:pt x="12677" y="1347"/>
                      <a:pt x="12731" y="1380"/>
                      <a:pt x="12797" y="1413"/>
                    </a:cubicBezTo>
                    <a:cubicBezTo>
                      <a:pt x="12852" y="1445"/>
                      <a:pt x="12917" y="1467"/>
                      <a:pt x="12983" y="1489"/>
                    </a:cubicBezTo>
                    <a:cubicBezTo>
                      <a:pt x="13093" y="1532"/>
                      <a:pt x="13204" y="1548"/>
                      <a:pt x="13315" y="1548"/>
                    </a:cubicBezTo>
                    <a:cubicBezTo>
                      <a:pt x="13346" y="1548"/>
                      <a:pt x="13378" y="1547"/>
                      <a:pt x="13410" y="1544"/>
                    </a:cubicBezTo>
                    <a:cubicBezTo>
                      <a:pt x="13453" y="1544"/>
                      <a:pt x="13487" y="1533"/>
                      <a:pt x="13519" y="1522"/>
                    </a:cubicBezTo>
                    <a:cubicBezTo>
                      <a:pt x="13552" y="1522"/>
                      <a:pt x="13585" y="1511"/>
                      <a:pt x="13618" y="1500"/>
                    </a:cubicBezTo>
                    <a:cubicBezTo>
                      <a:pt x="13684" y="1479"/>
                      <a:pt x="13749" y="1445"/>
                      <a:pt x="13804" y="1413"/>
                    </a:cubicBezTo>
                    <a:lnTo>
                      <a:pt x="13968" y="1314"/>
                    </a:lnTo>
                    <a:cubicBezTo>
                      <a:pt x="14023" y="1270"/>
                      <a:pt x="14066" y="1226"/>
                      <a:pt x="14110" y="1183"/>
                    </a:cubicBezTo>
                    <a:lnTo>
                      <a:pt x="14241" y="1051"/>
                    </a:lnTo>
                    <a:cubicBezTo>
                      <a:pt x="14275" y="1007"/>
                      <a:pt x="14319" y="953"/>
                      <a:pt x="14351" y="909"/>
                    </a:cubicBezTo>
                    <a:cubicBezTo>
                      <a:pt x="14384" y="854"/>
                      <a:pt x="14417" y="810"/>
                      <a:pt x="14450" y="756"/>
                    </a:cubicBezTo>
                    <a:lnTo>
                      <a:pt x="14537" y="603"/>
                    </a:lnTo>
                    <a:lnTo>
                      <a:pt x="14494" y="570"/>
                    </a:lnTo>
                    <a:cubicBezTo>
                      <a:pt x="14406" y="647"/>
                      <a:pt x="14319" y="734"/>
                      <a:pt x="14231" y="800"/>
                    </a:cubicBezTo>
                    <a:cubicBezTo>
                      <a:pt x="14143" y="876"/>
                      <a:pt x="14056" y="942"/>
                      <a:pt x="13968" y="1007"/>
                    </a:cubicBezTo>
                    <a:cubicBezTo>
                      <a:pt x="13924" y="1029"/>
                      <a:pt x="13869" y="1063"/>
                      <a:pt x="13825" y="1084"/>
                    </a:cubicBezTo>
                    <a:cubicBezTo>
                      <a:pt x="13782" y="1106"/>
                      <a:pt x="13727" y="1128"/>
                      <a:pt x="13684" y="1139"/>
                    </a:cubicBezTo>
                    <a:cubicBezTo>
                      <a:pt x="13628" y="1150"/>
                      <a:pt x="13585" y="1172"/>
                      <a:pt x="13541" y="1172"/>
                    </a:cubicBezTo>
                    <a:cubicBezTo>
                      <a:pt x="13514" y="1177"/>
                      <a:pt x="13489" y="1180"/>
                      <a:pt x="13466" y="1180"/>
                    </a:cubicBezTo>
                    <a:cubicBezTo>
                      <a:pt x="13443" y="1180"/>
                      <a:pt x="13421" y="1177"/>
                      <a:pt x="13399" y="1172"/>
                    </a:cubicBezTo>
                    <a:cubicBezTo>
                      <a:pt x="13311" y="1172"/>
                      <a:pt x="13224" y="1150"/>
                      <a:pt x="13147" y="1106"/>
                    </a:cubicBezTo>
                    <a:cubicBezTo>
                      <a:pt x="13103" y="1084"/>
                      <a:pt x="13059" y="1063"/>
                      <a:pt x="13027" y="1029"/>
                    </a:cubicBezTo>
                    <a:cubicBezTo>
                      <a:pt x="12983" y="1007"/>
                      <a:pt x="12950" y="975"/>
                      <a:pt x="12917" y="942"/>
                    </a:cubicBezTo>
                    <a:cubicBezTo>
                      <a:pt x="12840" y="876"/>
                      <a:pt x="12775" y="800"/>
                      <a:pt x="12720" y="712"/>
                    </a:cubicBezTo>
                    <a:cubicBezTo>
                      <a:pt x="12687" y="669"/>
                      <a:pt x="12665" y="625"/>
                      <a:pt x="12633" y="581"/>
                    </a:cubicBezTo>
                    <a:cubicBezTo>
                      <a:pt x="12611" y="537"/>
                      <a:pt x="12578" y="493"/>
                      <a:pt x="12567" y="460"/>
                    </a:cubicBezTo>
                    <a:lnTo>
                      <a:pt x="123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111" name="Google Shape;1111;p36"/>
          <p:cNvGrpSpPr/>
          <p:nvPr/>
        </p:nvGrpSpPr>
        <p:grpSpPr>
          <a:xfrm>
            <a:off x="5963374" y="-381383"/>
            <a:ext cx="188527" cy="1963349"/>
            <a:chOff x="4472530" y="-286037"/>
            <a:chExt cx="141395" cy="1472512"/>
          </a:xfrm>
        </p:grpSpPr>
        <p:sp>
          <p:nvSpPr>
            <p:cNvPr id="1112" name="Google Shape;1112;p36"/>
            <p:cNvSpPr/>
            <p:nvPr/>
          </p:nvSpPr>
          <p:spPr>
            <a:xfrm>
              <a:off x="4472530" y="1045175"/>
              <a:ext cx="141300" cy="141300"/>
            </a:xfrm>
            <a:prstGeom prst="trapezoid">
              <a:avLst>
                <a:gd name="adj" fmla="val 25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3" name="Google Shape;1113;p36"/>
            <p:cNvSpPr/>
            <p:nvPr/>
          </p:nvSpPr>
          <p:spPr>
            <a:xfrm flipH="1">
              <a:off x="4530074" y="-286037"/>
              <a:ext cx="83851" cy="1409358"/>
            </a:xfrm>
            <a:custGeom>
              <a:avLst/>
              <a:gdLst/>
              <a:ahLst/>
              <a:cxnLst/>
              <a:rect l="l" t="t" r="r" b="b"/>
              <a:pathLst>
                <a:path w="1413" h="26613" extrusionOk="0">
                  <a:moveTo>
                    <a:pt x="767" y="1"/>
                  </a:moveTo>
                  <a:lnTo>
                    <a:pt x="1" y="285"/>
                  </a:lnTo>
                  <a:lnTo>
                    <a:pt x="1052" y="26612"/>
                  </a:lnTo>
                  <a:lnTo>
                    <a:pt x="1413" y="26316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8933884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FB7379-0ABC-4D34-A90E-240F04BA4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124200"/>
            <a:ext cx="10058400" cy="763600"/>
          </a:xfrm>
        </p:spPr>
        <p:txBody>
          <a:bodyPr/>
          <a:lstStyle/>
          <a:p>
            <a:r>
              <a:rPr lang="en-US"/>
              <a:t>My name is Anh. I'm from.............. I like playing ...................</a:t>
            </a:r>
            <a:br>
              <a:rPr lang="en-US"/>
            </a:br>
            <a:r>
              <a:rPr lang="en-US"/>
              <a:t>This is my best friend. Her name is Thanh. She .............swimming, but she ...........like fishing.</a:t>
            </a:r>
            <a:br>
              <a:rPr lang="en-US"/>
            </a:br>
            <a:r>
              <a:rPr lang="en-US"/>
              <a:t>We ..........playing chess together in .........time.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172173C-7C0A-4798-96C3-74DFA114A88A}"/>
              </a:ext>
            </a:extLst>
          </p:cNvPr>
          <p:cNvSpPr/>
          <p:nvPr/>
        </p:nvSpPr>
        <p:spPr>
          <a:xfrm>
            <a:off x="2032000" y="787400"/>
            <a:ext cx="8940800" cy="763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kern="0">
                <a:solidFill>
                  <a:srgbClr val="632B1A"/>
                </a:solidFill>
                <a:latin typeface="Truculenta"/>
                <a:ea typeface="Truculenta"/>
                <a:cs typeface="Truculenta"/>
                <a:sym typeface="Truculenta"/>
              </a:rPr>
              <a:t>likes  badminton  free  like doesn't  Vietnam</a:t>
            </a:r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ED69B0-3B0E-4371-8C33-0FAD42890FFB}"/>
              </a:ext>
            </a:extLst>
          </p:cNvPr>
          <p:cNvSpPr txBox="1"/>
          <p:nvPr/>
        </p:nvSpPr>
        <p:spPr>
          <a:xfrm>
            <a:off x="6299200" y="1686225"/>
            <a:ext cx="193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kern="0">
                <a:solidFill>
                  <a:srgbClr val="FF0000"/>
                </a:solidFill>
                <a:latin typeface="Truculenta"/>
                <a:ea typeface="Truculenta"/>
                <a:cs typeface="Truculenta"/>
                <a:sym typeface="Truculenta"/>
              </a:rPr>
              <a:t>Vietnam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92FB29-B08B-4635-9E69-B57070CE4956}"/>
              </a:ext>
            </a:extLst>
          </p:cNvPr>
          <p:cNvSpPr txBox="1"/>
          <p:nvPr/>
        </p:nvSpPr>
        <p:spPr>
          <a:xfrm>
            <a:off x="1422400" y="3632200"/>
            <a:ext cx="193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Truculenta"/>
                <a:ea typeface="Truculenta"/>
                <a:cs typeface="Truculenta"/>
                <a:sym typeface="Truculenta"/>
              </a:rPr>
              <a:t>likes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0F07AC-74C8-4B7D-AA89-7F75CF0AC3AF}"/>
              </a:ext>
            </a:extLst>
          </p:cNvPr>
          <p:cNvSpPr txBox="1"/>
          <p:nvPr/>
        </p:nvSpPr>
        <p:spPr>
          <a:xfrm>
            <a:off x="6705600" y="3628757"/>
            <a:ext cx="193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Truculenta"/>
                <a:ea typeface="Truculenta"/>
                <a:cs typeface="Truculenta"/>
                <a:sym typeface="Truculenta"/>
              </a:rPr>
              <a:t>doesn't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B6485C-D4EC-43E6-8110-59782A2A92B0}"/>
              </a:ext>
            </a:extLst>
          </p:cNvPr>
          <p:cNvSpPr txBox="1"/>
          <p:nvPr/>
        </p:nvSpPr>
        <p:spPr>
          <a:xfrm>
            <a:off x="2355668" y="4217780"/>
            <a:ext cx="193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Truculenta"/>
                <a:ea typeface="Truculenta"/>
                <a:cs typeface="Truculenta"/>
                <a:sym typeface="Truculenta"/>
              </a:rPr>
              <a:t>like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A1E935-2460-4845-9DC8-E73D87A5324C}"/>
              </a:ext>
            </a:extLst>
          </p:cNvPr>
          <p:cNvSpPr txBox="1"/>
          <p:nvPr/>
        </p:nvSpPr>
        <p:spPr>
          <a:xfrm>
            <a:off x="8229600" y="4217780"/>
            <a:ext cx="193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Truculenta"/>
                <a:ea typeface="Truculenta"/>
                <a:cs typeface="Truculenta"/>
                <a:sym typeface="Truculenta"/>
              </a:rPr>
              <a:t> free</a:t>
            </a:r>
            <a:endParaRPr lang="en-US" sz="2400">
              <a:solidFill>
                <a:srgbClr val="FF000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6DF041E-9370-4E51-87DC-74F63C170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0" y="1203684"/>
            <a:ext cx="965080" cy="9650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1C6483C-8817-4681-A8CE-20628937221A}"/>
              </a:ext>
            </a:extLst>
          </p:cNvPr>
          <p:cNvSpPr txBox="1"/>
          <p:nvPr/>
        </p:nvSpPr>
        <p:spPr>
          <a:xfrm>
            <a:off x="5130800" y="2345622"/>
            <a:ext cx="248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Truculenta"/>
                <a:ea typeface="Truculenta"/>
                <a:cs typeface="Truculenta"/>
                <a:sym typeface="Truculenta"/>
              </a:rPr>
              <a:t>badminton</a:t>
            </a:r>
            <a:endParaRPr 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3984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FB7379-0ABC-4D34-A90E-240F04BA4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124200"/>
            <a:ext cx="10058400" cy="763600"/>
          </a:xfrm>
        </p:spPr>
        <p:txBody>
          <a:bodyPr/>
          <a:lstStyle/>
          <a:p>
            <a:r>
              <a:rPr lang="en-US">
                <a:solidFill>
                  <a:srgbClr val="002060"/>
                </a:solidFill>
              </a:rPr>
              <a:t>My name is........ </a:t>
            </a:r>
            <a:br>
              <a:rPr lang="en-US">
                <a:solidFill>
                  <a:srgbClr val="002060"/>
                </a:solidFill>
              </a:rPr>
            </a:br>
            <a:r>
              <a:rPr lang="en-US">
                <a:solidFill>
                  <a:srgbClr val="002060"/>
                </a:solidFill>
              </a:rPr>
              <a:t>I'm from.............. I like playing ...................</a:t>
            </a:r>
            <a:br>
              <a:rPr lang="en-US">
                <a:solidFill>
                  <a:srgbClr val="002060"/>
                </a:solidFill>
              </a:rPr>
            </a:br>
            <a:r>
              <a:rPr lang="en-US">
                <a:solidFill>
                  <a:srgbClr val="002060"/>
                </a:solidFill>
              </a:rPr>
              <a:t>This is my best friend. .......name is......... </a:t>
            </a:r>
            <a:br>
              <a:rPr lang="en-US">
                <a:solidFill>
                  <a:srgbClr val="002060"/>
                </a:solidFill>
              </a:rPr>
            </a:br>
            <a:r>
              <a:rPr lang="en-US">
                <a:solidFill>
                  <a:srgbClr val="002060"/>
                </a:solidFill>
              </a:rPr>
              <a:t>She likes ............., but she doesn't like........</a:t>
            </a:r>
            <a:br>
              <a:rPr lang="en-US">
                <a:solidFill>
                  <a:srgbClr val="002060"/>
                </a:solidFill>
              </a:rPr>
            </a:br>
            <a:r>
              <a:rPr lang="en-US">
                <a:solidFill>
                  <a:srgbClr val="002060"/>
                </a:solidFill>
              </a:rPr>
              <a:t>We like........................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B9C2EC-932A-4616-943C-A8FA7DB64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1601" y="3174275"/>
            <a:ext cx="306641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61553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47"/>
          <p:cNvSpPr/>
          <p:nvPr/>
        </p:nvSpPr>
        <p:spPr>
          <a:xfrm>
            <a:off x="2146400" y="1692667"/>
            <a:ext cx="7899200" cy="25140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04" name="Google Shape;1604;p47"/>
          <p:cNvSpPr txBox="1">
            <a:spLocks noGrp="1"/>
          </p:cNvSpPr>
          <p:nvPr>
            <p:ph type="title"/>
          </p:nvPr>
        </p:nvSpPr>
        <p:spPr>
          <a:xfrm>
            <a:off x="2670200" y="1942267"/>
            <a:ext cx="6851600" cy="2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/>
              <a:t>GOODBYE!</a:t>
            </a:r>
            <a:endParaRPr/>
          </a:p>
        </p:txBody>
      </p:sp>
      <p:sp>
        <p:nvSpPr>
          <p:cNvPr id="1605" name="Google Shape;1605;p47"/>
          <p:cNvSpPr/>
          <p:nvPr/>
        </p:nvSpPr>
        <p:spPr>
          <a:xfrm>
            <a:off x="2463800" y="4585333"/>
            <a:ext cx="7264400" cy="580000"/>
          </a:xfrm>
          <a:prstGeom prst="parallelogram">
            <a:avLst>
              <a:gd name="adj" fmla="val 25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606" name="Google Shape;1606;p47"/>
          <p:cNvGrpSpPr/>
          <p:nvPr/>
        </p:nvGrpSpPr>
        <p:grpSpPr>
          <a:xfrm>
            <a:off x="3063275" y="-714766"/>
            <a:ext cx="6117783" cy="2857764"/>
            <a:chOff x="2303225" y="-383675"/>
            <a:chExt cx="4588337" cy="2143323"/>
          </a:xfrm>
        </p:grpSpPr>
        <p:sp>
          <p:nvSpPr>
            <p:cNvPr id="1607" name="Google Shape;1607;p47"/>
            <p:cNvSpPr/>
            <p:nvPr/>
          </p:nvSpPr>
          <p:spPr>
            <a:xfrm>
              <a:off x="2303225" y="1603648"/>
              <a:ext cx="156000" cy="156000"/>
            </a:xfrm>
            <a:prstGeom prst="trapezoid">
              <a:avLst>
                <a:gd name="adj" fmla="val 25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8" name="Google Shape;1608;p47"/>
            <p:cNvSpPr/>
            <p:nvPr/>
          </p:nvSpPr>
          <p:spPr>
            <a:xfrm>
              <a:off x="6735562" y="1603635"/>
              <a:ext cx="156000" cy="156000"/>
            </a:xfrm>
            <a:prstGeom prst="trapezoid">
              <a:avLst>
                <a:gd name="adj" fmla="val 25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609" name="Google Shape;1609;p47"/>
            <p:cNvGrpSpPr/>
            <p:nvPr/>
          </p:nvGrpSpPr>
          <p:grpSpPr>
            <a:xfrm>
              <a:off x="2315225" y="-383675"/>
              <a:ext cx="4513186" cy="2055084"/>
              <a:chOff x="1766236" y="332322"/>
              <a:chExt cx="4513186" cy="1796245"/>
            </a:xfrm>
          </p:grpSpPr>
          <p:sp>
            <p:nvSpPr>
              <p:cNvPr id="1610" name="Google Shape;1610;p47"/>
              <p:cNvSpPr/>
              <p:nvPr/>
            </p:nvSpPr>
            <p:spPr>
              <a:xfrm>
                <a:off x="1766236" y="332323"/>
                <a:ext cx="80975" cy="179624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5846" extrusionOk="0">
                    <a:moveTo>
                      <a:pt x="361" y="0"/>
                    </a:moveTo>
                    <a:lnTo>
                      <a:pt x="0" y="44"/>
                    </a:lnTo>
                    <a:lnTo>
                      <a:pt x="646" y="5846"/>
                    </a:lnTo>
                    <a:lnTo>
                      <a:pt x="1007" y="5802"/>
                    </a:lnTo>
                    <a:lnTo>
                      <a:pt x="3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12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611" name="Google Shape;1611;p47"/>
              <p:cNvSpPr/>
              <p:nvPr/>
            </p:nvSpPr>
            <p:spPr>
              <a:xfrm flipH="1">
                <a:off x="6246048" y="332322"/>
                <a:ext cx="33375" cy="179624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6854" extrusionOk="0">
                    <a:moveTo>
                      <a:pt x="0" y="1"/>
                    </a:moveTo>
                    <a:lnTo>
                      <a:pt x="0" y="6853"/>
                    </a:lnTo>
                    <a:lnTo>
                      <a:pt x="362" y="6853"/>
                    </a:lnTo>
                    <a:lnTo>
                      <a:pt x="36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120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1612" name="Google Shape;1612;p47"/>
          <p:cNvSpPr txBox="1">
            <a:spLocks noGrp="1"/>
          </p:cNvSpPr>
          <p:nvPr>
            <p:ph type="subTitle" idx="1"/>
          </p:nvPr>
        </p:nvSpPr>
        <p:spPr>
          <a:xfrm>
            <a:off x="3060800" y="4585333"/>
            <a:ext cx="6070400" cy="5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marL="0" indent="0"/>
            <a:r>
              <a:rPr lang="en-US">
                <a:solidFill>
                  <a:schemeClr val="lt1"/>
                </a:solidFill>
              </a:rPr>
              <a:t>Thanks for your attention!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558</Words>
  <Application>Microsoft Office PowerPoint</Application>
  <PresentationFormat>Widescreen</PresentationFormat>
  <Paragraphs>116</Paragraphs>
  <Slides>29</Slides>
  <Notes>24</Notes>
  <HiddenSlides>0</HiddenSlides>
  <MMClips>35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Arial</vt:lpstr>
      <vt:lpstr>Breathe Pro</vt:lpstr>
      <vt:lpstr>Bungee Inline</vt:lpstr>
      <vt:lpstr>Calibri</vt:lpstr>
      <vt:lpstr>Calibri Light</vt:lpstr>
      <vt:lpstr>Ducmy</vt:lpstr>
      <vt:lpstr>Montserrat Alternates Black</vt:lpstr>
      <vt:lpstr>Nunito SemiBold</vt:lpstr>
      <vt:lpstr>Times New Roman</vt:lpstr>
      <vt:lpstr>Truculenta</vt:lpstr>
      <vt:lpstr>Office Theme</vt:lpstr>
      <vt:lpstr>Unit 10  DO THEY LIKE FISHING?</vt:lpstr>
      <vt:lpstr>WARM UP 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Look at the profiles?  Where are the children from?</vt:lpstr>
      <vt:lpstr>- Hoang is from Vietnam. - Eun-sol is from South Korea. - Mon is from Thailand. </vt:lpstr>
      <vt:lpstr>Listen and read.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Read again and write YES or NO.</vt:lpstr>
      <vt:lpstr>PowerPoint Presentation</vt:lpstr>
      <vt:lpstr>What activities do you and your friends like doing in your free time?</vt:lpstr>
      <vt:lpstr>My name is Anh. I'm from.............. I like playing ................... This is my best friend. Her name is Thanh. She .............swimming, but she ...........like fishing. We ..........playing chess together in .........time.</vt:lpstr>
      <vt:lpstr>My name is........  I'm from.............. I like playing ................... This is my best friend. .......name is.........  She likes ............., but she doesn't like........ We like........................</vt:lpstr>
      <vt:lpstr>GOODBYE!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 VIVOBOOK</dc:creator>
  <cp:lastModifiedBy>ASUS VIVOBOOK</cp:lastModifiedBy>
  <cp:revision>1</cp:revision>
  <dcterms:created xsi:type="dcterms:W3CDTF">2025-04-28T09:57:12Z</dcterms:created>
  <dcterms:modified xsi:type="dcterms:W3CDTF">2025-04-28T10:00:02Z</dcterms:modified>
</cp:coreProperties>
</file>