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38" r:id="rId3"/>
    <p:sldId id="300" r:id="rId4"/>
    <p:sldId id="301" r:id="rId5"/>
    <p:sldId id="364" r:id="rId6"/>
    <p:sldId id="302" r:id="rId7"/>
    <p:sldId id="304" r:id="rId8"/>
    <p:sldId id="303" r:id="rId9"/>
    <p:sldId id="310" r:id="rId10"/>
    <p:sldId id="366" r:id="rId11"/>
    <p:sldId id="305" r:id="rId12"/>
    <p:sldId id="309" r:id="rId13"/>
    <p:sldId id="311" r:id="rId14"/>
    <p:sldId id="360" r:id="rId15"/>
    <p:sldId id="307" r:id="rId16"/>
    <p:sldId id="365" r:id="rId17"/>
    <p:sldId id="362" r:id="rId18"/>
    <p:sldId id="363" r:id="rId19"/>
    <p:sldId id="308" r:id="rId20"/>
    <p:sldId id="261" r:id="rId21"/>
    <p:sldId id="263" r:id="rId22"/>
    <p:sldId id="281" r:id="rId23"/>
    <p:sldId id="279" r:id="rId24"/>
    <p:sldId id="259" r:id="rId25"/>
    <p:sldId id="361" r:id="rId26"/>
    <p:sldId id="289" r:id="rId27"/>
    <p:sldId id="266" r:id="rId28"/>
    <p:sldId id="290" r:id="rId29"/>
    <p:sldId id="291" r:id="rId30"/>
    <p:sldId id="26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43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C3930-699E-4871-BD3C-8D97C9227A2D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83C42-6460-4309-A5B0-AB22C20C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7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200" dirty="0">
                <a:highlight>
                  <a:srgbClr val="FFFF00"/>
                </a:highlight>
              </a:rPr>
              <a:t>Thanh Yen Tran 0967 255 149 /081 811 4340 zalo / FB https://www.facebook.com/thanhyentrananhngutaymy</a:t>
            </a:r>
            <a:endParaRPr lang="en-US" sz="1200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D3542-0751-453A-8206-5C87E26765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42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023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1199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6830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4854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D3542-0751-453A-8206-5C87E26765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72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D3542-0751-453A-8206-5C87E26765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25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4280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538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D3542-0751-453A-8206-5C87E26765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56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187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D3542-0751-453A-8206-5C87E26765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757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262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F28375-30DE-45C4-8C2C-AFEBEBD22B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785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4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637F-9DAD-8331-520D-D17002920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31F25-7DDD-0C42-7401-BB471D511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B8181-9B70-D919-2081-915AF1E6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490B0-8426-ED26-3F87-BC82C738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A71C9-6C77-C91F-A3C8-9162D701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6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6E5F-4044-BDA1-1C84-6A5E68B3B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99CE9-86AC-FA1F-63B8-3C9228608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6C47D-FBDB-0FFE-5DE0-F0B78A58A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2864A-6F6A-9DC9-06F8-74052F59D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04BA1-41C6-68BD-62D5-9F79C5B82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6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BF84-5A13-7104-7A91-42E37D0A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6B1B8-022D-617B-E215-81B611BD8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5FC7-3C4E-8E23-C158-040C6DF82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1407E-9289-70E7-F8C6-762B7759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BD7AC-3127-4DDE-6184-884529D9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2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A3D9-973A-ED0B-094F-F30DC4EF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704AC-5B88-1F7E-AFCE-A6AEA2210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8135E-48FA-3518-5F69-88004474A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85006-6661-1873-BC89-B30D60B96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B172A-49FD-0427-EB9C-353CCCF3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B08A9-A81E-8010-B88A-6CB6C4DFE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0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CB2A-7C71-8ED9-85DD-8A3BCB65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998F0-92B6-68FB-499A-72AB91A4B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22D50-4876-C91C-609B-A537ACB40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F725E4-8CDA-6073-35D3-A26A91622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55A73-40C1-2B03-2BD9-62DFBAD89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F4F974-D16B-DBF5-5C7F-9AD33F1DC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D296A5-4AD3-559A-9339-14C06E007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12FCE-8CFC-48CC-397B-10AAC5F1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11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42334-3C5C-034D-F924-0D669E808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F6A930-D772-C87A-0520-30D477D9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0684EF-E216-ED3D-6A2E-F1672BEF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340E6-E8FC-9892-9CFA-B5ED3846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3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26B6B-E6B2-3946-8CC3-0EA9F66E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4B28E-F30E-4127-44C2-A1C3F7E3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E9EE7-7DAA-E594-6861-16062EAE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3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AB1D-99B6-BAAD-157D-782BAA8EA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229E0-6007-F997-1B63-F75BB5BE1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7EC27-F437-29A3-6218-424570DB2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1B469-8A78-F39C-A110-DD86AC372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4C9D8-51C1-929F-346C-CC2347890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5DB8B-3717-BDCC-528C-74DC883F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E887-2A5A-476A-639B-6090DAC42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92DD4A-3BF1-1F34-2761-2D626F230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4A81E-7D3C-8C6C-4000-9FD58B3DA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AFEAA-A00D-B4FC-3F66-28B36A74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F08DA-B3CF-F386-40A6-A45B1029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53F07-B244-57A7-6435-ADD62730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1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A6CF-6CB1-3498-F47A-AF69343E4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9C882-528C-A342-1C22-91A481C4D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743B7-E28B-D597-B2C7-93E11BB7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2B764-98B1-7AF6-5679-FF72B1A8E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1CAEA-26A7-A5CD-74BA-6951BC6F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84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983F64-8FDA-C1EA-DD17-34741300B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B9CC5-24BB-E2C1-9B91-083D5245B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25273-5E0B-08C8-BE74-87185EF6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5BEE0-0043-1D14-CEA3-79CC5F82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9477-A373-9671-4FB2-D55200B4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8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8F3BEB-E2A4-5F91-5B09-1AE6BB11B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BC586-8369-711B-262A-553059EED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1D660-8975-3F97-924E-65C067A62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8F282-9329-49E8-A7CD-81292DF83CB6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79825-3D4D-ECBC-812B-80503A141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D9575-2662-7AC6-AFDE-A921AAA79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D9BDB-6DC6-40C9-B967-FAD1A27EC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5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svg"/><Relationship Id="rId21" Type="http://schemas.openxmlformats.org/officeDocument/2006/relationships/image" Target="../media/image31.svg"/><Relationship Id="rId34" Type="http://schemas.openxmlformats.org/officeDocument/2006/relationships/image" Target="../media/image44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5" Type="http://schemas.openxmlformats.org/officeDocument/2006/relationships/image" Target="../media/image35.svg"/><Relationship Id="rId33" Type="http://schemas.openxmlformats.org/officeDocument/2006/relationships/image" Target="../media/image43.sv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svg"/><Relationship Id="rId31" Type="http://schemas.openxmlformats.org/officeDocument/2006/relationships/image" Target="../media/image41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svg"/><Relationship Id="rId30" Type="http://schemas.openxmlformats.org/officeDocument/2006/relationships/image" Target="../media/image40.png"/><Relationship Id="rId35" Type="http://schemas.openxmlformats.org/officeDocument/2006/relationships/image" Target="../media/image4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18" Type="http://schemas.openxmlformats.org/officeDocument/2006/relationships/image" Target="../media/image27.svg"/><Relationship Id="rId26" Type="http://schemas.openxmlformats.org/officeDocument/2006/relationships/image" Target="../media/image58.svg"/><Relationship Id="rId3" Type="http://schemas.openxmlformats.org/officeDocument/2006/relationships/audio" Target="../media/audio1.wav"/><Relationship Id="rId21" Type="http://schemas.openxmlformats.org/officeDocument/2006/relationships/image" Target="../media/image32.png"/><Relationship Id="rId34" Type="http://schemas.openxmlformats.org/officeDocument/2006/relationships/image" Target="../media/image64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26.png"/><Relationship Id="rId25" Type="http://schemas.openxmlformats.org/officeDocument/2006/relationships/image" Target="../media/image57.png"/><Relationship Id="rId3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svg"/><Relationship Id="rId20" Type="http://schemas.openxmlformats.org/officeDocument/2006/relationships/image" Target="../media/image56.sv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51.png"/><Relationship Id="rId24" Type="http://schemas.openxmlformats.org/officeDocument/2006/relationships/image" Target="../media/image35.svg"/><Relationship Id="rId32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28" Type="http://schemas.microsoft.com/office/2007/relationships/hdphoto" Target="../media/hdphoto1.wdp"/><Relationship Id="rId10" Type="http://schemas.openxmlformats.org/officeDocument/2006/relationships/image" Target="../media/image50.svg"/><Relationship Id="rId19" Type="http://schemas.openxmlformats.org/officeDocument/2006/relationships/image" Target="../media/image55.png"/><Relationship Id="rId31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33.svg"/><Relationship Id="rId27" Type="http://schemas.openxmlformats.org/officeDocument/2006/relationships/image" Target="../media/image59.png"/><Relationship Id="rId30" Type="http://schemas.openxmlformats.org/officeDocument/2006/relationships/image" Target="../media/image6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18" Type="http://schemas.openxmlformats.org/officeDocument/2006/relationships/image" Target="../media/image27.svg"/><Relationship Id="rId26" Type="http://schemas.openxmlformats.org/officeDocument/2006/relationships/image" Target="../media/image58.svg"/><Relationship Id="rId3" Type="http://schemas.openxmlformats.org/officeDocument/2006/relationships/audio" Target="../media/audio1.wav"/><Relationship Id="rId21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26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svg"/><Relationship Id="rId20" Type="http://schemas.openxmlformats.org/officeDocument/2006/relationships/image" Target="../media/image56.sv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51.png"/><Relationship Id="rId24" Type="http://schemas.openxmlformats.org/officeDocument/2006/relationships/image" Target="../media/image35.svg"/><Relationship Id="rId32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28" Type="http://schemas.microsoft.com/office/2007/relationships/hdphoto" Target="../media/hdphoto1.wdp"/><Relationship Id="rId10" Type="http://schemas.openxmlformats.org/officeDocument/2006/relationships/image" Target="../media/image50.svg"/><Relationship Id="rId19" Type="http://schemas.openxmlformats.org/officeDocument/2006/relationships/image" Target="../media/image55.png"/><Relationship Id="rId31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33.svg"/><Relationship Id="rId27" Type="http://schemas.openxmlformats.org/officeDocument/2006/relationships/image" Target="../media/image59.png"/><Relationship Id="rId30" Type="http://schemas.openxmlformats.org/officeDocument/2006/relationships/image" Target="../media/image6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26" Type="http://schemas.openxmlformats.org/officeDocument/2006/relationships/image" Target="../media/image33.svg"/><Relationship Id="rId3" Type="http://schemas.openxmlformats.org/officeDocument/2006/relationships/audio" Target="../media/audio1.wav"/><Relationship Id="rId21" Type="http://schemas.openxmlformats.org/officeDocument/2006/relationships/image" Target="../media/image30.png"/><Relationship Id="rId34" Type="http://schemas.microsoft.com/office/2007/relationships/hdphoto" Target="../media/hdphoto2.wdp"/><Relationship Id="rId7" Type="http://schemas.openxmlformats.org/officeDocument/2006/relationships/image" Target="../media/image47.png"/><Relationship Id="rId12" Type="http://schemas.openxmlformats.org/officeDocument/2006/relationships/image" Target="../media/image66.svg"/><Relationship Id="rId17" Type="http://schemas.openxmlformats.org/officeDocument/2006/relationships/image" Target="../media/image22.png"/><Relationship Id="rId25" Type="http://schemas.openxmlformats.org/officeDocument/2006/relationships/image" Target="../media/image32.png"/><Relationship Id="rId3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svg"/><Relationship Id="rId20" Type="http://schemas.openxmlformats.org/officeDocument/2006/relationships/image" Target="../media/image29.sv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65.png"/><Relationship Id="rId24" Type="http://schemas.openxmlformats.org/officeDocument/2006/relationships/image" Target="../media/image35.svg"/><Relationship Id="rId32" Type="http://schemas.microsoft.com/office/2007/relationships/hdphoto" Target="../media/hdphoto1.wdp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23" Type="http://schemas.openxmlformats.org/officeDocument/2006/relationships/image" Target="../media/image34.png"/><Relationship Id="rId28" Type="http://schemas.openxmlformats.org/officeDocument/2006/relationships/image" Target="../media/image68.svg"/><Relationship Id="rId10" Type="http://schemas.openxmlformats.org/officeDocument/2006/relationships/image" Target="../media/image17.svg"/><Relationship Id="rId19" Type="http://schemas.openxmlformats.org/officeDocument/2006/relationships/image" Target="../media/image28.png"/><Relationship Id="rId31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image" Target="../media/image16.png"/><Relationship Id="rId14" Type="http://schemas.openxmlformats.org/officeDocument/2006/relationships/image" Target="../media/image19.svg"/><Relationship Id="rId22" Type="http://schemas.openxmlformats.org/officeDocument/2006/relationships/image" Target="../media/image31.svg"/><Relationship Id="rId27" Type="http://schemas.openxmlformats.org/officeDocument/2006/relationships/image" Target="../media/image67.png"/><Relationship Id="rId30" Type="http://schemas.openxmlformats.org/officeDocument/2006/relationships/image" Target="../media/image7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75.png"/><Relationship Id="rId18" Type="http://schemas.openxmlformats.org/officeDocument/2006/relationships/image" Target="../media/image21.svg"/><Relationship Id="rId26" Type="http://schemas.microsoft.com/office/2007/relationships/hdphoto" Target="../media/hdphoto1.wdp"/><Relationship Id="rId3" Type="http://schemas.openxmlformats.org/officeDocument/2006/relationships/audio" Target="../media/audio1.wav"/><Relationship Id="rId21" Type="http://schemas.openxmlformats.org/officeDocument/2006/relationships/image" Target="../media/image79.png"/><Relationship Id="rId7" Type="http://schemas.openxmlformats.org/officeDocument/2006/relationships/image" Target="../media/image34.png"/><Relationship Id="rId12" Type="http://schemas.openxmlformats.org/officeDocument/2006/relationships/image" Target="../media/image74.svg"/><Relationship Id="rId17" Type="http://schemas.openxmlformats.org/officeDocument/2006/relationships/image" Target="../media/image20.png"/><Relationship Id="rId25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svg"/><Relationship Id="rId20" Type="http://schemas.openxmlformats.org/officeDocument/2006/relationships/image" Target="../media/image7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73.png"/><Relationship Id="rId24" Type="http://schemas.openxmlformats.org/officeDocument/2006/relationships/image" Target="../media/image82.svg"/><Relationship Id="rId5" Type="http://schemas.openxmlformats.org/officeDocument/2006/relationships/image" Target="../media/image12.png"/><Relationship Id="rId15" Type="http://schemas.openxmlformats.org/officeDocument/2006/relationships/image" Target="../media/image24.png"/><Relationship Id="rId23" Type="http://schemas.openxmlformats.org/officeDocument/2006/relationships/image" Target="../media/image81.png"/><Relationship Id="rId28" Type="http://schemas.openxmlformats.org/officeDocument/2006/relationships/image" Target="../media/image84.png"/><Relationship Id="rId10" Type="http://schemas.openxmlformats.org/officeDocument/2006/relationships/image" Target="../media/image72.svg"/><Relationship Id="rId19" Type="http://schemas.openxmlformats.org/officeDocument/2006/relationships/image" Target="../media/image77.png"/><Relationship Id="rId4" Type="http://schemas.openxmlformats.org/officeDocument/2006/relationships/audio" Target="../media/audio2.wav"/><Relationship Id="rId9" Type="http://schemas.openxmlformats.org/officeDocument/2006/relationships/image" Target="../media/image71.png"/><Relationship Id="rId14" Type="http://schemas.openxmlformats.org/officeDocument/2006/relationships/image" Target="../media/image76.svg"/><Relationship Id="rId22" Type="http://schemas.openxmlformats.org/officeDocument/2006/relationships/image" Target="../media/image80.svg"/><Relationship Id="rId27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5.png"/><Relationship Id="rId18" Type="http://schemas.openxmlformats.org/officeDocument/2006/relationships/image" Target="../media/image90.svg"/><Relationship Id="rId26" Type="http://schemas.openxmlformats.org/officeDocument/2006/relationships/image" Target="../media/image94.png"/><Relationship Id="rId3" Type="http://schemas.openxmlformats.org/officeDocument/2006/relationships/audio" Target="../media/audio1.wav"/><Relationship Id="rId21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openxmlformats.org/officeDocument/2006/relationships/image" Target="../media/image50.svg"/><Relationship Id="rId17" Type="http://schemas.openxmlformats.org/officeDocument/2006/relationships/image" Target="../media/image89.png"/><Relationship Id="rId25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8.svg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49.png"/><Relationship Id="rId24" Type="http://schemas.openxmlformats.org/officeDocument/2006/relationships/image" Target="../media/image92.svg"/><Relationship Id="rId5" Type="http://schemas.openxmlformats.org/officeDocument/2006/relationships/image" Target="../media/image12.png"/><Relationship Id="rId15" Type="http://schemas.openxmlformats.org/officeDocument/2006/relationships/image" Target="../media/image87.png"/><Relationship Id="rId23" Type="http://schemas.openxmlformats.org/officeDocument/2006/relationships/image" Target="../media/image91.png"/><Relationship Id="rId10" Type="http://schemas.openxmlformats.org/officeDocument/2006/relationships/image" Target="../media/image72.svg"/><Relationship Id="rId19" Type="http://schemas.openxmlformats.org/officeDocument/2006/relationships/image" Target="../media/image32.png"/><Relationship Id="rId4" Type="http://schemas.openxmlformats.org/officeDocument/2006/relationships/audio" Target="../media/audio2.wav"/><Relationship Id="rId9" Type="http://schemas.openxmlformats.org/officeDocument/2006/relationships/image" Target="../media/image71.png"/><Relationship Id="rId14" Type="http://schemas.openxmlformats.org/officeDocument/2006/relationships/image" Target="../media/image86.svg"/><Relationship Id="rId22" Type="http://schemas.openxmlformats.org/officeDocument/2006/relationships/image" Target="../media/image25.svg"/><Relationship Id="rId27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75.png"/><Relationship Id="rId18" Type="http://schemas.openxmlformats.org/officeDocument/2006/relationships/image" Target="../media/image21.svg"/><Relationship Id="rId26" Type="http://schemas.microsoft.com/office/2007/relationships/hdphoto" Target="../media/hdphoto1.wdp"/><Relationship Id="rId3" Type="http://schemas.openxmlformats.org/officeDocument/2006/relationships/audio" Target="../media/audio1.wav"/><Relationship Id="rId21" Type="http://schemas.openxmlformats.org/officeDocument/2006/relationships/image" Target="../media/image79.png"/><Relationship Id="rId7" Type="http://schemas.openxmlformats.org/officeDocument/2006/relationships/image" Target="../media/image34.png"/><Relationship Id="rId12" Type="http://schemas.openxmlformats.org/officeDocument/2006/relationships/image" Target="../media/image74.svg"/><Relationship Id="rId17" Type="http://schemas.openxmlformats.org/officeDocument/2006/relationships/image" Target="../media/image20.png"/><Relationship Id="rId25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svg"/><Relationship Id="rId20" Type="http://schemas.openxmlformats.org/officeDocument/2006/relationships/image" Target="../media/image7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73.png"/><Relationship Id="rId24" Type="http://schemas.openxmlformats.org/officeDocument/2006/relationships/image" Target="../media/image82.svg"/><Relationship Id="rId5" Type="http://schemas.openxmlformats.org/officeDocument/2006/relationships/image" Target="../media/image12.png"/><Relationship Id="rId15" Type="http://schemas.openxmlformats.org/officeDocument/2006/relationships/image" Target="../media/image24.png"/><Relationship Id="rId23" Type="http://schemas.openxmlformats.org/officeDocument/2006/relationships/image" Target="../media/image81.png"/><Relationship Id="rId10" Type="http://schemas.openxmlformats.org/officeDocument/2006/relationships/image" Target="../media/image72.svg"/><Relationship Id="rId19" Type="http://schemas.openxmlformats.org/officeDocument/2006/relationships/image" Target="../media/image77.png"/><Relationship Id="rId4" Type="http://schemas.openxmlformats.org/officeDocument/2006/relationships/audio" Target="../media/audio2.wav"/><Relationship Id="rId9" Type="http://schemas.openxmlformats.org/officeDocument/2006/relationships/image" Target="../media/image71.png"/><Relationship Id="rId14" Type="http://schemas.openxmlformats.org/officeDocument/2006/relationships/image" Target="../media/image76.svg"/><Relationship Id="rId22" Type="http://schemas.openxmlformats.org/officeDocument/2006/relationships/image" Target="../media/image80.svg"/><Relationship Id="rId27" Type="http://schemas.openxmlformats.org/officeDocument/2006/relationships/image" Target="../media/image8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18" Type="http://schemas.openxmlformats.org/officeDocument/2006/relationships/image" Target="../media/image27.svg"/><Relationship Id="rId26" Type="http://schemas.openxmlformats.org/officeDocument/2006/relationships/image" Target="../media/image58.svg"/><Relationship Id="rId3" Type="http://schemas.openxmlformats.org/officeDocument/2006/relationships/audio" Target="../media/audio1.wav"/><Relationship Id="rId21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26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svg"/><Relationship Id="rId20" Type="http://schemas.openxmlformats.org/officeDocument/2006/relationships/image" Target="../media/image56.sv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51.png"/><Relationship Id="rId24" Type="http://schemas.openxmlformats.org/officeDocument/2006/relationships/image" Target="../media/image35.svg"/><Relationship Id="rId32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28" Type="http://schemas.microsoft.com/office/2007/relationships/hdphoto" Target="../media/hdphoto1.wdp"/><Relationship Id="rId10" Type="http://schemas.openxmlformats.org/officeDocument/2006/relationships/image" Target="../media/image50.svg"/><Relationship Id="rId19" Type="http://schemas.openxmlformats.org/officeDocument/2006/relationships/image" Target="../media/image55.png"/><Relationship Id="rId31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33.svg"/><Relationship Id="rId27" Type="http://schemas.openxmlformats.org/officeDocument/2006/relationships/image" Target="../media/image59.png"/><Relationship Id="rId30" Type="http://schemas.openxmlformats.org/officeDocument/2006/relationships/image" Target="../media/image6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6.png"/><Relationship Id="rId18" Type="http://schemas.openxmlformats.org/officeDocument/2006/relationships/image" Target="../media/image56.svg"/><Relationship Id="rId26" Type="http://schemas.microsoft.com/office/2007/relationships/hdphoto" Target="../media/hdphoto2.wdp"/><Relationship Id="rId3" Type="http://schemas.openxmlformats.org/officeDocument/2006/relationships/audio" Target="../media/audio1.wav"/><Relationship Id="rId21" Type="http://schemas.openxmlformats.org/officeDocument/2006/relationships/image" Target="../media/image98.png"/><Relationship Id="rId7" Type="http://schemas.openxmlformats.org/officeDocument/2006/relationships/image" Target="../media/image18.png"/><Relationship Id="rId12" Type="http://schemas.openxmlformats.org/officeDocument/2006/relationships/image" Target="../media/image21.svg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0.svg"/><Relationship Id="rId20" Type="http://schemas.openxmlformats.org/officeDocument/2006/relationships/image" Target="../media/image35.svg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20.png"/><Relationship Id="rId24" Type="http://schemas.microsoft.com/office/2007/relationships/hdphoto" Target="../media/hdphoto1.wdp"/><Relationship Id="rId5" Type="http://schemas.openxmlformats.org/officeDocument/2006/relationships/image" Target="../media/image12.png"/><Relationship Id="rId15" Type="http://schemas.openxmlformats.org/officeDocument/2006/relationships/image" Target="../media/image89.png"/><Relationship Id="rId23" Type="http://schemas.openxmlformats.org/officeDocument/2006/relationships/image" Target="../media/image59.png"/><Relationship Id="rId28" Type="http://schemas.openxmlformats.org/officeDocument/2006/relationships/image" Target="../media/image101.svg"/><Relationship Id="rId10" Type="http://schemas.openxmlformats.org/officeDocument/2006/relationships/image" Target="../media/image97.svg"/><Relationship Id="rId19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96.png"/><Relationship Id="rId14" Type="http://schemas.openxmlformats.org/officeDocument/2006/relationships/image" Target="../media/image27.svg"/><Relationship Id="rId22" Type="http://schemas.openxmlformats.org/officeDocument/2006/relationships/image" Target="../media/image99.svg"/><Relationship Id="rId27" Type="http://schemas.openxmlformats.org/officeDocument/2006/relationships/image" Target="../media/image10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26" Type="http://schemas.openxmlformats.org/officeDocument/2006/relationships/image" Target="../media/image33.svg"/><Relationship Id="rId3" Type="http://schemas.openxmlformats.org/officeDocument/2006/relationships/audio" Target="../media/audio1.wav"/><Relationship Id="rId21" Type="http://schemas.openxmlformats.org/officeDocument/2006/relationships/image" Target="../media/image30.png"/><Relationship Id="rId34" Type="http://schemas.openxmlformats.org/officeDocument/2006/relationships/image" Target="../media/image103.png"/><Relationship Id="rId7" Type="http://schemas.openxmlformats.org/officeDocument/2006/relationships/image" Target="../media/image47.png"/><Relationship Id="rId12" Type="http://schemas.openxmlformats.org/officeDocument/2006/relationships/image" Target="../media/image66.svg"/><Relationship Id="rId17" Type="http://schemas.openxmlformats.org/officeDocument/2006/relationships/image" Target="../media/image22.png"/><Relationship Id="rId25" Type="http://schemas.openxmlformats.org/officeDocument/2006/relationships/image" Target="../media/image32.png"/><Relationship Id="rId33" Type="http://schemas.openxmlformats.org/officeDocument/2006/relationships/image" Target="../media/image8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1.svg"/><Relationship Id="rId20" Type="http://schemas.openxmlformats.org/officeDocument/2006/relationships/image" Target="../media/image29.sv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65.png"/><Relationship Id="rId24" Type="http://schemas.openxmlformats.org/officeDocument/2006/relationships/image" Target="../media/image35.svg"/><Relationship Id="rId32" Type="http://schemas.microsoft.com/office/2007/relationships/hdphoto" Target="../media/hdphoto1.wdp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23" Type="http://schemas.openxmlformats.org/officeDocument/2006/relationships/image" Target="../media/image34.png"/><Relationship Id="rId28" Type="http://schemas.openxmlformats.org/officeDocument/2006/relationships/image" Target="../media/image68.svg"/><Relationship Id="rId10" Type="http://schemas.openxmlformats.org/officeDocument/2006/relationships/image" Target="../media/image17.svg"/><Relationship Id="rId19" Type="http://schemas.openxmlformats.org/officeDocument/2006/relationships/image" Target="../media/image28.png"/><Relationship Id="rId31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image" Target="../media/image16.png"/><Relationship Id="rId14" Type="http://schemas.openxmlformats.org/officeDocument/2006/relationships/image" Target="../media/image19.svg"/><Relationship Id="rId22" Type="http://schemas.openxmlformats.org/officeDocument/2006/relationships/image" Target="../media/image31.svg"/><Relationship Id="rId27" Type="http://schemas.openxmlformats.org/officeDocument/2006/relationships/image" Target="../media/image67.png"/><Relationship Id="rId30" Type="http://schemas.openxmlformats.org/officeDocument/2006/relationships/image" Target="../media/image7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87.png"/><Relationship Id="rId18" Type="http://schemas.openxmlformats.org/officeDocument/2006/relationships/image" Target="../media/image25.svg"/><Relationship Id="rId26" Type="http://schemas.openxmlformats.org/officeDocument/2006/relationships/image" Target="../media/image105.svg"/><Relationship Id="rId3" Type="http://schemas.openxmlformats.org/officeDocument/2006/relationships/audio" Target="../media/audio1.wav"/><Relationship Id="rId21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74.svg"/><Relationship Id="rId17" Type="http://schemas.openxmlformats.org/officeDocument/2006/relationships/image" Target="../media/image24.png"/><Relationship Id="rId25" Type="http://schemas.openxmlformats.org/officeDocument/2006/relationships/image" Target="../media/image10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7.svg"/><Relationship Id="rId20" Type="http://schemas.openxmlformats.org/officeDocument/2006/relationships/image" Target="../media/image21.sv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73.png"/><Relationship Id="rId24" Type="http://schemas.openxmlformats.org/officeDocument/2006/relationships/image" Target="../media/image78.svg"/><Relationship Id="rId5" Type="http://schemas.openxmlformats.org/officeDocument/2006/relationships/image" Target="../media/image12.png"/><Relationship Id="rId15" Type="http://schemas.openxmlformats.org/officeDocument/2006/relationships/image" Target="../media/image26.png"/><Relationship Id="rId23" Type="http://schemas.openxmlformats.org/officeDocument/2006/relationships/image" Target="../media/image77.png"/><Relationship Id="rId28" Type="http://schemas.openxmlformats.org/officeDocument/2006/relationships/image" Target="../media/image45.svg"/><Relationship Id="rId10" Type="http://schemas.openxmlformats.org/officeDocument/2006/relationships/image" Target="../media/image50.svg"/><Relationship Id="rId19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88.svg"/><Relationship Id="rId22" Type="http://schemas.openxmlformats.org/officeDocument/2006/relationships/image" Target="../media/image29.svg"/><Relationship Id="rId27" Type="http://schemas.openxmlformats.org/officeDocument/2006/relationships/image" Target="../media/image44.png"/><Relationship Id="rId30" Type="http://schemas.openxmlformats.org/officeDocument/2006/relationships/image" Target="../media/image10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26" Type="http://schemas.openxmlformats.org/officeDocument/2006/relationships/image" Target="../media/image33.svg"/><Relationship Id="rId3" Type="http://schemas.openxmlformats.org/officeDocument/2006/relationships/audio" Target="../media/audio1.wav"/><Relationship Id="rId21" Type="http://schemas.openxmlformats.org/officeDocument/2006/relationships/image" Target="../media/image30.png"/><Relationship Id="rId34" Type="http://schemas.openxmlformats.org/officeDocument/2006/relationships/image" Target="../media/image107.png"/><Relationship Id="rId7" Type="http://schemas.openxmlformats.org/officeDocument/2006/relationships/image" Target="../media/image47.png"/><Relationship Id="rId12" Type="http://schemas.openxmlformats.org/officeDocument/2006/relationships/image" Target="../media/image66.svg"/><Relationship Id="rId17" Type="http://schemas.openxmlformats.org/officeDocument/2006/relationships/image" Target="../media/image22.png"/><Relationship Id="rId25" Type="http://schemas.openxmlformats.org/officeDocument/2006/relationships/image" Target="../media/image32.png"/><Relationship Id="rId33" Type="http://schemas.openxmlformats.org/officeDocument/2006/relationships/image" Target="../media/image8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svg"/><Relationship Id="rId20" Type="http://schemas.openxmlformats.org/officeDocument/2006/relationships/image" Target="../media/image29.sv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65.png"/><Relationship Id="rId24" Type="http://schemas.openxmlformats.org/officeDocument/2006/relationships/image" Target="../media/image35.svg"/><Relationship Id="rId32" Type="http://schemas.microsoft.com/office/2007/relationships/hdphoto" Target="../media/hdphoto1.wdp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23" Type="http://schemas.openxmlformats.org/officeDocument/2006/relationships/image" Target="../media/image34.png"/><Relationship Id="rId28" Type="http://schemas.openxmlformats.org/officeDocument/2006/relationships/image" Target="../media/image68.svg"/><Relationship Id="rId10" Type="http://schemas.openxmlformats.org/officeDocument/2006/relationships/image" Target="../media/image17.svg"/><Relationship Id="rId19" Type="http://schemas.openxmlformats.org/officeDocument/2006/relationships/image" Target="../media/image28.png"/><Relationship Id="rId31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image" Target="../media/image16.png"/><Relationship Id="rId14" Type="http://schemas.openxmlformats.org/officeDocument/2006/relationships/image" Target="../media/image19.svg"/><Relationship Id="rId22" Type="http://schemas.openxmlformats.org/officeDocument/2006/relationships/image" Target="../media/image31.svg"/><Relationship Id="rId27" Type="http://schemas.openxmlformats.org/officeDocument/2006/relationships/image" Target="../media/image67.png"/><Relationship Id="rId30" Type="http://schemas.openxmlformats.org/officeDocument/2006/relationships/image" Target="../media/image70.svg"/><Relationship Id="rId35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87.png"/><Relationship Id="rId18" Type="http://schemas.openxmlformats.org/officeDocument/2006/relationships/image" Target="../media/image25.svg"/><Relationship Id="rId26" Type="http://schemas.openxmlformats.org/officeDocument/2006/relationships/image" Target="../media/image105.svg"/><Relationship Id="rId3" Type="http://schemas.openxmlformats.org/officeDocument/2006/relationships/audio" Target="../media/audio1.wav"/><Relationship Id="rId21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74.svg"/><Relationship Id="rId17" Type="http://schemas.openxmlformats.org/officeDocument/2006/relationships/image" Target="../media/image24.png"/><Relationship Id="rId25" Type="http://schemas.openxmlformats.org/officeDocument/2006/relationships/image" Target="../media/image10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.svg"/><Relationship Id="rId20" Type="http://schemas.openxmlformats.org/officeDocument/2006/relationships/image" Target="../media/image21.sv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73.png"/><Relationship Id="rId24" Type="http://schemas.openxmlformats.org/officeDocument/2006/relationships/image" Target="../media/image78.svg"/><Relationship Id="rId5" Type="http://schemas.openxmlformats.org/officeDocument/2006/relationships/image" Target="../media/image12.png"/><Relationship Id="rId15" Type="http://schemas.openxmlformats.org/officeDocument/2006/relationships/image" Target="../media/image26.png"/><Relationship Id="rId23" Type="http://schemas.openxmlformats.org/officeDocument/2006/relationships/image" Target="../media/image77.png"/><Relationship Id="rId28" Type="http://schemas.openxmlformats.org/officeDocument/2006/relationships/image" Target="../media/image45.svg"/><Relationship Id="rId10" Type="http://schemas.openxmlformats.org/officeDocument/2006/relationships/image" Target="../media/image50.svg"/><Relationship Id="rId19" Type="http://schemas.openxmlformats.org/officeDocument/2006/relationships/image" Target="../media/image20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88.svg"/><Relationship Id="rId22" Type="http://schemas.openxmlformats.org/officeDocument/2006/relationships/image" Target="../media/image29.svg"/><Relationship Id="rId27" Type="http://schemas.openxmlformats.org/officeDocument/2006/relationships/image" Target="../media/image44.png"/><Relationship Id="rId30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18" Type="http://schemas.openxmlformats.org/officeDocument/2006/relationships/image" Target="../media/image27.svg"/><Relationship Id="rId26" Type="http://schemas.openxmlformats.org/officeDocument/2006/relationships/image" Target="../media/image58.svg"/><Relationship Id="rId3" Type="http://schemas.openxmlformats.org/officeDocument/2006/relationships/audio" Target="../media/audio1.wav"/><Relationship Id="rId21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26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9.svg"/><Relationship Id="rId20" Type="http://schemas.openxmlformats.org/officeDocument/2006/relationships/image" Target="../media/image56.sv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51.png"/><Relationship Id="rId24" Type="http://schemas.openxmlformats.org/officeDocument/2006/relationships/image" Target="../media/image35.svg"/><Relationship Id="rId32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28" Type="http://schemas.microsoft.com/office/2007/relationships/hdphoto" Target="../media/hdphoto1.wdp"/><Relationship Id="rId10" Type="http://schemas.openxmlformats.org/officeDocument/2006/relationships/image" Target="../media/image50.svg"/><Relationship Id="rId19" Type="http://schemas.openxmlformats.org/officeDocument/2006/relationships/image" Target="../media/image55.png"/><Relationship Id="rId31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33.svg"/><Relationship Id="rId27" Type="http://schemas.openxmlformats.org/officeDocument/2006/relationships/image" Target="../media/image59.png"/><Relationship Id="rId30" Type="http://schemas.openxmlformats.org/officeDocument/2006/relationships/image" Target="../media/image6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18" Type="http://schemas.openxmlformats.org/officeDocument/2006/relationships/image" Target="../media/image27.svg"/><Relationship Id="rId26" Type="http://schemas.openxmlformats.org/officeDocument/2006/relationships/image" Target="../media/image58.svg"/><Relationship Id="rId3" Type="http://schemas.openxmlformats.org/officeDocument/2006/relationships/audio" Target="../media/audio1.wav"/><Relationship Id="rId21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26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.svg"/><Relationship Id="rId20" Type="http://schemas.openxmlformats.org/officeDocument/2006/relationships/image" Target="../media/image56.sv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51.png"/><Relationship Id="rId24" Type="http://schemas.openxmlformats.org/officeDocument/2006/relationships/image" Target="../media/image35.svg"/><Relationship Id="rId32" Type="http://schemas.microsoft.com/office/2007/relationships/hdphoto" Target="../media/hdphoto2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28" Type="http://schemas.microsoft.com/office/2007/relationships/hdphoto" Target="../media/hdphoto1.wdp"/><Relationship Id="rId10" Type="http://schemas.openxmlformats.org/officeDocument/2006/relationships/image" Target="../media/image50.svg"/><Relationship Id="rId19" Type="http://schemas.openxmlformats.org/officeDocument/2006/relationships/image" Target="../media/image55.png"/><Relationship Id="rId31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33.svg"/><Relationship Id="rId27" Type="http://schemas.openxmlformats.org/officeDocument/2006/relationships/image" Target="../media/image59.png"/><Relationship Id="rId30" Type="http://schemas.openxmlformats.org/officeDocument/2006/relationships/image" Target="../media/image6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6.png"/><Relationship Id="rId18" Type="http://schemas.openxmlformats.org/officeDocument/2006/relationships/image" Target="../media/image56.svg"/><Relationship Id="rId26" Type="http://schemas.microsoft.com/office/2007/relationships/hdphoto" Target="../media/hdphoto2.wdp"/><Relationship Id="rId3" Type="http://schemas.openxmlformats.org/officeDocument/2006/relationships/audio" Target="../media/audio1.wav"/><Relationship Id="rId21" Type="http://schemas.openxmlformats.org/officeDocument/2006/relationships/image" Target="../media/image98.png"/><Relationship Id="rId7" Type="http://schemas.openxmlformats.org/officeDocument/2006/relationships/image" Target="../media/image18.png"/><Relationship Id="rId12" Type="http://schemas.openxmlformats.org/officeDocument/2006/relationships/image" Target="../media/image21.svg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90.svg"/><Relationship Id="rId20" Type="http://schemas.openxmlformats.org/officeDocument/2006/relationships/image" Target="../media/image35.svg"/><Relationship Id="rId29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20.png"/><Relationship Id="rId24" Type="http://schemas.microsoft.com/office/2007/relationships/hdphoto" Target="../media/hdphoto1.wdp"/><Relationship Id="rId5" Type="http://schemas.openxmlformats.org/officeDocument/2006/relationships/image" Target="../media/image12.png"/><Relationship Id="rId15" Type="http://schemas.openxmlformats.org/officeDocument/2006/relationships/image" Target="../media/image89.png"/><Relationship Id="rId23" Type="http://schemas.openxmlformats.org/officeDocument/2006/relationships/image" Target="../media/image59.png"/><Relationship Id="rId28" Type="http://schemas.openxmlformats.org/officeDocument/2006/relationships/image" Target="../media/image101.svg"/><Relationship Id="rId10" Type="http://schemas.openxmlformats.org/officeDocument/2006/relationships/image" Target="../media/image97.svg"/><Relationship Id="rId19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96.png"/><Relationship Id="rId14" Type="http://schemas.openxmlformats.org/officeDocument/2006/relationships/image" Target="../media/image27.svg"/><Relationship Id="rId22" Type="http://schemas.openxmlformats.org/officeDocument/2006/relationships/image" Target="../media/image99.svg"/><Relationship Id="rId27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87.png"/><Relationship Id="rId18" Type="http://schemas.openxmlformats.org/officeDocument/2006/relationships/image" Target="../media/image25.svg"/><Relationship Id="rId26" Type="http://schemas.openxmlformats.org/officeDocument/2006/relationships/image" Target="../media/image35.svg"/><Relationship Id="rId3" Type="http://schemas.openxmlformats.org/officeDocument/2006/relationships/image" Target="../media/image12.png"/><Relationship Id="rId21" Type="http://schemas.openxmlformats.org/officeDocument/2006/relationships/image" Target="../media/image55.png"/><Relationship Id="rId7" Type="http://schemas.openxmlformats.org/officeDocument/2006/relationships/image" Target="../media/image49.png"/><Relationship Id="rId12" Type="http://schemas.microsoft.com/office/2007/relationships/hdphoto" Target="../media/hdphoto3.wdp"/><Relationship Id="rId17" Type="http://schemas.openxmlformats.org/officeDocument/2006/relationships/image" Target="../media/image24.png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1.svg"/><Relationship Id="rId20" Type="http://schemas.openxmlformats.org/officeDocument/2006/relationships/image" Target="../media/image90.sv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12.png"/><Relationship Id="rId24" Type="http://schemas.openxmlformats.org/officeDocument/2006/relationships/image" Target="../media/image33.svg"/><Relationship Id="rId5" Type="http://schemas.openxmlformats.org/officeDocument/2006/relationships/image" Target="../media/image18.png"/><Relationship Id="rId15" Type="http://schemas.openxmlformats.org/officeDocument/2006/relationships/image" Target="../media/image20.png"/><Relationship Id="rId23" Type="http://schemas.openxmlformats.org/officeDocument/2006/relationships/image" Target="../media/image32.png"/><Relationship Id="rId28" Type="http://schemas.openxmlformats.org/officeDocument/2006/relationships/image" Target="../media/image114.svg"/><Relationship Id="rId10" Type="http://schemas.openxmlformats.org/officeDocument/2006/relationships/image" Target="../media/image111.svg"/><Relationship Id="rId19" Type="http://schemas.openxmlformats.org/officeDocument/2006/relationships/image" Target="../media/image89.png"/><Relationship Id="rId4" Type="http://schemas.openxmlformats.org/officeDocument/2006/relationships/image" Target="../media/image13.svg"/><Relationship Id="rId9" Type="http://schemas.openxmlformats.org/officeDocument/2006/relationships/image" Target="../media/image110.png"/><Relationship Id="rId14" Type="http://schemas.openxmlformats.org/officeDocument/2006/relationships/image" Target="../media/image88.svg"/><Relationship Id="rId22" Type="http://schemas.openxmlformats.org/officeDocument/2006/relationships/image" Target="../media/image56.svg"/><Relationship Id="rId27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5.png"/><Relationship Id="rId5" Type="http://schemas.openxmlformats.org/officeDocument/2006/relationships/image" Target="../media/image134.svg"/><Relationship Id="rId4" Type="http://schemas.openxmlformats.org/officeDocument/2006/relationships/image" Target="../media/image133.png"/><Relationship Id="rId9" Type="http://schemas.openxmlformats.org/officeDocument/2006/relationships/image" Target="../media/image1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6.png"/><Relationship Id="rId5" Type="http://schemas.openxmlformats.org/officeDocument/2006/relationships/image" Target="../media/image128.png"/><Relationship Id="rId4" Type="http://schemas.openxmlformats.org/officeDocument/2006/relationships/image" Target="../media/image1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 rot="614920">
            <a:off x="8338645" y="3273270"/>
            <a:ext cx="4534487" cy="4296426"/>
          </a:xfrm>
          <a:custGeom>
            <a:avLst/>
            <a:gdLst/>
            <a:ahLst/>
            <a:cxnLst/>
            <a:rect l="l" t="t" r="r" b="b"/>
            <a:pathLst>
              <a:path w="6801730" h="6444639">
                <a:moveTo>
                  <a:pt x="0" y="0"/>
                </a:moveTo>
                <a:lnTo>
                  <a:pt x="6801730" y="0"/>
                </a:lnTo>
                <a:lnTo>
                  <a:pt x="6801730" y="6444639"/>
                </a:lnTo>
                <a:lnTo>
                  <a:pt x="0" y="6444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6" name="Freeform 6"/>
          <p:cNvSpPr/>
          <p:nvPr/>
        </p:nvSpPr>
        <p:spPr>
          <a:xfrm rot="953229">
            <a:off x="26989" y="101398"/>
            <a:ext cx="1317623" cy="4133721"/>
          </a:xfrm>
          <a:custGeom>
            <a:avLst/>
            <a:gdLst/>
            <a:ahLst/>
            <a:cxnLst/>
            <a:rect l="l" t="t" r="r" b="b"/>
            <a:pathLst>
              <a:path w="1976435" h="6200582">
                <a:moveTo>
                  <a:pt x="0" y="0"/>
                </a:moveTo>
                <a:lnTo>
                  <a:pt x="1976436" y="0"/>
                </a:lnTo>
                <a:lnTo>
                  <a:pt x="1976436" y="6200581"/>
                </a:lnTo>
                <a:lnTo>
                  <a:pt x="0" y="62005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4368800" y="396062"/>
            <a:ext cx="2889702" cy="961293"/>
          </a:xfrm>
          <a:custGeom>
            <a:avLst/>
            <a:gdLst/>
            <a:ahLst/>
            <a:cxnLst/>
            <a:rect l="l" t="t" r="r" b="b"/>
            <a:pathLst>
              <a:path w="3902506" h="1078511">
                <a:moveTo>
                  <a:pt x="0" y="0"/>
                </a:moveTo>
                <a:lnTo>
                  <a:pt x="3902506" y="0"/>
                </a:lnTo>
                <a:lnTo>
                  <a:pt x="3902506" y="1078511"/>
                </a:lnTo>
                <a:lnTo>
                  <a:pt x="0" y="1078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8" name="TextBox 8"/>
          <p:cNvSpPr txBox="1"/>
          <p:nvPr/>
        </p:nvSpPr>
        <p:spPr>
          <a:xfrm>
            <a:off x="1885237" y="2034772"/>
            <a:ext cx="9217059" cy="2450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8000" b="1" dirty="0">
                <a:solidFill>
                  <a:schemeClr val="bg1"/>
                </a:solidFill>
                <a:latin typeface="VNI-Times" pitchFamily="2" charset="0"/>
              </a:rPr>
              <a:t>SOMETHING NEW TO WATCH</a:t>
            </a:r>
            <a:r>
              <a:rPr lang="en-US" sz="13201" b="1" dirty="0">
                <a:solidFill>
                  <a:schemeClr val="bg1"/>
                </a:solidFill>
                <a:latin typeface="VT323"/>
              </a:rPr>
              <a:t>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19634" y="873187"/>
            <a:ext cx="1979866" cy="3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4000" b="1" dirty="0">
                <a:latin typeface="Tek Tall Arabic"/>
              </a:rPr>
              <a:t>UNIT 12</a:t>
            </a:r>
          </a:p>
        </p:txBody>
      </p:sp>
      <p:pic>
        <p:nvPicPr>
          <p:cNvPr id="12" name="Picture 11" descr="A green and white logo&#10;&#10;Description automatically generated">
            <a:extLst>
              <a:ext uri="{FF2B5EF4-FFF2-40B4-BE49-F238E27FC236}">
                <a16:creationId xmlns:a16="http://schemas.microsoft.com/office/drawing/2014/main" id="{F732C75D-4FDC-4A3D-A498-6F1D162BF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536" y="0"/>
            <a:ext cx="2161465" cy="994331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64333" flipH="1">
            <a:off x="8614817" y="448677"/>
            <a:ext cx="5782767" cy="5486400"/>
          </a:xfrm>
          <a:custGeom>
            <a:avLst/>
            <a:gdLst/>
            <a:ahLst/>
            <a:cxnLst/>
            <a:rect l="l" t="t" r="r" b="b"/>
            <a:pathLst>
              <a:path w="8674150" h="8229600">
                <a:moveTo>
                  <a:pt x="8674150" y="0"/>
                </a:moveTo>
                <a:lnTo>
                  <a:pt x="0" y="0"/>
                </a:lnTo>
                <a:lnTo>
                  <a:pt x="0" y="8229600"/>
                </a:lnTo>
                <a:lnTo>
                  <a:pt x="8674150" y="8229600"/>
                </a:lnTo>
                <a:lnTo>
                  <a:pt x="867415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 rot="493134">
            <a:off x="8667427" y="3195164"/>
            <a:ext cx="4485299" cy="4666111"/>
          </a:xfrm>
          <a:custGeom>
            <a:avLst/>
            <a:gdLst/>
            <a:ahLst/>
            <a:cxnLst/>
            <a:rect l="l" t="t" r="r" b="b"/>
            <a:pathLst>
              <a:path w="6727948" h="6999166">
                <a:moveTo>
                  <a:pt x="0" y="0"/>
                </a:moveTo>
                <a:lnTo>
                  <a:pt x="6727948" y="0"/>
                </a:lnTo>
                <a:lnTo>
                  <a:pt x="6727948" y="6999166"/>
                </a:lnTo>
                <a:lnTo>
                  <a:pt x="0" y="69991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15"/>
          <p:cNvSpPr txBox="1"/>
          <p:nvPr/>
        </p:nvSpPr>
        <p:spPr>
          <a:xfrm>
            <a:off x="1320801" y="990600"/>
            <a:ext cx="6426199" cy="6124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3267" dirty="0">
                <a:solidFill>
                  <a:srgbClr val="FFFFFF"/>
                </a:solidFill>
                <a:latin typeface="VT323"/>
              </a:rPr>
              <a:t>Lesson 3 page 90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7353E1B-1E85-7843-A7EB-46B959D63CB9}"/>
              </a:ext>
            </a:extLst>
          </p:cNvPr>
          <p:cNvSpPr/>
          <p:nvPr/>
        </p:nvSpPr>
        <p:spPr>
          <a:xfrm>
            <a:off x="126036" y="5156200"/>
            <a:ext cx="1897273" cy="1574800"/>
          </a:xfrm>
          <a:custGeom>
            <a:avLst/>
            <a:gdLst/>
            <a:ahLst/>
            <a:cxnLst/>
            <a:rect l="l" t="t" r="r" b="b"/>
            <a:pathLst>
              <a:path w="1803833" h="1476889">
                <a:moveTo>
                  <a:pt x="0" y="0"/>
                </a:moveTo>
                <a:lnTo>
                  <a:pt x="1803833" y="0"/>
                </a:lnTo>
                <a:lnTo>
                  <a:pt x="1803833" y="1476889"/>
                </a:lnTo>
                <a:lnTo>
                  <a:pt x="0" y="1476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F3633704-A59B-314E-5143-4E8999AEAFED}"/>
              </a:ext>
            </a:extLst>
          </p:cNvPr>
          <p:cNvSpPr/>
          <p:nvPr/>
        </p:nvSpPr>
        <p:spPr>
          <a:xfrm rot="8482010">
            <a:off x="718294" y="228600"/>
            <a:ext cx="1008906" cy="1219200"/>
          </a:xfrm>
          <a:custGeom>
            <a:avLst/>
            <a:gdLst/>
            <a:ahLst/>
            <a:cxnLst/>
            <a:rect l="l" t="t" r="r" b="b"/>
            <a:pathLst>
              <a:path w="1069131" h="1410124">
                <a:moveTo>
                  <a:pt x="0" y="0"/>
                </a:moveTo>
                <a:lnTo>
                  <a:pt x="1069131" y="0"/>
                </a:lnTo>
                <a:lnTo>
                  <a:pt x="1069131" y="1410124"/>
                </a:lnTo>
                <a:lnTo>
                  <a:pt x="0" y="14101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636479" y="3582048"/>
            <a:ext cx="5651947" cy="47476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7343084" y="3912460"/>
            <a:ext cx="5830353" cy="34346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461009" y="4904384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93057" y="5500161"/>
            <a:ext cx="5512508" cy="21448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71226" y="728880"/>
            <a:ext cx="1303967" cy="83453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637117" y="3869955"/>
            <a:ext cx="877393" cy="5615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906703" y="357944"/>
            <a:ext cx="1801773" cy="13716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496314">
            <a:off x="2904107" y="4371439"/>
            <a:ext cx="434997" cy="43341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496314">
            <a:off x="5468769" y="377314"/>
            <a:ext cx="290172" cy="28911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14939" y="2591559"/>
            <a:ext cx="678117" cy="40771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0807590" y="2722287"/>
            <a:ext cx="479401" cy="46202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249313" y="5086147"/>
            <a:ext cx="1007559" cy="41401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-321758" y="314865"/>
            <a:ext cx="1007559" cy="41401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693767" y="3699293"/>
            <a:ext cx="4876800" cy="65836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3657600" y="3663575"/>
            <a:ext cx="4876800" cy="658368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4269470" y="4473135"/>
            <a:ext cx="3073613" cy="27432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 rot="-989222">
            <a:off x="9521461" y="4915835"/>
            <a:ext cx="2756832" cy="2264048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 rot="1362286">
            <a:off x="-158243" y="4395773"/>
            <a:ext cx="2636227" cy="2857699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693767" y="3807771"/>
            <a:ext cx="4804469" cy="373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  <a:defRPr/>
            </a:pPr>
            <a:r>
              <a:rPr lang="en-US" sz="2267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LOADINGGGGG............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r="21054" b="46545"/>
          <a:stretch/>
        </p:blipFill>
        <p:spPr>
          <a:xfrm>
            <a:off x="2331955" y="-193514"/>
            <a:ext cx="7823200" cy="398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87858" y="-63435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>
            <a:off x="9434629" y="-1120031"/>
            <a:ext cx="4350663" cy="36545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 flipH="1">
            <a:off x="-662733" y="-258435"/>
            <a:ext cx="4222492" cy="30046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800000">
            <a:off x="1716759" y="-2408323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4819323" y="-740787"/>
            <a:ext cx="5512508" cy="2144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280923" y="5767227"/>
            <a:ext cx="1192405" cy="46395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>
            <a:off x="479712" y="488748"/>
            <a:ext cx="891579" cy="8883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301472" y="5965194"/>
            <a:ext cx="1007559" cy="4140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-10800000">
            <a:off x="5939251" y="-1665945"/>
            <a:ext cx="4298461" cy="382672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507362" y="982853"/>
            <a:ext cx="9200844" cy="2521189"/>
            <a:chOff x="2444737" y="2986870"/>
            <a:chExt cx="13617569" cy="1585058"/>
          </a:xfrm>
        </p:grpSpPr>
        <p:sp>
          <p:nvSpPr>
            <p:cNvPr id="31" name="Rounded Rectangle 30"/>
            <p:cNvSpPr/>
            <p:nvPr/>
          </p:nvSpPr>
          <p:spPr>
            <a:xfrm>
              <a:off x="2444737" y="2986870"/>
              <a:ext cx="1361756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63447" y="3299894"/>
              <a:ext cx="5346608" cy="44957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523092" y="4178419"/>
            <a:ext cx="3128245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aren’t going to</a:t>
            </a:r>
            <a:endParaRPr lang="en-US" sz="3600" dirty="0">
              <a:solidFill>
                <a:prstClr val="white"/>
              </a:solidFill>
              <a:latin typeface="Calibri"/>
              <a:sym typeface="Arial"/>
            </a:endParaRPr>
          </a:p>
        </p:txBody>
      </p:sp>
      <p:grpSp>
        <p:nvGrpSpPr>
          <p:cNvPr id="44" name="sai 1"/>
          <p:cNvGrpSpPr/>
          <p:nvPr/>
        </p:nvGrpSpPr>
        <p:grpSpPr>
          <a:xfrm>
            <a:off x="2921960" y="3656604"/>
            <a:ext cx="753417" cy="753417"/>
            <a:chOff x="2250229" y="5383601"/>
            <a:chExt cx="1130125" cy="1130125"/>
          </a:xfrm>
        </p:grpSpPr>
        <p:pic>
          <p:nvPicPr>
            <p:cNvPr id="9" name="sai 1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7721638" y="4202063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going to</a:t>
            </a:r>
          </a:p>
        </p:txBody>
      </p:sp>
      <p:grpSp>
        <p:nvGrpSpPr>
          <p:cNvPr id="42" name="sai 3"/>
          <p:cNvGrpSpPr/>
          <p:nvPr/>
        </p:nvGrpSpPr>
        <p:grpSpPr>
          <a:xfrm>
            <a:off x="8552931" y="3656604"/>
            <a:ext cx="753417" cy="753417"/>
            <a:chOff x="10696686" y="5383601"/>
            <a:chExt cx="1130125" cy="1130125"/>
          </a:xfrm>
        </p:grpSpPr>
        <p:pic>
          <p:nvPicPr>
            <p:cNvPr id="13" name="sai 3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6" y="5383601"/>
              <a:ext cx="1130125" cy="11301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-346687" y="5300152"/>
            <a:ext cx="1511888" cy="1737801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855653" y="4159958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 going to</a:t>
            </a:r>
          </a:p>
        </p:txBody>
      </p:sp>
      <p:grpSp>
        <p:nvGrpSpPr>
          <p:cNvPr id="43" name="dung"/>
          <p:cNvGrpSpPr/>
          <p:nvPr/>
        </p:nvGrpSpPr>
        <p:grpSpPr>
          <a:xfrm>
            <a:off x="5719292" y="3623413"/>
            <a:ext cx="753417" cy="753417"/>
            <a:chOff x="6461190" y="5383601"/>
            <a:chExt cx="1130125" cy="113012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6680232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648C11-5C86-55FE-8D4C-47C9969D2509}"/>
              </a:ext>
            </a:extLst>
          </p:cNvPr>
          <p:cNvSpPr txBox="1"/>
          <p:nvPr/>
        </p:nvSpPr>
        <p:spPr>
          <a:xfrm>
            <a:off x="1459641" y="1509611"/>
            <a:ext cx="6383390" cy="1600438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They ………… ­watch TV tonight.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E11E07-D24F-893E-38C1-2E8907C86BE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052428" y="1138218"/>
            <a:ext cx="2358088" cy="21506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23A75F-2A08-A990-35FC-BD15DB00934A}"/>
              </a:ext>
            </a:extLst>
          </p:cNvPr>
          <p:cNvPicPr>
            <a:picLocks noChangeAspect="1"/>
          </p:cNvPicPr>
          <p:nvPr/>
        </p:nvPicPr>
        <p:blipFill>
          <a:blip r:embed="rId3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51897" y="2536923"/>
            <a:ext cx="868017" cy="81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5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87858" y="-63435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>
            <a:off x="9434629" y="-1120031"/>
            <a:ext cx="4350663" cy="36545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 flipH="1">
            <a:off x="-662733" y="-258435"/>
            <a:ext cx="4222492" cy="30046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800000">
            <a:off x="1716759" y="-2408323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4819323" y="-740787"/>
            <a:ext cx="5512508" cy="2144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280923" y="5767227"/>
            <a:ext cx="1192405" cy="46395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>
            <a:off x="479712" y="488748"/>
            <a:ext cx="891579" cy="8883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301472" y="5965194"/>
            <a:ext cx="1007559" cy="4140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-10800000">
            <a:off x="5939251" y="-1665945"/>
            <a:ext cx="4298461" cy="382672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507362" y="982853"/>
            <a:ext cx="9200844" cy="2521189"/>
            <a:chOff x="2444737" y="2986870"/>
            <a:chExt cx="13617569" cy="1585058"/>
          </a:xfrm>
        </p:grpSpPr>
        <p:sp>
          <p:nvSpPr>
            <p:cNvPr id="31" name="Rounded Rectangle 30"/>
            <p:cNvSpPr/>
            <p:nvPr/>
          </p:nvSpPr>
          <p:spPr>
            <a:xfrm>
              <a:off x="2444737" y="2986870"/>
              <a:ext cx="1361756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63447" y="3299894"/>
              <a:ext cx="5346608" cy="44957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368820" y="4197849"/>
            <a:ext cx="3128245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Lucy is to going use her smartphone.</a:t>
            </a:r>
          </a:p>
        </p:txBody>
      </p:sp>
      <p:grpSp>
        <p:nvGrpSpPr>
          <p:cNvPr id="44" name="sai 1"/>
          <p:cNvGrpSpPr/>
          <p:nvPr/>
        </p:nvGrpSpPr>
        <p:grpSpPr>
          <a:xfrm>
            <a:off x="2579091" y="3581386"/>
            <a:ext cx="753417" cy="753417"/>
            <a:chOff x="2250229" y="5383601"/>
            <a:chExt cx="1130125" cy="1130125"/>
          </a:xfrm>
        </p:grpSpPr>
        <p:pic>
          <p:nvPicPr>
            <p:cNvPr id="9" name="sai 1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8538113" y="4088367"/>
            <a:ext cx="277799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Lucy is going use to her smartphone.</a:t>
            </a:r>
          </a:p>
        </p:txBody>
      </p:sp>
      <p:grpSp>
        <p:nvGrpSpPr>
          <p:cNvPr id="42" name="sai 3"/>
          <p:cNvGrpSpPr/>
          <p:nvPr/>
        </p:nvGrpSpPr>
        <p:grpSpPr>
          <a:xfrm>
            <a:off x="9483302" y="3577742"/>
            <a:ext cx="753417" cy="753417"/>
            <a:chOff x="10696686" y="5383601"/>
            <a:chExt cx="1130125" cy="1130125"/>
          </a:xfrm>
        </p:grpSpPr>
        <p:pic>
          <p:nvPicPr>
            <p:cNvPr id="13" name="sai 3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6" y="5383601"/>
              <a:ext cx="1130125" cy="11301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-346687" y="5300152"/>
            <a:ext cx="1511888" cy="1737801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887023" y="4168768"/>
            <a:ext cx="289676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Lucy is going to use her smartphone.</a:t>
            </a:r>
          </a:p>
        </p:txBody>
      </p:sp>
      <p:grpSp>
        <p:nvGrpSpPr>
          <p:cNvPr id="43" name="dung"/>
          <p:cNvGrpSpPr/>
          <p:nvPr/>
        </p:nvGrpSpPr>
        <p:grpSpPr>
          <a:xfrm>
            <a:off x="5918341" y="3629486"/>
            <a:ext cx="753417" cy="753417"/>
            <a:chOff x="6461190" y="5383601"/>
            <a:chExt cx="1130125" cy="113012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6680232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648C11-5C86-55FE-8D4C-47C9969D2509}"/>
              </a:ext>
            </a:extLst>
          </p:cNvPr>
          <p:cNvSpPr txBox="1"/>
          <p:nvPr/>
        </p:nvSpPr>
        <p:spPr>
          <a:xfrm>
            <a:off x="2292040" y="836034"/>
            <a:ext cx="7370689" cy="234957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Reorder</a:t>
            </a:r>
          </a:p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is/ use/ to/ Lucy/ her/ going/ smartphone/.  </a:t>
            </a:r>
          </a:p>
        </p:txBody>
      </p:sp>
    </p:spTree>
    <p:extLst>
      <p:ext uri="{BB962C8B-B14F-4D97-AF65-F5344CB8AC3E}">
        <p14:creationId xmlns:p14="http://schemas.microsoft.com/office/powerpoint/2010/main" val="17770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291755" y="1040489"/>
            <a:ext cx="9608492" cy="960849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-1335312"/>
            <a:ext cx="12192000" cy="11940735"/>
            <a:chOff x="0" y="0"/>
            <a:chExt cx="829904" cy="812800"/>
          </a:xfrm>
        </p:grpSpPr>
        <p:sp>
          <p:nvSpPr>
            <p:cNvPr id="8" name="Freeform 8"/>
            <p:cNvSpPr/>
            <p:nvPr/>
          </p:nvSpPr>
          <p:spPr>
            <a:xfrm>
              <a:off x="10365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3" y="182659"/>
                    <a:pt x="809173" y="406400"/>
                  </a:cubicBezTo>
                  <a:cubicBezTo>
                    <a:pt x="809173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636478" y="3981752"/>
            <a:ext cx="5176108" cy="434793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8072921" y="4342401"/>
            <a:ext cx="5100515" cy="300466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831079" y="4983111"/>
            <a:ext cx="5176108" cy="434793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93057" y="5500161"/>
            <a:ext cx="5512508" cy="214486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5875" y="-45092"/>
            <a:ext cx="1771759" cy="113392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861432" y="-45092"/>
            <a:ext cx="1801773" cy="1371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14939" y="2591559"/>
            <a:ext cx="678117" cy="40771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153876" y="2768266"/>
            <a:ext cx="479401" cy="46202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53561" y="357945"/>
            <a:ext cx="1007559" cy="41401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287742" y="226695"/>
            <a:ext cx="1007559" cy="41401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76482" y="3981753"/>
            <a:ext cx="877393" cy="561532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509539" y="3844951"/>
            <a:ext cx="2978787" cy="305516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259372" y="4677477"/>
            <a:ext cx="2623328" cy="1878959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458502" y="492698"/>
            <a:ext cx="9083743" cy="2405476"/>
            <a:chOff x="2444738" y="3152775"/>
            <a:chExt cx="13617568" cy="1585058"/>
          </a:xfrm>
        </p:grpSpPr>
        <p:sp>
          <p:nvSpPr>
            <p:cNvPr id="24" name="Rounded Rectangle 23"/>
            <p:cNvSpPr/>
            <p:nvPr/>
          </p:nvSpPr>
          <p:spPr>
            <a:xfrm>
              <a:off x="2444738" y="3152775"/>
              <a:ext cx="13617568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731450" y="3503161"/>
              <a:ext cx="12548184" cy="875084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___ your Mom and Dad going to _____ (visit) Hoi An next Sunday?</a:t>
              </a:r>
            </a:p>
          </p:txBody>
        </p:sp>
      </p:grpSp>
      <p:sp>
        <p:nvSpPr>
          <p:cNvPr id="39" name="Rounded Rectangle 44">
            <a:extLst>
              <a:ext uri="{FF2B5EF4-FFF2-40B4-BE49-F238E27FC236}">
                <a16:creationId xmlns:a16="http://schemas.microsoft.com/office/drawing/2014/main" id="{12FEB3F2-6A28-47A9-AC8E-775C242260A0}"/>
              </a:ext>
            </a:extLst>
          </p:cNvPr>
          <p:cNvSpPr/>
          <p:nvPr/>
        </p:nvSpPr>
        <p:spPr>
          <a:xfrm>
            <a:off x="1797051" y="3515342"/>
            <a:ext cx="2571339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 - </a:t>
            </a:r>
            <a:r>
              <a:rPr lang="en-US" sz="3600" dirty="0" err="1">
                <a:solidFill>
                  <a:prstClr val="black"/>
                </a:solidFill>
                <a:latin typeface="Calibri"/>
                <a:sym typeface="Arial"/>
              </a:rPr>
              <a:t>visting</a:t>
            </a:r>
            <a:endParaRPr lang="en-US" sz="360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grpSp>
        <p:nvGrpSpPr>
          <p:cNvPr id="40" name="sai 1">
            <a:extLst>
              <a:ext uri="{FF2B5EF4-FFF2-40B4-BE49-F238E27FC236}">
                <a16:creationId xmlns:a16="http://schemas.microsoft.com/office/drawing/2014/main" id="{2A2AE263-D378-443C-847E-682974CE68A3}"/>
              </a:ext>
            </a:extLst>
          </p:cNvPr>
          <p:cNvGrpSpPr/>
          <p:nvPr/>
        </p:nvGrpSpPr>
        <p:grpSpPr>
          <a:xfrm>
            <a:off x="2642032" y="3014913"/>
            <a:ext cx="753417" cy="753417"/>
            <a:chOff x="2250229" y="5383601"/>
            <a:chExt cx="1130125" cy="1130125"/>
          </a:xfrm>
        </p:grpSpPr>
        <p:pic>
          <p:nvPicPr>
            <p:cNvPr id="41" name="sai 1">
              <a:extLst>
                <a:ext uri="{FF2B5EF4-FFF2-40B4-BE49-F238E27FC236}">
                  <a16:creationId xmlns:a16="http://schemas.microsoft.com/office/drawing/2014/main" id="{4AD4174C-6840-40B2-BB3E-DDEA97F30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ACB963ED-A8A5-4455-B61A-F33D63CEDE6F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3" name="Rounded Rectangle 45">
            <a:extLst>
              <a:ext uri="{FF2B5EF4-FFF2-40B4-BE49-F238E27FC236}">
                <a16:creationId xmlns:a16="http://schemas.microsoft.com/office/drawing/2014/main" id="{EA137C57-6094-492E-B024-7AF5F01B4C0F}"/>
              </a:ext>
            </a:extLst>
          </p:cNvPr>
          <p:cNvSpPr/>
          <p:nvPr/>
        </p:nvSpPr>
        <p:spPr>
          <a:xfrm>
            <a:off x="4657421" y="3521670"/>
            <a:ext cx="2571339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Is - visit </a:t>
            </a:r>
          </a:p>
        </p:txBody>
      </p:sp>
      <p:sp>
        <p:nvSpPr>
          <p:cNvPr id="55" name="Rounded Rectangle 47">
            <a:extLst>
              <a:ext uri="{FF2B5EF4-FFF2-40B4-BE49-F238E27FC236}">
                <a16:creationId xmlns:a16="http://schemas.microsoft.com/office/drawing/2014/main" id="{90E34E62-F9F2-428F-BEB4-B05EDAF9D67D}"/>
              </a:ext>
            </a:extLst>
          </p:cNvPr>
          <p:cNvSpPr/>
          <p:nvPr/>
        </p:nvSpPr>
        <p:spPr>
          <a:xfrm>
            <a:off x="7530315" y="3476022"/>
            <a:ext cx="2571339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 - visit</a:t>
            </a:r>
          </a:p>
        </p:txBody>
      </p:sp>
      <p:grpSp>
        <p:nvGrpSpPr>
          <p:cNvPr id="61" name="dung">
            <a:extLst>
              <a:ext uri="{FF2B5EF4-FFF2-40B4-BE49-F238E27FC236}">
                <a16:creationId xmlns:a16="http://schemas.microsoft.com/office/drawing/2014/main" id="{EF0C4BEA-6BF4-4DB1-91D2-08279B8A0DD8}"/>
              </a:ext>
            </a:extLst>
          </p:cNvPr>
          <p:cNvGrpSpPr/>
          <p:nvPr/>
        </p:nvGrpSpPr>
        <p:grpSpPr>
          <a:xfrm>
            <a:off x="8433654" y="3021908"/>
            <a:ext cx="753417" cy="753417"/>
            <a:chOff x="6461190" y="5383601"/>
            <a:chExt cx="1130125" cy="1130125"/>
          </a:xfrm>
        </p:grpSpPr>
        <p:pic>
          <p:nvPicPr>
            <p:cNvPr id="62" name="Picture 11">
              <a:extLst>
                <a:ext uri="{FF2B5EF4-FFF2-40B4-BE49-F238E27FC236}">
                  <a16:creationId xmlns:a16="http://schemas.microsoft.com/office/drawing/2014/main" id="{A97B235E-4AB5-4426-AC54-E0BE2B545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63" name="TextBox 27">
              <a:extLst>
                <a:ext uri="{FF2B5EF4-FFF2-40B4-BE49-F238E27FC236}">
                  <a16:creationId xmlns:a16="http://schemas.microsoft.com/office/drawing/2014/main" id="{C02DA153-462D-4BE4-8F54-81350AE99826}"/>
                </a:ext>
              </a:extLst>
            </p:cNvPr>
            <p:cNvSpPr txBox="1"/>
            <p:nvPr/>
          </p:nvSpPr>
          <p:spPr>
            <a:xfrm>
              <a:off x="6680233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grpSp>
        <p:nvGrpSpPr>
          <p:cNvPr id="44" name="sai 3">
            <a:extLst>
              <a:ext uri="{FF2B5EF4-FFF2-40B4-BE49-F238E27FC236}">
                <a16:creationId xmlns:a16="http://schemas.microsoft.com/office/drawing/2014/main" id="{89FC5E72-A030-4543-97E4-0FC8D39B5821}"/>
              </a:ext>
            </a:extLst>
          </p:cNvPr>
          <p:cNvGrpSpPr/>
          <p:nvPr/>
        </p:nvGrpSpPr>
        <p:grpSpPr>
          <a:xfrm>
            <a:off x="5553420" y="3006474"/>
            <a:ext cx="753417" cy="753417"/>
            <a:chOff x="10696685" y="5383601"/>
            <a:chExt cx="1130125" cy="1130125"/>
          </a:xfrm>
        </p:grpSpPr>
        <p:pic>
          <p:nvPicPr>
            <p:cNvPr id="45" name="sai 3">
              <a:extLst>
                <a:ext uri="{FF2B5EF4-FFF2-40B4-BE49-F238E27FC236}">
                  <a16:creationId xmlns:a16="http://schemas.microsoft.com/office/drawing/2014/main" id="{EFF33B67-B002-44CA-82BE-EF93E9FB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50" name="TextBox 28">
              <a:extLst>
                <a:ext uri="{FF2B5EF4-FFF2-40B4-BE49-F238E27FC236}">
                  <a16:creationId xmlns:a16="http://schemas.microsoft.com/office/drawing/2014/main" id="{F1B24D2A-F16F-4438-AA7D-49D90F0FA037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00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-32624" y="-4961679"/>
            <a:ext cx="12257248" cy="12312193"/>
          </a:xfrm>
          <a:custGeom>
            <a:avLst/>
            <a:gdLst/>
            <a:ahLst/>
            <a:cxnLst/>
            <a:rect l="l" t="t" r="r" b="b"/>
            <a:pathLst>
              <a:path w="854745" h="858577">
                <a:moveTo>
                  <a:pt x="427373" y="0"/>
                </a:moveTo>
                <a:cubicBezTo>
                  <a:pt x="663712" y="1057"/>
                  <a:pt x="854745" y="192946"/>
                  <a:pt x="854745" y="429288"/>
                </a:cubicBezTo>
                <a:cubicBezTo>
                  <a:pt x="854745" y="665631"/>
                  <a:pt x="663712" y="857520"/>
                  <a:pt x="427373" y="858577"/>
                </a:cubicBezTo>
                <a:cubicBezTo>
                  <a:pt x="191033" y="857520"/>
                  <a:pt x="0" y="665631"/>
                  <a:pt x="0" y="429288"/>
                </a:cubicBezTo>
                <a:cubicBezTo>
                  <a:pt x="0" y="192946"/>
                  <a:pt x="191033" y="1057"/>
                  <a:pt x="427373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 sz="12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21758" y="2015135"/>
            <a:ext cx="1007559" cy="4140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689207" y="4331445"/>
            <a:ext cx="5443649" cy="32068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734437" y="5377761"/>
            <a:ext cx="5512508" cy="21448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3525599" y="5455207"/>
            <a:ext cx="5176108" cy="31469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215019" flipH="1">
            <a:off x="10658893" y="1739029"/>
            <a:ext cx="891579" cy="88833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-449969" y="238268"/>
            <a:ext cx="1303967" cy="83453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54864" y="3310507"/>
            <a:ext cx="877393" cy="56153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337664" y="239343"/>
            <a:ext cx="479401" cy="46202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85252" y="4539899"/>
            <a:ext cx="2220075" cy="25300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927390" y="191183"/>
            <a:ext cx="8383689" cy="2313256"/>
            <a:chOff x="2443425" y="3026944"/>
            <a:chExt cx="13628327" cy="1585058"/>
          </a:xfrm>
        </p:grpSpPr>
        <p:sp>
          <p:nvSpPr>
            <p:cNvPr id="19" name="Rounded Rectangle 18"/>
            <p:cNvSpPr/>
            <p:nvPr/>
          </p:nvSpPr>
          <p:spPr>
            <a:xfrm>
              <a:off x="2454184" y="3026944"/>
              <a:ext cx="13617568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43425" y="3181376"/>
              <a:ext cx="9570389" cy="1189961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Is Tom going to clean his room?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9838691" y="4198442"/>
            <a:ext cx="2305896" cy="2946737"/>
          </a:xfrm>
          <a:prstGeom prst="rect">
            <a:avLst/>
          </a:prstGeom>
        </p:spPr>
      </p:pic>
      <p:sp>
        <p:nvSpPr>
          <p:cNvPr id="36" name="Rounded Rectangle 44">
            <a:extLst>
              <a:ext uri="{FF2B5EF4-FFF2-40B4-BE49-F238E27FC236}">
                <a16:creationId xmlns:a16="http://schemas.microsoft.com/office/drawing/2014/main" id="{3CFD49CB-B24E-4EA5-805D-5701C0FA4E2F}"/>
              </a:ext>
            </a:extLst>
          </p:cNvPr>
          <p:cNvSpPr/>
          <p:nvPr/>
        </p:nvSpPr>
        <p:spPr>
          <a:xfrm>
            <a:off x="6428980" y="3111764"/>
            <a:ext cx="3168281" cy="2353901"/>
          </a:xfrm>
          <a:prstGeom prst="roundRect">
            <a:avLst/>
          </a:prstGeom>
          <a:solidFill>
            <a:srgbClr val="A3F2EB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Yes, he is. </a:t>
            </a:r>
          </a:p>
        </p:txBody>
      </p:sp>
      <p:grpSp>
        <p:nvGrpSpPr>
          <p:cNvPr id="37" name="sai 1">
            <a:extLst>
              <a:ext uri="{FF2B5EF4-FFF2-40B4-BE49-F238E27FC236}">
                <a16:creationId xmlns:a16="http://schemas.microsoft.com/office/drawing/2014/main" id="{E6086902-9676-4BBF-9118-F651111C93A8}"/>
              </a:ext>
            </a:extLst>
          </p:cNvPr>
          <p:cNvGrpSpPr/>
          <p:nvPr/>
        </p:nvGrpSpPr>
        <p:grpSpPr>
          <a:xfrm>
            <a:off x="7712272" y="2654221"/>
            <a:ext cx="753417" cy="753417"/>
            <a:chOff x="2250229" y="5383601"/>
            <a:chExt cx="1130125" cy="1130125"/>
          </a:xfrm>
        </p:grpSpPr>
        <p:pic>
          <p:nvPicPr>
            <p:cNvPr id="38" name="sai 1">
              <a:extLst>
                <a:ext uri="{FF2B5EF4-FFF2-40B4-BE49-F238E27FC236}">
                  <a16:creationId xmlns:a16="http://schemas.microsoft.com/office/drawing/2014/main" id="{CB8514FC-52D5-4862-B969-E4482DFCB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39" name="TextBox 26">
              <a:extLst>
                <a:ext uri="{FF2B5EF4-FFF2-40B4-BE49-F238E27FC236}">
                  <a16:creationId xmlns:a16="http://schemas.microsoft.com/office/drawing/2014/main" id="{E9636B9D-702F-4977-83F6-95C083E1F286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41" name="Rounded Rectangle 47">
            <a:extLst>
              <a:ext uri="{FF2B5EF4-FFF2-40B4-BE49-F238E27FC236}">
                <a16:creationId xmlns:a16="http://schemas.microsoft.com/office/drawing/2014/main" id="{39F35F9A-E4BE-4991-9385-19F80D9F97D8}"/>
              </a:ext>
            </a:extLst>
          </p:cNvPr>
          <p:cNvSpPr/>
          <p:nvPr/>
        </p:nvSpPr>
        <p:spPr>
          <a:xfrm>
            <a:off x="2455745" y="3082332"/>
            <a:ext cx="3145116" cy="2353901"/>
          </a:xfrm>
          <a:prstGeom prst="roundRect">
            <a:avLst/>
          </a:prstGeom>
          <a:solidFill>
            <a:srgbClr val="A3F2EB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No, he isn’t. </a:t>
            </a:r>
          </a:p>
        </p:txBody>
      </p:sp>
      <p:grpSp>
        <p:nvGrpSpPr>
          <p:cNvPr id="42" name="dung">
            <a:extLst>
              <a:ext uri="{FF2B5EF4-FFF2-40B4-BE49-F238E27FC236}">
                <a16:creationId xmlns:a16="http://schemas.microsoft.com/office/drawing/2014/main" id="{3B9B2F9A-A9C2-4223-8045-3D7950BBF1DD}"/>
              </a:ext>
            </a:extLst>
          </p:cNvPr>
          <p:cNvGrpSpPr/>
          <p:nvPr/>
        </p:nvGrpSpPr>
        <p:grpSpPr>
          <a:xfrm>
            <a:off x="3639484" y="2660195"/>
            <a:ext cx="753417" cy="753417"/>
            <a:chOff x="6474699" y="5383601"/>
            <a:chExt cx="1130125" cy="1130125"/>
          </a:xfrm>
        </p:grpSpPr>
        <p:pic>
          <p:nvPicPr>
            <p:cNvPr id="43" name="Picture 11">
              <a:extLst>
                <a:ext uri="{FF2B5EF4-FFF2-40B4-BE49-F238E27FC236}">
                  <a16:creationId xmlns:a16="http://schemas.microsoft.com/office/drawing/2014/main" id="{B0F2C19B-304B-4A83-B6D4-6FFDDA287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74699" y="5383601"/>
              <a:ext cx="1130125" cy="1130125"/>
            </a:xfrm>
            <a:prstGeom prst="rect">
              <a:avLst/>
            </a:prstGeom>
          </p:spPr>
        </p:pic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10BD71C3-5208-4B38-8E62-1D7F99722A57}"/>
                </a:ext>
              </a:extLst>
            </p:cNvPr>
            <p:cNvSpPr txBox="1"/>
            <p:nvPr/>
          </p:nvSpPr>
          <p:spPr>
            <a:xfrm>
              <a:off x="6680235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54E3436-0470-BC7C-5CC2-3B8B46A2257A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r="19827"/>
          <a:stretch/>
        </p:blipFill>
        <p:spPr>
          <a:xfrm>
            <a:off x="7712272" y="368101"/>
            <a:ext cx="2206046" cy="19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4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147" y="-449781"/>
            <a:ext cx="10654013" cy="7719616"/>
            <a:chOff x="76200" y="47625"/>
            <a:chExt cx="937730" cy="837046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>
            <a:xfrm>
              <a:off x="308394" y="47625"/>
              <a:ext cx="705536" cy="837046"/>
            </a:xfrm>
            <a:custGeom>
              <a:avLst/>
              <a:gdLst/>
              <a:ahLst/>
              <a:cxnLst/>
              <a:rect l="l" t="t" r="r" b="b"/>
              <a:pathLst>
                <a:path w="893525" h="897530">
                  <a:moveTo>
                    <a:pt x="446762" y="0"/>
                  </a:moveTo>
                  <a:cubicBezTo>
                    <a:pt x="693825" y="1105"/>
                    <a:pt x="893525" y="201700"/>
                    <a:pt x="893525" y="448765"/>
                  </a:cubicBezTo>
                  <a:cubicBezTo>
                    <a:pt x="893525" y="695830"/>
                    <a:pt x="693825" y="896425"/>
                    <a:pt x="446762" y="897530"/>
                  </a:cubicBezTo>
                  <a:cubicBezTo>
                    <a:pt x="199700" y="896425"/>
                    <a:pt x="0" y="695830"/>
                    <a:pt x="0" y="448765"/>
                  </a:cubicBezTo>
                  <a:cubicBezTo>
                    <a:pt x="0" y="201700"/>
                    <a:pt x="199700" y="1105"/>
                    <a:pt x="44676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805777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 dirty="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501303" y="5305125"/>
            <a:ext cx="5512508" cy="21448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910211" y="3892856"/>
            <a:ext cx="4400697" cy="355713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6938586" y="3979981"/>
            <a:ext cx="6038348" cy="355713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784843" y="4238259"/>
            <a:ext cx="2407159" cy="2743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9774240" y="305061"/>
            <a:ext cx="1323936" cy="111210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137586" y="822853"/>
            <a:ext cx="1569916" cy="61084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784843" y="3423574"/>
            <a:ext cx="678117" cy="40771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7825754" y="331530"/>
            <a:ext cx="1007559" cy="41401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215019">
            <a:off x="11007062" y="2150178"/>
            <a:ext cx="618013" cy="61576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980816" y="4900917"/>
            <a:ext cx="2795619" cy="231480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316281" y="76201"/>
            <a:ext cx="8457959" cy="2139261"/>
            <a:chOff x="2444738" y="3152775"/>
            <a:chExt cx="13617568" cy="1585058"/>
          </a:xfrm>
        </p:grpSpPr>
        <p:sp>
          <p:nvSpPr>
            <p:cNvPr id="18" name="Rounded Rectangle 17"/>
            <p:cNvSpPr/>
            <p:nvPr/>
          </p:nvSpPr>
          <p:spPr>
            <a:xfrm>
              <a:off x="2444738" y="3152775"/>
              <a:ext cx="13617568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29483" y="3219499"/>
              <a:ext cx="8603010" cy="1438127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Nam and Hoa _________ have a picnic next Sunday.</a:t>
              </a:r>
            </a:p>
          </p:txBody>
        </p:sp>
      </p:grpSp>
      <p:sp>
        <p:nvSpPr>
          <p:cNvPr id="35" name="Rounded Rectangle 44">
            <a:extLst>
              <a:ext uri="{FF2B5EF4-FFF2-40B4-BE49-F238E27FC236}">
                <a16:creationId xmlns:a16="http://schemas.microsoft.com/office/drawing/2014/main" id="{FED604F2-DE96-4196-9693-BF0C5E98354A}"/>
              </a:ext>
            </a:extLst>
          </p:cNvPr>
          <p:cNvSpPr/>
          <p:nvPr/>
        </p:nvSpPr>
        <p:spPr>
          <a:xfrm>
            <a:off x="4077775" y="2788056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933" dirty="0">
                <a:solidFill>
                  <a:prstClr val="black"/>
                </a:solidFill>
                <a:latin typeface="Calibri"/>
                <a:sym typeface="Arial"/>
              </a:rPr>
              <a:t>isn’t going to</a:t>
            </a:r>
          </a:p>
        </p:txBody>
      </p:sp>
      <p:grpSp>
        <p:nvGrpSpPr>
          <p:cNvPr id="39" name="sai 1">
            <a:extLst>
              <a:ext uri="{FF2B5EF4-FFF2-40B4-BE49-F238E27FC236}">
                <a16:creationId xmlns:a16="http://schemas.microsoft.com/office/drawing/2014/main" id="{C7648779-4780-49B6-BD52-09FDE2C70E79}"/>
              </a:ext>
            </a:extLst>
          </p:cNvPr>
          <p:cNvGrpSpPr/>
          <p:nvPr/>
        </p:nvGrpSpPr>
        <p:grpSpPr>
          <a:xfrm>
            <a:off x="4968046" y="2411349"/>
            <a:ext cx="753417" cy="753417"/>
            <a:chOff x="2250229" y="5383601"/>
            <a:chExt cx="1130125" cy="1130125"/>
          </a:xfrm>
        </p:grpSpPr>
        <p:pic>
          <p:nvPicPr>
            <p:cNvPr id="40" name="sai 1">
              <a:extLst>
                <a:ext uri="{FF2B5EF4-FFF2-40B4-BE49-F238E27FC236}">
                  <a16:creationId xmlns:a16="http://schemas.microsoft.com/office/drawing/2014/main" id="{B3C1BFE5-A169-4AE8-A533-566C2D683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id="{DF89EC5F-1AF3-4D56-BDE2-58DEEBA43A97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42" name="Rounded Rectangle 45">
            <a:extLst>
              <a:ext uri="{FF2B5EF4-FFF2-40B4-BE49-F238E27FC236}">
                <a16:creationId xmlns:a16="http://schemas.microsoft.com/office/drawing/2014/main" id="{E27ABCA6-70F6-446E-9EDA-FC100E619D8C}"/>
              </a:ext>
            </a:extLst>
          </p:cNvPr>
          <p:cNvSpPr/>
          <p:nvPr/>
        </p:nvSpPr>
        <p:spPr>
          <a:xfrm>
            <a:off x="7041653" y="3042286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933" dirty="0">
                <a:solidFill>
                  <a:prstClr val="black"/>
                </a:solidFill>
                <a:latin typeface="Calibri"/>
                <a:sym typeface="Arial"/>
              </a:rPr>
              <a:t>are going to</a:t>
            </a:r>
          </a:p>
        </p:txBody>
      </p:sp>
      <p:sp>
        <p:nvSpPr>
          <p:cNvPr id="43" name="Rounded Rectangle 47">
            <a:extLst>
              <a:ext uri="{FF2B5EF4-FFF2-40B4-BE49-F238E27FC236}">
                <a16:creationId xmlns:a16="http://schemas.microsoft.com/office/drawing/2014/main" id="{9BCF5EE0-2641-4023-8147-AD4FBD062F0D}"/>
              </a:ext>
            </a:extLst>
          </p:cNvPr>
          <p:cNvSpPr/>
          <p:nvPr/>
        </p:nvSpPr>
        <p:spPr>
          <a:xfrm>
            <a:off x="1100760" y="2541892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933" dirty="0">
                <a:solidFill>
                  <a:prstClr val="black"/>
                </a:solidFill>
                <a:latin typeface="Calibri"/>
                <a:sym typeface="Arial"/>
              </a:rPr>
              <a:t>aren’t going to</a:t>
            </a:r>
          </a:p>
        </p:txBody>
      </p:sp>
      <p:grpSp>
        <p:nvGrpSpPr>
          <p:cNvPr id="44" name="dung">
            <a:extLst>
              <a:ext uri="{FF2B5EF4-FFF2-40B4-BE49-F238E27FC236}">
                <a16:creationId xmlns:a16="http://schemas.microsoft.com/office/drawing/2014/main" id="{B7CE06B8-C62E-4B47-8870-6F1F8DBE4280}"/>
              </a:ext>
            </a:extLst>
          </p:cNvPr>
          <p:cNvGrpSpPr/>
          <p:nvPr/>
        </p:nvGrpSpPr>
        <p:grpSpPr>
          <a:xfrm>
            <a:off x="2075340" y="2180108"/>
            <a:ext cx="753417" cy="753417"/>
            <a:chOff x="6474699" y="5383601"/>
            <a:chExt cx="1130125" cy="1130125"/>
          </a:xfrm>
        </p:grpSpPr>
        <p:pic>
          <p:nvPicPr>
            <p:cNvPr id="45" name="Picture 11">
              <a:extLst>
                <a:ext uri="{FF2B5EF4-FFF2-40B4-BE49-F238E27FC236}">
                  <a16:creationId xmlns:a16="http://schemas.microsoft.com/office/drawing/2014/main" id="{292C1344-7477-4533-9968-93102634A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74699" y="5383601"/>
              <a:ext cx="1130125" cy="1130125"/>
            </a:xfrm>
            <a:prstGeom prst="rect">
              <a:avLst/>
            </a:prstGeom>
          </p:spPr>
        </p:pic>
        <p:sp>
          <p:nvSpPr>
            <p:cNvPr id="46" name="TextBox 27">
              <a:extLst>
                <a:ext uri="{FF2B5EF4-FFF2-40B4-BE49-F238E27FC236}">
                  <a16:creationId xmlns:a16="http://schemas.microsoft.com/office/drawing/2014/main" id="{C6FB96C0-229F-4906-BDDB-CFD57C637238}"/>
                </a:ext>
              </a:extLst>
            </p:cNvPr>
            <p:cNvSpPr txBox="1"/>
            <p:nvPr/>
          </p:nvSpPr>
          <p:spPr>
            <a:xfrm>
              <a:off x="6680235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grpSp>
        <p:nvGrpSpPr>
          <p:cNvPr id="47" name="sai 3">
            <a:extLst>
              <a:ext uri="{FF2B5EF4-FFF2-40B4-BE49-F238E27FC236}">
                <a16:creationId xmlns:a16="http://schemas.microsoft.com/office/drawing/2014/main" id="{FF781697-85EA-466F-BBFA-8812216CC991}"/>
              </a:ext>
            </a:extLst>
          </p:cNvPr>
          <p:cNvGrpSpPr/>
          <p:nvPr/>
        </p:nvGrpSpPr>
        <p:grpSpPr>
          <a:xfrm>
            <a:off x="8103501" y="2548432"/>
            <a:ext cx="753417" cy="753417"/>
            <a:chOff x="10696685" y="5383601"/>
            <a:chExt cx="1130125" cy="1130125"/>
          </a:xfrm>
        </p:grpSpPr>
        <p:pic>
          <p:nvPicPr>
            <p:cNvPr id="48" name="sai 3">
              <a:extLst>
                <a:ext uri="{FF2B5EF4-FFF2-40B4-BE49-F238E27FC236}">
                  <a16:creationId xmlns:a16="http://schemas.microsoft.com/office/drawing/2014/main" id="{D01EEBE1-982A-49C5-9A69-6A3934F04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49" name="TextBox 28">
              <a:extLst>
                <a:ext uri="{FF2B5EF4-FFF2-40B4-BE49-F238E27FC236}">
                  <a16:creationId xmlns:a16="http://schemas.microsoft.com/office/drawing/2014/main" id="{B082779E-925D-4B7E-8267-771A5EF84BAE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1DDD01B-F9F1-E41D-7546-AB413B239ED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195028" y="198621"/>
            <a:ext cx="3326956" cy="18812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4518B9-4D5E-7065-D19D-9542721CF425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0381" y="237065"/>
            <a:ext cx="651507" cy="6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52400" y="-4505074"/>
            <a:ext cx="11992187" cy="12312193"/>
          </a:xfrm>
          <a:custGeom>
            <a:avLst/>
            <a:gdLst/>
            <a:ahLst/>
            <a:cxnLst/>
            <a:rect l="l" t="t" r="r" b="b"/>
            <a:pathLst>
              <a:path w="854745" h="858577">
                <a:moveTo>
                  <a:pt x="427373" y="0"/>
                </a:moveTo>
                <a:cubicBezTo>
                  <a:pt x="663712" y="1057"/>
                  <a:pt x="854745" y="192946"/>
                  <a:pt x="854745" y="429288"/>
                </a:cubicBezTo>
                <a:cubicBezTo>
                  <a:pt x="854745" y="665631"/>
                  <a:pt x="663712" y="857520"/>
                  <a:pt x="427373" y="858577"/>
                </a:cubicBezTo>
                <a:cubicBezTo>
                  <a:pt x="191033" y="857520"/>
                  <a:pt x="0" y="665631"/>
                  <a:pt x="0" y="429288"/>
                </a:cubicBezTo>
                <a:cubicBezTo>
                  <a:pt x="0" y="192946"/>
                  <a:pt x="191033" y="1057"/>
                  <a:pt x="427373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 sz="12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21758" y="2015135"/>
            <a:ext cx="1007559" cy="4140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689207" y="4331445"/>
            <a:ext cx="5443649" cy="32068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734437" y="5377761"/>
            <a:ext cx="5512508" cy="21448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3525599" y="5455207"/>
            <a:ext cx="5176108" cy="31469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215019" flipH="1">
            <a:off x="10658893" y="1739029"/>
            <a:ext cx="891579" cy="88833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-449969" y="238268"/>
            <a:ext cx="1303967" cy="83453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54864" y="3310507"/>
            <a:ext cx="877393" cy="56153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337664" y="239343"/>
            <a:ext cx="479401" cy="46202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85252" y="4539899"/>
            <a:ext cx="2220075" cy="25300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912992" y="317833"/>
            <a:ext cx="8754029" cy="1806303"/>
            <a:chOff x="2444738" y="3152775"/>
            <a:chExt cx="14323973" cy="1585058"/>
          </a:xfrm>
        </p:grpSpPr>
        <p:sp>
          <p:nvSpPr>
            <p:cNvPr id="19" name="Rounded Rectangle 18"/>
            <p:cNvSpPr/>
            <p:nvPr/>
          </p:nvSpPr>
          <p:spPr>
            <a:xfrm>
              <a:off x="2444738" y="3152775"/>
              <a:ext cx="13617568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65697" y="3304302"/>
              <a:ext cx="13903014" cy="1165360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___you_______(play) chess</a:t>
              </a:r>
            </a:p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in this afternoon? 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9838691" y="4198442"/>
            <a:ext cx="2305896" cy="2946737"/>
          </a:xfrm>
          <a:prstGeom prst="rect">
            <a:avLst/>
          </a:prstGeom>
        </p:spPr>
      </p:pic>
      <p:sp>
        <p:nvSpPr>
          <p:cNvPr id="36" name="Rounded Rectangle 44">
            <a:extLst>
              <a:ext uri="{FF2B5EF4-FFF2-40B4-BE49-F238E27FC236}">
                <a16:creationId xmlns:a16="http://schemas.microsoft.com/office/drawing/2014/main" id="{3CFD49CB-B24E-4EA5-805D-5701C0FA4E2F}"/>
              </a:ext>
            </a:extLst>
          </p:cNvPr>
          <p:cNvSpPr/>
          <p:nvPr/>
        </p:nvSpPr>
        <p:spPr>
          <a:xfrm>
            <a:off x="4754441" y="2728018"/>
            <a:ext cx="2571339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Is - going to play</a:t>
            </a:r>
          </a:p>
        </p:txBody>
      </p:sp>
      <p:grpSp>
        <p:nvGrpSpPr>
          <p:cNvPr id="37" name="sai 1">
            <a:extLst>
              <a:ext uri="{FF2B5EF4-FFF2-40B4-BE49-F238E27FC236}">
                <a16:creationId xmlns:a16="http://schemas.microsoft.com/office/drawing/2014/main" id="{E6086902-9676-4BBF-9118-F651111C93A8}"/>
              </a:ext>
            </a:extLst>
          </p:cNvPr>
          <p:cNvGrpSpPr/>
          <p:nvPr/>
        </p:nvGrpSpPr>
        <p:grpSpPr>
          <a:xfrm>
            <a:off x="5665222" y="2459541"/>
            <a:ext cx="753417" cy="753417"/>
            <a:chOff x="2250229" y="5383601"/>
            <a:chExt cx="1130125" cy="1130125"/>
          </a:xfrm>
        </p:grpSpPr>
        <p:pic>
          <p:nvPicPr>
            <p:cNvPr id="38" name="sai 1">
              <a:extLst>
                <a:ext uri="{FF2B5EF4-FFF2-40B4-BE49-F238E27FC236}">
                  <a16:creationId xmlns:a16="http://schemas.microsoft.com/office/drawing/2014/main" id="{CB8514FC-52D5-4862-B969-E4482DFCB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39" name="TextBox 26">
              <a:extLst>
                <a:ext uri="{FF2B5EF4-FFF2-40B4-BE49-F238E27FC236}">
                  <a16:creationId xmlns:a16="http://schemas.microsoft.com/office/drawing/2014/main" id="{E9636B9D-702F-4977-83F6-95C083E1F286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40" name="Rounded Rectangle 45">
            <a:extLst>
              <a:ext uri="{FF2B5EF4-FFF2-40B4-BE49-F238E27FC236}">
                <a16:creationId xmlns:a16="http://schemas.microsoft.com/office/drawing/2014/main" id="{B51070FB-3F21-4E40-BE5D-6F50E03B193B}"/>
              </a:ext>
            </a:extLst>
          </p:cNvPr>
          <p:cNvSpPr/>
          <p:nvPr/>
        </p:nvSpPr>
        <p:spPr>
          <a:xfrm>
            <a:off x="1746169" y="3073251"/>
            <a:ext cx="2571339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Are - going to playing</a:t>
            </a:r>
          </a:p>
        </p:txBody>
      </p:sp>
      <p:sp>
        <p:nvSpPr>
          <p:cNvPr id="41" name="Rounded Rectangle 47">
            <a:extLst>
              <a:ext uri="{FF2B5EF4-FFF2-40B4-BE49-F238E27FC236}">
                <a16:creationId xmlns:a16="http://schemas.microsoft.com/office/drawing/2014/main" id="{39F35F9A-E4BE-4991-9385-19F80D9F97D8}"/>
              </a:ext>
            </a:extLst>
          </p:cNvPr>
          <p:cNvSpPr/>
          <p:nvPr/>
        </p:nvSpPr>
        <p:spPr>
          <a:xfrm>
            <a:off x="7872994" y="2503332"/>
            <a:ext cx="3060513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 - going to play</a:t>
            </a:r>
          </a:p>
        </p:txBody>
      </p:sp>
      <p:grpSp>
        <p:nvGrpSpPr>
          <p:cNvPr id="42" name="dung">
            <a:extLst>
              <a:ext uri="{FF2B5EF4-FFF2-40B4-BE49-F238E27FC236}">
                <a16:creationId xmlns:a16="http://schemas.microsoft.com/office/drawing/2014/main" id="{3B9B2F9A-A9C2-4223-8045-3D7950BBF1DD}"/>
              </a:ext>
            </a:extLst>
          </p:cNvPr>
          <p:cNvGrpSpPr/>
          <p:nvPr/>
        </p:nvGrpSpPr>
        <p:grpSpPr>
          <a:xfrm>
            <a:off x="8781954" y="2137544"/>
            <a:ext cx="753417" cy="753417"/>
            <a:chOff x="6474699" y="5383601"/>
            <a:chExt cx="1130125" cy="1130125"/>
          </a:xfrm>
        </p:grpSpPr>
        <p:pic>
          <p:nvPicPr>
            <p:cNvPr id="43" name="Picture 11">
              <a:extLst>
                <a:ext uri="{FF2B5EF4-FFF2-40B4-BE49-F238E27FC236}">
                  <a16:creationId xmlns:a16="http://schemas.microsoft.com/office/drawing/2014/main" id="{B0F2C19B-304B-4A83-B6D4-6FFDDA287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74699" y="5383601"/>
              <a:ext cx="1130125" cy="1130125"/>
            </a:xfrm>
            <a:prstGeom prst="rect">
              <a:avLst/>
            </a:prstGeom>
          </p:spPr>
        </p:pic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10BD71C3-5208-4B38-8E62-1D7F99722A57}"/>
                </a:ext>
              </a:extLst>
            </p:cNvPr>
            <p:cNvSpPr txBox="1"/>
            <p:nvPr/>
          </p:nvSpPr>
          <p:spPr>
            <a:xfrm>
              <a:off x="6680235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grpSp>
        <p:nvGrpSpPr>
          <p:cNvPr id="45" name="sai 3">
            <a:extLst>
              <a:ext uri="{FF2B5EF4-FFF2-40B4-BE49-F238E27FC236}">
                <a16:creationId xmlns:a16="http://schemas.microsoft.com/office/drawing/2014/main" id="{80E9334B-D523-45EE-9880-9D1436ED17AC}"/>
              </a:ext>
            </a:extLst>
          </p:cNvPr>
          <p:cNvGrpSpPr/>
          <p:nvPr/>
        </p:nvGrpSpPr>
        <p:grpSpPr>
          <a:xfrm>
            <a:off x="2555568" y="2728433"/>
            <a:ext cx="753417" cy="753417"/>
            <a:chOff x="10696685" y="5383601"/>
            <a:chExt cx="1130125" cy="1130125"/>
          </a:xfrm>
        </p:grpSpPr>
        <p:pic>
          <p:nvPicPr>
            <p:cNvPr id="46" name="sai 3">
              <a:extLst>
                <a:ext uri="{FF2B5EF4-FFF2-40B4-BE49-F238E27FC236}">
                  <a16:creationId xmlns:a16="http://schemas.microsoft.com/office/drawing/2014/main" id="{5367C222-78E9-4BE6-9211-04852F0D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130616F9-CAB6-4E6A-9267-A049758FE836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8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87858" y="-63435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>
            <a:off x="9434629" y="-1120031"/>
            <a:ext cx="4350663" cy="36545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 flipH="1">
            <a:off x="-662733" y="-258435"/>
            <a:ext cx="4222492" cy="30046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800000">
            <a:off x="1716759" y="-2408323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4819323" y="-740787"/>
            <a:ext cx="5512508" cy="2144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280923" y="5767227"/>
            <a:ext cx="1192405" cy="46395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>
            <a:off x="479712" y="488748"/>
            <a:ext cx="891579" cy="8883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301472" y="5965194"/>
            <a:ext cx="1007559" cy="4140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-10800000">
            <a:off x="5939251" y="-1665945"/>
            <a:ext cx="4298461" cy="382672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507362" y="982853"/>
            <a:ext cx="9200844" cy="2521189"/>
            <a:chOff x="2444737" y="2986870"/>
            <a:chExt cx="13617569" cy="1585058"/>
          </a:xfrm>
        </p:grpSpPr>
        <p:sp>
          <p:nvSpPr>
            <p:cNvPr id="31" name="Rounded Rectangle 30"/>
            <p:cNvSpPr/>
            <p:nvPr/>
          </p:nvSpPr>
          <p:spPr>
            <a:xfrm>
              <a:off x="2444737" y="2986870"/>
              <a:ext cx="1361756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63447" y="3299894"/>
              <a:ext cx="5346608" cy="44957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368820" y="4197849"/>
            <a:ext cx="3128245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 am going to outside go.  </a:t>
            </a:r>
          </a:p>
        </p:txBody>
      </p:sp>
      <p:grpSp>
        <p:nvGrpSpPr>
          <p:cNvPr id="44" name="sai 1"/>
          <p:cNvGrpSpPr/>
          <p:nvPr/>
        </p:nvGrpSpPr>
        <p:grpSpPr>
          <a:xfrm>
            <a:off x="2579091" y="3581386"/>
            <a:ext cx="753417" cy="753417"/>
            <a:chOff x="2250229" y="5383601"/>
            <a:chExt cx="1130125" cy="1130125"/>
          </a:xfrm>
        </p:grpSpPr>
        <p:pic>
          <p:nvPicPr>
            <p:cNvPr id="9" name="sai 1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8339247" y="4123201"/>
            <a:ext cx="2971892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 am go to going outside.  </a:t>
            </a:r>
          </a:p>
        </p:txBody>
      </p:sp>
      <p:grpSp>
        <p:nvGrpSpPr>
          <p:cNvPr id="42" name="sai 3"/>
          <p:cNvGrpSpPr/>
          <p:nvPr/>
        </p:nvGrpSpPr>
        <p:grpSpPr>
          <a:xfrm>
            <a:off x="9483302" y="3577742"/>
            <a:ext cx="753417" cy="753417"/>
            <a:chOff x="10696686" y="5383601"/>
            <a:chExt cx="1130125" cy="1130125"/>
          </a:xfrm>
        </p:grpSpPr>
        <p:pic>
          <p:nvPicPr>
            <p:cNvPr id="13" name="sai 3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6" y="5383601"/>
              <a:ext cx="1130125" cy="11301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-346687" y="5300152"/>
            <a:ext cx="1511888" cy="1737801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887023" y="4168768"/>
            <a:ext cx="289676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 am going to go outside.  </a:t>
            </a:r>
          </a:p>
        </p:txBody>
      </p:sp>
      <p:grpSp>
        <p:nvGrpSpPr>
          <p:cNvPr id="43" name="dung"/>
          <p:cNvGrpSpPr/>
          <p:nvPr/>
        </p:nvGrpSpPr>
        <p:grpSpPr>
          <a:xfrm>
            <a:off x="5918341" y="3629486"/>
            <a:ext cx="753417" cy="753417"/>
            <a:chOff x="6461190" y="5383601"/>
            <a:chExt cx="1130125" cy="113012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6680232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648C11-5C86-55FE-8D4C-47C9969D2509}"/>
              </a:ext>
            </a:extLst>
          </p:cNvPr>
          <p:cNvSpPr txBox="1"/>
          <p:nvPr/>
        </p:nvSpPr>
        <p:spPr>
          <a:xfrm>
            <a:off x="1437145" y="1095430"/>
            <a:ext cx="8734743" cy="234957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Reorder</a:t>
            </a:r>
          </a:p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am/ I/ to/ go/ going /outside/ .</a:t>
            </a:r>
          </a:p>
          <a:p>
            <a:pPr algn="ctr">
              <a:defRPr/>
            </a:pP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35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72703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29881" y="-422385"/>
            <a:ext cx="10714521" cy="6940289"/>
          </a:xfrm>
          <a:prstGeom prst="rect">
            <a:avLst/>
          </a:prstGeom>
          <a:solidFill>
            <a:schemeClr val="bg1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92"/>
              </a:lnSpc>
              <a:defRPr/>
            </a:pPr>
            <a:endParaRPr sz="1200" dirty="0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4101747" y="5004281"/>
            <a:ext cx="5512508" cy="21448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8823391" y="3734035"/>
            <a:ext cx="6038348" cy="355713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692266" y="4024475"/>
            <a:ext cx="6038348" cy="355713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159615" y="286343"/>
            <a:ext cx="1256049" cy="80387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215019">
            <a:off x="3589954" y="5125520"/>
            <a:ext cx="644924" cy="64257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967328" y="5013156"/>
            <a:ext cx="678117" cy="40771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-321758" y="355629"/>
            <a:ext cx="1007559" cy="41401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99363" y="3724970"/>
            <a:ext cx="2966339" cy="3434257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540959" y="3281313"/>
            <a:ext cx="8004215" cy="2676845"/>
            <a:chOff x="1995811" y="3104099"/>
            <a:chExt cx="15465319" cy="1585058"/>
          </a:xfrm>
        </p:grpSpPr>
        <p:sp>
          <p:nvSpPr>
            <p:cNvPr id="20" name="Rounded Rectangle 19"/>
            <p:cNvSpPr/>
            <p:nvPr/>
          </p:nvSpPr>
          <p:spPr>
            <a:xfrm>
              <a:off x="1995811" y="3104099"/>
              <a:ext cx="1546531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39005" y="3584052"/>
              <a:ext cx="10377132" cy="786371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Are they going to read books tomorrow?</a:t>
              </a:r>
            </a:p>
          </p:txBody>
        </p:sp>
      </p:grpSp>
      <p:sp>
        <p:nvSpPr>
          <p:cNvPr id="35" name="Rounded Rectangle 44">
            <a:extLst>
              <a:ext uri="{FF2B5EF4-FFF2-40B4-BE49-F238E27FC236}">
                <a16:creationId xmlns:a16="http://schemas.microsoft.com/office/drawing/2014/main" id="{4F89A85D-D4B7-46A7-AC5E-75618614F405}"/>
              </a:ext>
            </a:extLst>
          </p:cNvPr>
          <p:cNvSpPr/>
          <p:nvPr/>
        </p:nvSpPr>
        <p:spPr>
          <a:xfrm>
            <a:off x="1455330" y="500920"/>
            <a:ext cx="3474994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No, they aren’t. </a:t>
            </a:r>
          </a:p>
        </p:txBody>
      </p:sp>
      <p:grpSp>
        <p:nvGrpSpPr>
          <p:cNvPr id="36" name="sai 1">
            <a:extLst>
              <a:ext uri="{FF2B5EF4-FFF2-40B4-BE49-F238E27FC236}">
                <a16:creationId xmlns:a16="http://schemas.microsoft.com/office/drawing/2014/main" id="{21703FAC-7FCC-4BB1-812E-4BE2AA4A40FE}"/>
              </a:ext>
            </a:extLst>
          </p:cNvPr>
          <p:cNvGrpSpPr/>
          <p:nvPr/>
        </p:nvGrpSpPr>
        <p:grpSpPr>
          <a:xfrm>
            <a:off x="2653851" y="26133"/>
            <a:ext cx="753417" cy="753417"/>
            <a:chOff x="2250229" y="5383601"/>
            <a:chExt cx="1130125" cy="1130125"/>
          </a:xfrm>
        </p:grpSpPr>
        <p:pic>
          <p:nvPicPr>
            <p:cNvPr id="37" name="sai 1">
              <a:extLst>
                <a:ext uri="{FF2B5EF4-FFF2-40B4-BE49-F238E27FC236}">
                  <a16:creationId xmlns:a16="http://schemas.microsoft.com/office/drawing/2014/main" id="{21DA8AD5-8642-4C7B-9513-E9A797344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98EF958D-AC28-40A5-A45E-48C2C10C8905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39" name="Rounded Rectangle 45">
            <a:extLst>
              <a:ext uri="{FF2B5EF4-FFF2-40B4-BE49-F238E27FC236}">
                <a16:creationId xmlns:a16="http://schemas.microsoft.com/office/drawing/2014/main" id="{C0A26CF7-ABC8-4853-A5E4-E932386481DA}"/>
              </a:ext>
            </a:extLst>
          </p:cNvPr>
          <p:cNvSpPr/>
          <p:nvPr/>
        </p:nvSpPr>
        <p:spPr>
          <a:xfrm>
            <a:off x="8536818" y="490649"/>
            <a:ext cx="3026760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Yes, they do.</a:t>
            </a:r>
          </a:p>
        </p:txBody>
      </p:sp>
      <p:grpSp>
        <p:nvGrpSpPr>
          <p:cNvPr id="40" name="sai 3">
            <a:extLst>
              <a:ext uri="{FF2B5EF4-FFF2-40B4-BE49-F238E27FC236}">
                <a16:creationId xmlns:a16="http://schemas.microsoft.com/office/drawing/2014/main" id="{296FFFF6-24E4-4FAF-A2CA-94A8F995324F}"/>
              </a:ext>
            </a:extLst>
          </p:cNvPr>
          <p:cNvGrpSpPr/>
          <p:nvPr/>
        </p:nvGrpSpPr>
        <p:grpSpPr>
          <a:xfrm>
            <a:off x="9687614" y="2696"/>
            <a:ext cx="753417" cy="753417"/>
            <a:chOff x="10696685" y="5383601"/>
            <a:chExt cx="1130125" cy="1130125"/>
          </a:xfrm>
        </p:grpSpPr>
        <p:pic>
          <p:nvPicPr>
            <p:cNvPr id="41" name="sai 3">
              <a:extLst>
                <a:ext uri="{FF2B5EF4-FFF2-40B4-BE49-F238E27FC236}">
                  <a16:creationId xmlns:a16="http://schemas.microsoft.com/office/drawing/2014/main" id="{705A4E27-1208-46BF-B39B-D2129C1F0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6AEA0B97-77E8-4B19-A3A3-7E8BA389E396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sp>
        <p:nvSpPr>
          <p:cNvPr id="47" name="Rounded Rectangle 47">
            <a:extLst>
              <a:ext uri="{FF2B5EF4-FFF2-40B4-BE49-F238E27FC236}">
                <a16:creationId xmlns:a16="http://schemas.microsoft.com/office/drawing/2014/main" id="{B5DF8243-14FF-48A4-A550-743EAC909C4C}"/>
              </a:ext>
            </a:extLst>
          </p:cNvPr>
          <p:cNvSpPr/>
          <p:nvPr/>
        </p:nvSpPr>
        <p:spPr>
          <a:xfrm>
            <a:off x="5141666" y="503846"/>
            <a:ext cx="3114911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Yes, they are.</a:t>
            </a:r>
          </a:p>
        </p:txBody>
      </p:sp>
      <p:grpSp>
        <p:nvGrpSpPr>
          <p:cNvPr id="48" name="dung">
            <a:extLst>
              <a:ext uri="{FF2B5EF4-FFF2-40B4-BE49-F238E27FC236}">
                <a16:creationId xmlns:a16="http://schemas.microsoft.com/office/drawing/2014/main" id="{C6D6C8BE-589D-49AF-80DF-F292A2FA1C05}"/>
              </a:ext>
            </a:extLst>
          </p:cNvPr>
          <p:cNvGrpSpPr/>
          <p:nvPr/>
        </p:nvGrpSpPr>
        <p:grpSpPr>
          <a:xfrm>
            <a:off x="6322997" y="-15895"/>
            <a:ext cx="753417" cy="753417"/>
            <a:chOff x="6461190" y="5383601"/>
            <a:chExt cx="1130125" cy="1130125"/>
          </a:xfrm>
        </p:grpSpPr>
        <p:pic>
          <p:nvPicPr>
            <p:cNvPr id="49" name="Picture 11">
              <a:extLst>
                <a:ext uri="{FF2B5EF4-FFF2-40B4-BE49-F238E27FC236}">
                  <a16:creationId xmlns:a16="http://schemas.microsoft.com/office/drawing/2014/main" id="{7F3470ED-F56A-4BC0-9502-EDB86FCFC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50" name="TextBox 27">
              <a:extLst>
                <a:ext uri="{FF2B5EF4-FFF2-40B4-BE49-F238E27FC236}">
                  <a16:creationId xmlns:a16="http://schemas.microsoft.com/office/drawing/2014/main" id="{030C3A23-9317-4D58-BEB6-BF8C7B0E37D5}"/>
                </a:ext>
              </a:extLst>
            </p:cNvPr>
            <p:cNvSpPr txBox="1"/>
            <p:nvPr/>
          </p:nvSpPr>
          <p:spPr>
            <a:xfrm>
              <a:off x="6680233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916272" y="4885995"/>
            <a:ext cx="2938176" cy="1917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A69182-BB61-42D7-C32D-7854F27594F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170003" y="3522413"/>
            <a:ext cx="1821113" cy="214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291755" y="1040489"/>
            <a:ext cx="9608492" cy="960849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-1335312"/>
            <a:ext cx="12192000" cy="11940735"/>
            <a:chOff x="0" y="0"/>
            <a:chExt cx="829904" cy="812800"/>
          </a:xfrm>
        </p:grpSpPr>
        <p:sp>
          <p:nvSpPr>
            <p:cNvPr id="8" name="Freeform 8"/>
            <p:cNvSpPr/>
            <p:nvPr/>
          </p:nvSpPr>
          <p:spPr>
            <a:xfrm>
              <a:off x="10365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3" y="182659"/>
                    <a:pt x="809173" y="406400"/>
                  </a:cubicBezTo>
                  <a:cubicBezTo>
                    <a:pt x="809173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636478" y="3981752"/>
            <a:ext cx="5176108" cy="434793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8072921" y="4342401"/>
            <a:ext cx="5100515" cy="300466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831079" y="4983111"/>
            <a:ext cx="5176108" cy="434793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93057" y="5500161"/>
            <a:ext cx="5512508" cy="214486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5875" y="-45092"/>
            <a:ext cx="1771759" cy="113392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861432" y="-45092"/>
            <a:ext cx="1801773" cy="1371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14939" y="2591559"/>
            <a:ext cx="678117" cy="40771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153876" y="2768266"/>
            <a:ext cx="479401" cy="46202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53561" y="357945"/>
            <a:ext cx="1007559" cy="41401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287742" y="226695"/>
            <a:ext cx="1007559" cy="41401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76482" y="3981753"/>
            <a:ext cx="877393" cy="561532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509539" y="3844951"/>
            <a:ext cx="2978787" cy="305516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184645" y="4821727"/>
            <a:ext cx="2623328" cy="1878959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610383" y="550275"/>
            <a:ext cx="8559660" cy="2498778"/>
            <a:chOff x="2444738" y="3152775"/>
            <a:chExt cx="13617568" cy="1895298"/>
          </a:xfrm>
        </p:grpSpPr>
        <p:sp>
          <p:nvSpPr>
            <p:cNvPr id="24" name="Rounded Rectangle 23"/>
            <p:cNvSpPr/>
            <p:nvPr/>
          </p:nvSpPr>
          <p:spPr>
            <a:xfrm>
              <a:off x="2444738" y="3152775"/>
              <a:ext cx="13617568" cy="189529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b="1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11051" y="3611395"/>
              <a:ext cx="10829386" cy="1007292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She _______ a bike </a:t>
              </a:r>
            </a:p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tomorrow. </a:t>
              </a:r>
            </a:p>
          </p:txBody>
        </p:sp>
      </p:grpSp>
      <p:sp>
        <p:nvSpPr>
          <p:cNvPr id="39" name="Rounded Rectangle 44">
            <a:extLst>
              <a:ext uri="{FF2B5EF4-FFF2-40B4-BE49-F238E27FC236}">
                <a16:creationId xmlns:a16="http://schemas.microsoft.com/office/drawing/2014/main" id="{12FEB3F2-6A28-47A9-AC8E-775C242260A0}"/>
              </a:ext>
            </a:extLst>
          </p:cNvPr>
          <p:cNvSpPr/>
          <p:nvPr/>
        </p:nvSpPr>
        <p:spPr>
          <a:xfrm>
            <a:off x="967910" y="3686139"/>
            <a:ext cx="3066538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riding </a:t>
            </a:r>
          </a:p>
        </p:txBody>
      </p:sp>
      <p:grpSp>
        <p:nvGrpSpPr>
          <p:cNvPr id="40" name="sai 1">
            <a:extLst>
              <a:ext uri="{FF2B5EF4-FFF2-40B4-BE49-F238E27FC236}">
                <a16:creationId xmlns:a16="http://schemas.microsoft.com/office/drawing/2014/main" id="{2A2AE263-D378-443C-847E-682974CE68A3}"/>
              </a:ext>
            </a:extLst>
          </p:cNvPr>
          <p:cNvGrpSpPr/>
          <p:nvPr/>
        </p:nvGrpSpPr>
        <p:grpSpPr>
          <a:xfrm>
            <a:off x="2024614" y="3249298"/>
            <a:ext cx="753417" cy="753417"/>
            <a:chOff x="2250229" y="5383601"/>
            <a:chExt cx="1130125" cy="1130125"/>
          </a:xfrm>
        </p:grpSpPr>
        <p:pic>
          <p:nvPicPr>
            <p:cNvPr id="41" name="sai 1">
              <a:extLst>
                <a:ext uri="{FF2B5EF4-FFF2-40B4-BE49-F238E27FC236}">
                  <a16:creationId xmlns:a16="http://schemas.microsoft.com/office/drawing/2014/main" id="{4AD4174C-6840-40B2-BB3E-DDEA97F30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ACB963ED-A8A5-4455-B61A-F33D63CEDE6F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3" name="Rounded Rectangle 45">
            <a:extLst>
              <a:ext uri="{FF2B5EF4-FFF2-40B4-BE49-F238E27FC236}">
                <a16:creationId xmlns:a16="http://schemas.microsoft.com/office/drawing/2014/main" id="{EA137C57-6094-492E-B024-7AF5F01B4C0F}"/>
              </a:ext>
            </a:extLst>
          </p:cNvPr>
          <p:cNvSpPr/>
          <p:nvPr/>
        </p:nvSpPr>
        <p:spPr>
          <a:xfrm>
            <a:off x="7900398" y="3694531"/>
            <a:ext cx="3150221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going ride </a:t>
            </a:r>
          </a:p>
        </p:txBody>
      </p:sp>
      <p:sp>
        <p:nvSpPr>
          <p:cNvPr id="55" name="Rounded Rectangle 47">
            <a:extLst>
              <a:ext uri="{FF2B5EF4-FFF2-40B4-BE49-F238E27FC236}">
                <a16:creationId xmlns:a16="http://schemas.microsoft.com/office/drawing/2014/main" id="{90E34E62-F9F2-428F-BEB4-B05EDAF9D67D}"/>
              </a:ext>
            </a:extLst>
          </p:cNvPr>
          <p:cNvSpPr/>
          <p:nvPr/>
        </p:nvSpPr>
        <p:spPr>
          <a:xfrm>
            <a:off x="4164121" y="3734246"/>
            <a:ext cx="3407447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going to ride</a:t>
            </a:r>
          </a:p>
        </p:txBody>
      </p:sp>
      <p:grpSp>
        <p:nvGrpSpPr>
          <p:cNvPr id="61" name="dung">
            <a:extLst>
              <a:ext uri="{FF2B5EF4-FFF2-40B4-BE49-F238E27FC236}">
                <a16:creationId xmlns:a16="http://schemas.microsoft.com/office/drawing/2014/main" id="{EF0C4BEA-6BF4-4DB1-91D2-08279B8A0DD8}"/>
              </a:ext>
            </a:extLst>
          </p:cNvPr>
          <p:cNvGrpSpPr/>
          <p:nvPr/>
        </p:nvGrpSpPr>
        <p:grpSpPr>
          <a:xfrm>
            <a:off x="5678949" y="3297743"/>
            <a:ext cx="753417" cy="753417"/>
            <a:chOff x="6444245" y="5314148"/>
            <a:chExt cx="1130125" cy="1130125"/>
          </a:xfrm>
        </p:grpSpPr>
        <p:pic>
          <p:nvPicPr>
            <p:cNvPr id="62" name="Picture 11">
              <a:extLst>
                <a:ext uri="{FF2B5EF4-FFF2-40B4-BE49-F238E27FC236}">
                  <a16:creationId xmlns:a16="http://schemas.microsoft.com/office/drawing/2014/main" id="{A97B235E-4AB5-4426-AC54-E0BE2B545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44245" y="5314148"/>
              <a:ext cx="1130125" cy="1130125"/>
            </a:xfrm>
            <a:prstGeom prst="rect">
              <a:avLst/>
            </a:prstGeom>
          </p:spPr>
        </p:pic>
        <p:sp>
          <p:nvSpPr>
            <p:cNvPr id="63" name="TextBox 27">
              <a:extLst>
                <a:ext uri="{FF2B5EF4-FFF2-40B4-BE49-F238E27FC236}">
                  <a16:creationId xmlns:a16="http://schemas.microsoft.com/office/drawing/2014/main" id="{C02DA153-462D-4BE4-8F54-81350AE99826}"/>
                </a:ext>
              </a:extLst>
            </p:cNvPr>
            <p:cNvSpPr txBox="1"/>
            <p:nvPr/>
          </p:nvSpPr>
          <p:spPr>
            <a:xfrm>
              <a:off x="6680235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grpSp>
        <p:nvGrpSpPr>
          <p:cNvPr id="44" name="sai 3">
            <a:extLst>
              <a:ext uri="{FF2B5EF4-FFF2-40B4-BE49-F238E27FC236}">
                <a16:creationId xmlns:a16="http://schemas.microsoft.com/office/drawing/2014/main" id="{89FC5E72-A030-4543-97E4-0FC8D39B5821}"/>
              </a:ext>
            </a:extLst>
          </p:cNvPr>
          <p:cNvGrpSpPr/>
          <p:nvPr/>
        </p:nvGrpSpPr>
        <p:grpSpPr>
          <a:xfrm>
            <a:off x="9249902" y="3273498"/>
            <a:ext cx="753417" cy="753417"/>
            <a:chOff x="10696685" y="5383601"/>
            <a:chExt cx="1130125" cy="1130125"/>
          </a:xfrm>
        </p:grpSpPr>
        <p:pic>
          <p:nvPicPr>
            <p:cNvPr id="45" name="sai 3">
              <a:extLst>
                <a:ext uri="{FF2B5EF4-FFF2-40B4-BE49-F238E27FC236}">
                  <a16:creationId xmlns:a16="http://schemas.microsoft.com/office/drawing/2014/main" id="{EFF33B67-B002-44CA-82BE-EF93E9FB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50" name="TextBox 28">
              <a:extLst>
                <a:ext uri="{FF2B5EF4-FFF2-40B4-BE49-F238E27FC236}">
                  <a16:creationId xmlns:a16="http://schemas.microsoft.com/office/drawing/2014/main" id="{F1B24D2A-F16F-4438-AA7D-49D90F0FA037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9AAD62F-BD58-3684-06B7-2D2545BFB37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630757" y="673084"/>
            <a:ext cx="2269183" cy="223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0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53998" y="3665031"/>
            <a:ext cx="1007559" cy="41401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389740" y="1402847"/>
            <a:ext cx="9399305" cy="5062968"/>
            <a:chOff x="0" y="0"/>
            <a:chExt cx="3713306" cy="2000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13306" cy="2000185"/>
            </a:xfrm>
            <a:custGeom>
              <a:avLst/>
              <a:gdLst/>
              <a:ahLst/>
              <a:cxnLst/>
              <a:rect l="l" t="t" r="r" b="b"/>
              <a:pathLst>
                <a:path w="3713306" h="2000185">
                  <a:moveTo>
                    <a:pt x="28005" y="0"/>
                  </a:moveTo>
                  <a:lnTo>
                    <a:pt x="3685301" y="0"/>
                  </a:lnTo>
                  <a:cubicBezTo>
                    <a:pt x="3700768" y="0"/>
                    <a:pt x="3713306" y="12538"/>
                    <a:pt x="3713306" y="28005"/>
                  </a:cubicBezTo>
                  <a:lnTo>
                    <a:pt x="3713306" y="1972180"/>
                  </a:lnTo>
                  <a:cubicBezTo>
                    <a:pt x="3713306" y="1987647"/>
                    <a:pt x="3700768" y="2000185"/>
                    <a:pt x="3685301" y="2000185"/>
                  </a:cubicBezTo>
                  <a:lnTo>
                    <a:pt x="28005" y="2000185"/>
                  </a:lnTo>
                  <a:cubicBezTo>
                    <a:pt x="12538" y="2000185"/>
                    <a:pt x="0" y="1987647"/>
                    <a:pt x="0" y="1972180"/>
                  </a:cubicBezTo>
                  <a:lnTo>
                    <a:pt x="0" y="28005"/>
                  </a:lnTo>
                  <a:cubicBezTo>
                    <a:pt x="0" y="12538"/>
                    <a:pt x="12538" y="0"/>
                    <a:pt x="2800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087257" y="685801"/>
            <a:ext cx="10250407" cy="5864535"/>
          </a:xfrm>
          <a:custGeom>
            <a:avLst/>
            <a:gdLst/>
            <a:ahLst/>
            <a:cxnLst/>
            <a:rect l="l" t="t" r="r" b="b"/>
            <a:pathLst>
              <a:path w="4049543" h="2316853">
                <a:moveTo>
                  <a:pt x="25679" y="0"/>
                </a:moveTo>
                <a:lnTo>
                  <a:pt x="4023864" y="0"/>
                </a:lnTo>
                <a:cubicBezTo>
                  <a:pt x="4030674" y="0"/>
                  <a:pt x="4037206" y="2706"/>
                  <a:pt x="4042022" y="7521"/>
                </a:cubicBezTo>
                <a:cubicBezTo>
                  <a:pt x="4046837" y="12337"/>
                  <a:pt x="4049543" y="18869"/>
                  <a:pt x="4049543" y="25679"/>
                </a:cubicBezTo>
                <a:lnTo>
                  <a:pt x="4049543" y="2291174"/>
                </a:lnTo>
                <a:cubicBezTo>
                  <a:pt x="4049543" y="2297984"/>
                  <a:pt x="4046837" y="2304516"/>
                  <a:pt x="4042022" y="2309332"/>
                </a:cubicBezTo>
                <a:cubicBezTo>
                  <a:pt x="4037206" y="2314148"/>
                  <a:pt x="4030674" y="2316853"/>
                  <a:pt x="4023864" y="2316853"/>
                </a:cubicBezTo>
                <a:lnTo>
                  <a:pt x="25679" y="2316853"/>
                </a:lnTo>
                <a:cubicBezTo>
                  <a:pt x="11497" y="2316853"/>
                  <a:pt x="0" y="2305356"/>
                  <a:pt x="0" y="2291174"/>
                </a:cubicBezTo>
                <a:lnTo>
                  <a:pt x="0" y="25679"/>
                </a:lnTo>
                <a:cubicBezTo>
                  <a:pt x="0" y="11497"/>
                  <a:pt x="11497" y="0"/>
                  <a:pt x="2567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 sz="12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161887" y="4331445"/>
            <a:ext cx="5443649" cy="320680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837247" y="5393381"/>
            <a:ext cx="5512508" cy="214486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718810" y="3998235"/>
            <a:ext cx="5176108" cy="43479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215019">
            <a:off x="880889" y="487515"/>
            <a:ext cx="891579" cy="88833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 flipH="1">
            <a:off x="10587731" y="360515"/>
            <a:ext cx="891579" cy="88833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-449969" y="238268"/>
            <a:ext cx="1303967" cy="83453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454864" y="3310507"/>
            <a:ext cx="877393" cy="56153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2015" y="2545580"/>
            <a:ext cx="678117" cy="40771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337664" y="239343"/>
            <a:ext cx="479401" cy="46202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flipH="1">
            <a:off x="-291479" y="4790780"/>
            <a:ext cx="3481560" cy="256765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0162889" y="4888281"/>
            <a:ext cx="2011504" cy="2180492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03140" y="877866"/>
            <a:ext cx="7620969" cy="2156669"/>
            <a:chOff x="1998796" y="3152775"/>
            <a:chExt cx="14063510" cy="1585058"/>
          </a:xfrm>
        </p:grpSpPr>
        <p:sp>
          <p:nvSpPr>
            <p:cNvPr id="23" name="Rounded Rectangle 22"/>
            <p:cNvSpPr/>
            <p:nvPr/>
          </p:nvSpPr>
          <p:spPr>
            <a:xfrm>
              <a:off x="2444738" y="3152775"/>
              <a:ext cx="13617568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98796" y="3398505"/>
              <a:ext cx="9650432" cy="976039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They __________take photos.</a:t>
              </a:r>
            </a:p>
          </p:txBody>
        </p:sp>
      </p:grpSp>
      <p:sp>
        <p:nvSpPr>
          <p:cNvPr id="40" name="Rounded Rectangle 44">
            <a:extLst>
              <a:ext uri="{FF2B5EF4-FFF2-40B4-BE49-F238E27FC236}">
                <a16:creationId xmlns:a16="http://schemas.microsoft.com/office/drawing/2014/main" id="{ACE4D99F-81AF-4354-A5E0-6B0EC391AF24}"/>
              </a:ext>
            </a:extLst>
          </p:cNvPr>
          <p:cNvSpPr/>
          <p:nvPr/>
        </p:nvSpPr>
        <p:spPr>
          <a:xfrm>
            <a:off x="1695364" y="3191060"/>
            <a:ext cx="2571339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going to</a:t>
            </a:r>
          </a:p>
        </p:txBody>
      </p:sp>
      <p:grpSp>
        <p:nvGrpSpPr>
          <p:cNvPr id="41" name="sai 1">
            <a:extLst>
              <a:ext uri="{FF2B5EF4-FFF2-40B4-BE49-F238E27FC236}">
                <a16:creationId xmlns:a16="http://schemas.microsoft.com/office/drawing/2014/main" id="{23CD3078-AACA-4FC1-BF53-879EFE1D4643}"/>
              </a:ext>
            </a:extLst>
          </p:cNvPr>
          <p:cNvGrpSpPr/>
          <p:nvPr/>
        </p:nvGrpSpPr>
        <p:grpSpPr>
          <a:xfrm>
            <a:off x="2327062" y="2629212"/>
            <a:ext cx="753417" cy="753417"/>
            <a:chOff x="2366064" y="5383600"/>
            <a:chExt cx="1130125" cy="1130125"/>
          </a:xfrm>
        </p:grpSpPr>
        <p:pic>
          <p:nvPicPr>
            <p:cNvPr id="42" name="sai 1">
              <a:extLst>
                <a:ext uri="{FF2B5EF4-FFF2-40B4-BE49-F238E27FC236}">
                  <a16:creationId xmlns:a16="http://schemas.microsoft.com/office/drawing/2014/main" id="{7CFA2B87-F8E2-4FA2-8D8A-BA47438C3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66064" y="5383600"/>
              <a:ext cx="1130125" cy="1130125"/>
            </a:xfrm>
            <a:prstGeom prst="rect">
              <a:avLst/>
            </a:prstGeom>
          </p:spPr>
        </p:pic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B0C337DC-EFE6-4523-B610-30A5659423B2}"/>
                </a:ext>
              </a:extLst>
            </p:cNvPr>
            <p:cNvSpPr txBox="1"/>
            <p:nvPr/>
          </p:nvSpPr>
          <p:spPr>
            <a:xfrm>
              <a:off x="2596762" y="5436260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4" name="Rounded Rectangle 45">
            <a:extLst>
              <a:ext uri="{FF2B5EF4-FFF2-40B4-BE49-F238E27FC236}">
                <a16:creationId xmlns:a16="http://schemas.microsoft.com/office/drawing/2014/main" id="{BC54F41F-8B55-44EC-B5B0-E610DC5A3FC4}"/>
              </a:ext>
            </a:extLst>
          </p:cNvPr>
          <p:cNvSpPr/>
          <p:nvPr/>
        </p:nvSpPr>
        <p:spPr>
          <a:xfrm>
            <a:off x="7580037" y="3589263"/>
            <a:ext cx="2571339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am going to</a:t>
            </a:r>
          </a:p>
        </p:txBody>
      </p:sp>
      <p:sp>
        <p:nvSpPr>
          <p:cNvPr id="45" name="Rounded Rectangle 47">
            <a:extLst>
              <a:ext uri="{FF2B5EF4-FFF2-40B4-BE49-F238E27FC236}">
                <a16:creationId xmlns:a16="http://schemas.microsoft.com/office/drawing/2014/main" id="{D888CD7A-18B3-4346-8447-8B48FD932439}"/>
              </a:ext>
            </a:extLst>
          </p:cNvPr>
          <p:cNvSpPr/>
          <p:nvPr/>
        </p:nvSpPr>
        <p:spPr>
          <a:xfrm>
            <a:off x="4616988" y="3350803"/>
            <a:ext cx="2571339" cy="2353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are going to</a:t>
            </a:r>
          </a:p>
        </p:txBody>
      </p:sp>
      <p:grpSp>
        <p:nvGrpSpPr>
          <p:cNvPr id="46" name="dung">
            <a:extLst>
              <a:ext uri="{FF2B5EF4-FFF2-40B4-BE49-F238E27FC236}">
                <a16:creationId xmlns:a16="http://schemas.microsoft.com/office/drawing/2014/main" id="{C25F140D-A0BB-480A-A75F-D9899CCB4C00}"/>
              </a:ext>
            </a:extLst>
          </p:cNvPr>
          <p:cNvGrpSpPr/>
          <p:nvPr/>
        </p:nvGrpSpPr>
        <p:grpSpPr>
          <a:xfrm>
            <a:off x="5586698" y="2844765"/>
            <a:ext cx="753417" cy="753417"/>
            <a:chOff x="6474699" y="5383601"/>
            <a:chExt cx="1130125" cy="1130125"/>
          </a:xfrm>
        </p:grpSpPr>
        <p:pic>
          <p:nvPicPr>
            <p:cNvPr id="47" name="Picture 11">
              <a:extLst>
                <a:ext uri="{FF2B5EF4-FFF2-40B4-BE49-F238E27FC236}">
                  <a16:creationId xmlns:a16="http://schemas.microsoft.com/office/drawing/2014/main" id="{6D5EA7B1-70FE-44B8-B68A-17E490E47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74699" y="5383601"/>
              <a:ext cx="1130125" cy="1130125"/>
            </a:xfrm>
            <a:prstGeom prst="rect">
              <a:avLst/>
            </a:prstGeom>
          </p:spPr>
        </p:pic>
        <p:sp>
          <p:nvSpPr>
            <p:cNvPr id="48" name="TextBox 27">
              <a:extLst>
                <a:ext uri="{FF2B5EF4-FFF2-40B4-BE49-F238E27FC236}">
                  <a16:creationId xmlns:a16="http://schemas.microsoft.com/office/drawing/2014/main" id="{B33606AC-BFC7-46D0-ACD7-C73DDCBB458E}"/>
                </a:ext>
              </a:extLst>
            </p:cNvPr>
            <p:cNvSpPr txBox="1"/>
            <p:nvPr/>
          </p:nvSpPr>
          <p:spPr>
            <a:xfrm>
              <a:off x="6680235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grpSp>
        <p:nvGrpSpPr>
          <p:cNvPr id="49" name="sai 3">
            <a:extLst>
              <a:ext uri="{FF2B5EF4-FFF2-40B4-BE49-F238E27FC236}">
                <a16:creationId xmlns:a16="http://schemas.microsoft.com/office/drawing/2014/main" id="{65A30C4D-0FAE-4945-9D00-98B6947820E9}"/>
              </a:ext>
            </a:extLst>
          </p:cNvPr>
          <p:cNvGrpSpPr/>
          <p:nvPr/>
        </p:nvGrpSpPr>
        <p:grpSpPr>
          <a:xfrm>
            <a:off x="8505242" y="3133284"/>
            <a:ext cx="753417" cy="753417"/>
            <a:chOff x="10696685" y="5383601"/>
            <a:chExt cx="1130125" cy="1130125"/>
          </a:xfrm>
        </p:grpSpPr>
        <p:pic>
          <p:nvPicPr>
            <p:cNvPr id="50" name="sai 3">
              <a:extLst>
                <a:ext uri="{FF2B5EF4-FFF2-40B4-BE49-F238E27FC236}">
                  <a16:creationId xmlns:a16="http://schemas.microsoft.com/office/drawing/2014/main" id="{5F27485B-37F9-494B-89A1-ABF5A9876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51" name="TextBox 28">
              <a:extLst>
                <a:ext uri="{FF2B5EF4-FFF2-40B4-BE49-F238E27FC236}">
                  <a16:creationId xmlns:a16="http://schemas.microsoft.com/office/drawing/2014/main" id="{9CDB5858-067A-466B-A353-4C76DAD5E115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sp>
        <p:nvSpPr>
          <p:cNvPr id="8" name="AutoShape 2" descr="Red Train Clip Art at Clker.com - vector clip art online, royalty free &amp;  public domain">
            <a:extLst>
              <a:ext uri="{FF2B5EF4-FFF2-40B4-BE49-F238E27FC236}">
                <a16:creationId xmlns:a16="http://schemas.microsoft.com/office/drawing/2014/main" id="{9083F549-3CFE-49A6-AAC9-2BDBF1B24A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261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AutoShape 4" descr="Red Train Clip Art at Clker.com - vector clip art online, royalty free &amp;  public domain">
            <a:extLst>
              <a:ext uri="{FF2B5EF4-FFF2-40B4-BE49-F238E27FC236}">
                <a16:creationId xmlns:a16="http://schemas.microsoft.com/office/drawing/2014/main" id="{5F0B7C81-4227-4455-8723-E69AE56623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261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8DD544B-A4C7-F81C-E418-ACDB17F34E1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176846" y="987412"/>
            <a:ext cx="2349621" cy="196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9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291755" y="1040489"/>
            <a:ext cx="9608492" cy="960849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-1335312"/>
            <a:ext cx="12192000" cy="11940735"/>
            <a:chOff x="0" y="0"/>
            <a:chExt cx="829904" cy="812800"/>
          </a:xfrm>
        </p:grpSpPr>
        <p:sp>
          <p:nvSpPr>
            <p:cNvPr id="8" name="Freeform 8"/>
            <p:cNvSpPr/>
            <p:nvPr/>
          </p:nvSpPr>
          <p:spPr>
            <a:xfrm>
              <a:off x="10365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3" y="182659"/>
                    <a:pt x="809173" y="406400"/>
                  </a:cubicBezTo>
                  <a:cubicBezTo>
                    <a:pt x="809173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636478" y="3981752"/>
            <a:ext cx="5176108" cy="434793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8072921" y="4342401"/>
            <a:ext cx="5100515" cy="300466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831079" y="4983111"/>
            <a:ext cx="5176108" cy="434793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93057" y="5500161"/>
            <a:ext cx="5512508" cy="214486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5875" y="-45092"/>
            <a:ext cx="1771759" cy="113392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861432" y="-45092"/>
            <a:ext cx="1801773" cy="1371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14939" y="2591559"/>
            <a:ext cx="678117" cy="40771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153876" y="2768266"/>
            <a:ext cx="479401" cy="46202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153561" y="357945"/>
            <a:ext cx="1007559" cy="41401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287742" y="226695"/>
            <a:ext cx="1007559" cy="41401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276482" y="3981753"/>
            <a:ext cx="877393" cy="561532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509539" y="3844951"/>
            <a:ext cx="2978787" cy="305516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184645" y="4821727"/>
            <a:ext cx="2623328" cy="1878959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610383" y="357945"/>
            <a:ext cx="8559660" cy="2691107"/>
            <a:chOff x="2444738" y="3152775"/>
            <a:chExt cx="13617568" cy="1895298"/>
          </a:xfrm>
        </p:grpSpPr>
        <p:sp>
          <p:nvSpPr>
            <p:cNvPr id="24" name="Rounded Rectangle 23"/>
            <p:cNvSpPr/>
            <p:nvPr/>
          </p:nvSpPr>
          <p:spPr>
            <a:xfrm>
              <a:off x="2444738" y="3152775"/>
              <a:ext cx="13617568" cy="189529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b="1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79402" y="3571460"/>
              <a:ext cx="7817603" cy="93530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He __________eat </a:t>
              </a:r>
            </a:p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a pizza today.</a:t>
              </a:r>
            </a:p>
          </p:txBody>
        </p:sp>
      </p:grpSp>
      <p:sp>
        <p:nvSpPr>
          <p:cNvPr id="39" name="Rounded Rectangle 44">
            <a:extLst>
              <a:ext uri="{FF2B5EF4-FFF2-40B4-BE49-F238E27FC236}">
                <a16:creationId xmlns:a16="http://schemas.microsoft.com/office/drawing/2014/main" id="{12FEB3F2-6A28-47A9-AC8E-775C242260A0}"/>
              </a:ext>
            </a:extLst>
          </p:cNvPr>
          <p:cNvSpPr/>
          <p:nvPr/>
        </p:nvSpPr>
        <p:spPr>
          <a:xfrm>
            <a:off x="1188518" y="3724696"/>
            <a:ext cx="2881185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is going to</a:t>
            </a:r>
          </a:p>
        </p:txBody>
      </p:sp>
      <p:grpSp>
        <p:nvGrpSpPr>
          <p:cNvPr id="40" name="sai 1">
            <a:extLst>
              <a:ext uri="{FF2B5EF4-FFF2-40B4-BE49-F238E27FC236}">
                <a16:creationId xmlns:a16="http://schemas.microsoft.com/office/drawing/2014/main" id="{2A2AE263-D378-443C-847E-682974CE68A3}"/>
              </a:ext>
            </a:extLst>
          </p:cNvPr>
          <p:cNvGrpSpPr/>
          <p:nvPr/>
        </p:nvGrpSpPr>
        <p:grpSpPr>
          <a:xfrm>
            <a:off x="2422087" y="3181713"/>
            <a:ext cx="753417" cy="753417"/>
            <a:chOff x="2250229" y="5383601"/>
            <a:chExt cx="1130125" cy="1130125"/>
          </a:xfrm>
        </p:grpSpPr>
        <p:pic>
          <p:nvPicPr>
            <p:cNvPr id="41" name="sai 1">
              <a:extLst>
                <a:ext uri="{FF2B5EF4-FFF2-40B4-BE49-F238E27FC236}">
                  <a16:creationId xmlns:a16="http://schemas.microsoft.com/office/drawing/2014/main" id="{4AD4174C-6840-40B2-BB3E-DDEA97F30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ACB963ED-A8A5-4455-B61A-F33D63CEDE6F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3" name="Rounded Rectangle 45">
            <a:extLst>
              <a:ext uri="{FF2B5EF4-FFF2-40B4-BE49-F238E27FC236}">
                <a16:creationId xmlns:a16="http://schemas.microsoft.com/office/drawing/2014/main" id="{EA137C57-6094-492E-B024-7AF5F01B4C0F}"/>
              </a:ext>
            </a:extLst>
          </p:cNvPr>
          <p:cNvSpPr/>
          <p:nvPr/>
        </p:nvSpPr>
        <p:spPr>
          <a:xfrm>
            <a:off x="7511246" y="3818966"/>
            <a:ext cx="3333274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am not going to</a:t>
            </a:r>
          </a:p>
        </p:txBody>
      </p:sp>
      <p:sp>
        <p:nvSpPr>
          <p:cNvPr id="55" name="Rounded Rectangle 47">
            <a:extLst>
              <a:ext uri="{FF2B5EF4-FFF2-40B4-BE49-F238E27FC236}">
                <a16:creationId xmlns:a16="http://schemas.microsoft.com/office/drawing/2014/main" id="{90E34E62-F9F2-428F-BEB4-B05EDAF9D67D}"/>
              </a:ext>
            </a:extLst>
          </p:cNvPr>
          <p:cNvSpPr/>
          <p:nvPr/>
        </p:nvSpPr>
        <p:spPr>
          <a:xfrm>
            <a:off x="4174035" y="3748705"/>
            <a:ext cx="3161911" cy="2353901"/>
          </a:xfrm>
          <a:prstGeom prst="roundRect">
            <a:avLst/>
          </a:prstGeom>
          <a:solidFill>
            <a:srgbClr val="F9D5E7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isn’t going to</a:t>
            </a:r>
          </a:p>
        </p:txBody>
      </p:sp>
      <p:grpSp>
        <p:nvGrpSpPr>
          <p:cNvPr id="61" name="dung">
            <a:extLst>
              <a:ext uri="{FF2B5EF4-FFF2-40B4-BE49-F238E27FC236}">
                <a16:creationId xmlns:a16="http://schemas.microsoft.com/office/drawing/2014/main" id="{EF0C4BEA-6BF4-4DB1-91D2-08279B8A0DD8}"/>
              </a:ext>
            </a:extLst>
          </p:cNvPr>
          <p:cNvGrpSpPr/>
          <p:nvPr/>
        </p:nvGrpSpPr>
        <p:grpSpPr>
          <a:xfrm>
            <a:off x="5535182" y="3172107"/>
            <a:ext cx="753417" cy="753417"/>
            <a:chOff x="6444245" y="5314148"/>
            <a:chExt cx="1130125" cy="1130125"/>
          </a:xfrm>
        </p:grpSpPr>
        <p:pic>
          <p:nvPicPr>
            <p:cNvPr id="62" name="Picture 11">
              <a:extLst>
                <a:ext uri="{FF2B5EF4-FFF2-40B4-BE49-F238E27FC236}">
                  <a16:creationId xmlns:a16="http://schemas.microsoft.com/office/drawing/2014/main" id="{A97B235E-4AB5-4426-AC54-E0BE2B545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44245" y="5314148"/>
              <a:ext cx="1130125" cy="1130125"/>
            </a:xfrm>
            <a:prstGeom prst="rect">
              <a:avLst/>
            </a:prstGeom>
          </p:spPr>
        </p:pic>
        <p:sp>
          <p:nvSpPr>
            <p:cNvPr id="63" name="TextBox 27">
              <a:extLst>
                <a:ext uri="{FF2B5EF4-FFF2-40B4-BE49-F238E27FC236}">
                  <a16:creationId xmlns:a16="http://schemas.microsoft.com/office/drawing/2014/main" id="{C02DA153-462D-4BE4-8F54-81350AE99826}"/>
                </a:ext>
              </a:extLst>
            </p:cNvPr>
            <p:cNvSpPr txBox="1"/>
            <p:nvPr/>
          </p:nvSpPr>
          <p:spPr>
            <a:xfrm>
              <a:off x="6680235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grpSp>
        <p:nvGrpSpPr>
          <p:cNvPr id="44" name="sai 3">
            <a:extLst>
              <a:ext uri="{FF2B5EF4-FFF2-40B4-BE49-F238E27FC236}">
                <a16:creationId xmlns:a16="http://schemas.microsoft.com/office/drawing/2014/main" id="{89FC5E72-A030-4543-97E4-0FC8D39B5821}"/>
              </a:ext>
            </a:extLst>
          </p:cNvPr>
          <p:cNvGrpSpPr/>
          <p:nvPr/>
        </p:nvGrpSpPr>
        <p:grpSpPr>
          <a:xfrm>
            <a:off x="8517335" y="3184913"/>
            <a:ext cx="753417" cy="753417"/>
            <a:chOff x="10696685" y="5383601"/>
            <a:chExt cx="1130125" cy="1130125"/>
          </a:xfrm>
        </p:grpSpPr>
        <p:pic>
          <p:nvPicPr>
            <p:cNvPr id="45" name="sai 3">
              <a:extLst>
                <a:ext uri="{FF2B5EF4-FFF2-40B4-BE49-F238E27FC236}">
                  <a16:creationId xmlns:a16="http://schemas.microsoft.com/office/drawing/2014/main" id="{EFF33B67-B002-44CA-82BE-EF93E9FB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50" name="TextBox 28">
              <a:extLst>
                <a:ext uri="{FF2B5EF4-FFF2-40B4-BE49-F238E27FC236}">
                  <a16:creationId xmlns:a16="http://schemas.microsoft.com/office/drawing/2014/main" id="{F1B24D2A-F16F-4438-AA7D-49D90F0FA037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97ABF9EE-A6CB-1E6C-11B8-E540A852CFC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523968" y="437853"/>
            <a:ext cx="2000496" cy="24866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2DFCAFC-406E-7467-8949-9CB10645CE8E}"/>
              </a:ext>
            </a:extLst>
          </p:cNvPr>
          <p:cNvPicPr>
            <a:picLocks noChangeAspect="1"/>
          </p:cNvPicPr>
          <p:nvPr/>
        </p:nvPicPr>
        <p:blipFill>
          <a:blip r:embed="rId3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5299" y="535226"/>
            <a:ext cx="651507" cy="6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8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07273" y="3843357"/>
            <a:ext cx="1007559" cy="41401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389740" y="1402847"/>
            <a:ext cx="9399305" cy="5062968"/>
            <a:chOff x="0" y="0"/>
            <a:chExt cx="3713306" cy="2000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13306" cy="2000185"/>
            </a:xfrm>
            <a:custGeom>
              <a:avLst/>
              <a:gdLst/>
              <a:ahLst/>
              <a:cxnLst/>
              <a:rect l="l" t="t" r="r" b="b"/>
              <a:pathLst>
                <a:path w="3713306" h="2000185">
                  <a:moveTo>
                    <a:pt x="28005" y="0"/>
                  </a:moveTo>
                  <a:lnTo>
                    <a:pt x="3685301" y="0"/>
                  </a:lnTo>
                  <a:cubicBezTo>
                    <a:pt x="3700768" y="0"/>
                    <a:pt x="3713306" y="12538"/>
                    <a:pt x="3713306" y="28005"/>
                  </a:cubicBezTo>
                  <a:lnTo>
                    <a:pt x="3713306" y="1972180"/>
                  </a:lnTo>
                  <a:cubicBezTo>
                    <a:pt x="3713306" y="1987647"/>
                    <a:pt x="3700768" y="2000185"/>
                    <a:pt x="3685301" y="2000185"/>
                  </a:cubicBezTo>
                  <a:lnTo>
                    <a:pt x="28005" y="2000185"/>
                  </a:lnTo>
                  <a:cubicBezTo>
                    <a:pt x="12538" y="2000185"/>
                    <a:pt x="0" y="1987647"/>
                    <a:pt x="0" y="1972180"/>
                  </a:cubicBezTo>
                  <a:lnTo>
                    <a:pt x="0" y="28005"/>
                  </a:lnTo>
                  <a:cubicBezTo>
                    <a:pt x="0" y="12538"/>
                    <a:pt x="12538" y="0"/>
                    <a:pt x="2800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92"/>
                </a:lnSpc>
                <a:defRPr/>
              </a:pPr>
              <a:endParaRPr sz="120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684994" y="701735"/>
            <a:ext cx="10250407" cy="5864535"/>
          </a:xfrm>
          <a:custGeom>
            <a:avLst/>
            <a:gdLst/>
            <a:ahLst/>
            <a:cxnLst/>
            <a:rect l="l" t="t" r="r" b="b"/>
            <a:pathLst>
              <a:path w="4049543" h="2316853">
                <a:moveTo>
                  <a:pt x="25679" y="0"/>
                </a:moveTo>
                <a:lnTo>
                  <a:pt x="4023864" y="0"/>
                </a:lnTo>
                <a:cubicBezTo>
                  <a:pt x="4030674" y="0"/>
                  <a:pt x="4037206" y="2706"/>
                  <a:pt x="4042022" y="7521"/>
                </a:cubicBezTo>
                <a:cubicBezTo>
                  <a:pt x="4046837" y="12337"/>
                  <a:pt x="4049543" y="18869"/>
                  <a:pt x="4049543" y="25679"/>
                </a:cubicBezTo>
                <a:lnTo>
                  <a:pt x="4049543" y="2291174"/>
                </a:lnTo>
                <a:cubicBezTo>
                  <a:pt x="4049543" y="2297984"/>
                  <a:pt x="4046837" y="2304516"/>
                  <a:pt x="4042022" y="2309332"/>
                </a:cubicBezTo>
                <a:cubicBezTo>
                  <a:pt x="4037206" y="2314148"/>
                  <a:pt x="4030674" y="2316853"/>
                  <a:pt x="4023864" y="2316853"/>
                </a:cubicBezTo>
                <a:lnTo>
                  <a:pt x="25679" y="2316853"/>
                </a:lnTo>
                <a:cubicBezTo>
                  <a:pt x="11497" y="2316853"/>
                  <a:pt x="0" y="2305356"/>
                  <a:pt x="0" y="2291174"/>
                </a:cubicBezTo>
                <a:lnTo>
                  <a:pt x="0" y="25679"/>
                </a:lnTo>
                <a:cubicBezTo>
                  <a:pt x="0" y="11497"/>
                  <a:pt x="11497" y="0"/>
                  <a:pt x="2567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 sz="12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161887" y="4331445"/>
            <a:ext cx="5443649" cy="320680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837247" y="5393381"/>
            <a:ext cx="5512508" cy="214486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8718810" y="3998235"/>
            <a:ext cx="5176108" cy="43479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215019">
            <a:off x="880889" y="487515"/>
            <a:ext cx="891579" cy="88833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 flipH="1">
            <a:off x="10587731" y="360515"/>
            <a:ext cx="891579" cy="88833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-449969" y="238268"/>
            <a:ext cx="1303967" cy="83453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454864" y="3310507"/>
            <a:ext cx="877393" cy="56153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2015" y="2545580"/>
            <a:ext cx="678117" cy="40771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337664" y="239343"/>
            <a:ext cx="479401" cy="46202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flipH="1">
            <a:off x="-291479" y="4790780"/>
            <a:ext cx="3481560" cy="256765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0162889" y="4888281"/>
            <a:ext cx="2011504" cy="2180492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656957" y="622444"/>
            <a:ext cx="8903882" cy="2047496"/>
            <a:chOff x="806674" y="3152774"/>
            <a:chExt cx="15702138" cy="1781347"/>
          </a:xfrm>
        </p:grpSpPr>
        <p:sp>
          <p:nvSpPr>
            <p:cNvPr id="23" name="Rounded Rectangle 22"/>
            <p:cNvSpPr/>
            <p:nvPr/>
          </p:nvSpPr>
          <p:spPr>
            <a:xfrm>
              <a:off x="806674" y="3152774"/>
              <a:ext cx="15702138" cy="17813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44165" y="3721242"/>
              <a:ext cx="12064382" cy="622136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Is she going to make a cake?</a:t>
              </a:r>
            </a:p>
          </p:txBody>
        </p:sp>
      </p:grpSp>
      <p:sp>
        <p:nvSpPr>
          <p:cNvPr id="40" name="Rounded Rectangle 44">
            <a:extLst>
              <a:ext uri="{FF2B5EF4-FFF2-40B4-BE49-F238E27FC236}">
                <a16:creationId xmlns:a16="http://schemas.microsoft.com/office/drawing/2014/main" id="{ACE4D99F-81AF-4354-A5E0-6B0EC391AF24}"/>
              </a:ext>
            </a:extLst>
          </p:cNvPr>
          <p:cNvSpPr/>
          <p:nvPr/>
        </p:nvSpPr>
        <p:spPr>
          <a:xfrm>
            <a:off x="6440790" y="3352031"/>
            <a:ext cx="2735881" cy="2180491"/>
          </a:xfrm>
          <a:prstGeom prst="roundRect">
            <a:avLst/>
          </a:prstGeom>
          <a:solidFill>
            <a:srgbClr val="5BFFA5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Yes, she is.</a:t>
            </a:r>
          </a:p>
        </p:txBody>
      </p:sp>
      <p:grpSp>
        <p:nvGrpSpPr>
          <p:cNvPr id="41" name="sai 1">
            <a:extLst>
              <a:ext uri="{FF2B5EF4-FFF2-40B4-BE49-F238E27FC236}">
                <a16:creationId xmlns:a16="http://schemas.microsoft.com/office/drawing/2014/main" id="{23CD3078-AACA-4FC1-BF53-879EFE1D4643}"/>
              </a:ext>
            </a:extLst>
          </p:cNvPr>
          <p:cNvGrpSpPr/>
          <p:nvPr/>
        </p:nvGrpSpPr>
        <p:grpSpPr>
          <a:xfrm>
            <a:off x="7393742" y="2815051"/>
            <a:ext cx="753417" cy="753417"/>
            <a:chOff x="2366064" y="5383600"/>
            <a:chExt cx="1130125" cy="1130125"/>
          </a:xfrm>
        </p:grpSpPr>
        <p:pic>
          <p:nvPicPr>
            <p:cNvPr id="42" name="sai 1">
              <a:extLst>
                <a:ext uri="{FF2B5EF4-FFF2-40B4-BE49-F238E27FC236}">
                  <a16:creationId xmlns:a16="http://schemas.microsoft.com/office/drawing/2014/main" id="{7CFA2B87-F8E2-4FA2-8D8A-BA47438C3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66064" y="5383600"/>
              <a:ext cx="1130125" cy="1130125"/>
            </a:xfrm>
            <a:prstGeom prst="rect">
              <a:avLst/>
            </a:prstGeom>
          </p:spPr>
        </p:pic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B0C337DC-EFE6-4523-B610-30A5659423B2}"/>
                </a:ext>
              </a:extLst>
            </p:cNvPr>
            <p:cNvSpPr txBox="1"/>
            <p:nvPr/>
          </p:nvSpPr>
          <p:spPr>
            <a:xfrm>
              <a:off x="2596762" y="5436260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45" name="Rounded Rectangle 47">
            <a:extLst>
              <a:ext uri="{FF2B5EF4-FFF2-40B4-BE49-F238E27FC236}">
                <a16:creationId xmlns:a16="http://schemas.microsoft.com/office/drawing/2014/main" id="{D888CD7A-18B3-4346-8447-8B48FD932439}"/>
              </a:ext>
            </a:extLst>
          </p:cNvPr>
          <p:cNvSpPr/>
          <p:nvPr/>
        </p:nvSpPr>
        <p:spPr>
          <a:xfrm>
            <a:off x="3009960" y="3313146"/>
            <a:ext cx="3041719" cy="2158105"/>
          </a:xfrm>
          <a:prstGeom prst="roundRect">
            <a:avLst/>
          </a:prstGeom>
          <a:solidFill>
            <a:srgbClr val="5BFFA5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No, she isn’t.</a:t>
            </a:r>
          </a:p>
        </p:txBody>
      </p:sp>
      <p:grpSp>
        <p:nvGrpSpPr>
          <p:cNvPr id="46" name="dung">
            <a:extLst>
              <a:ext uri="{FF2B5EF4-FFF2-40B4-BE49-F238E27FC236}">
                <a16:creationId xmlns:a16="http://schemas.microsoft.com/office/drawing/2014/main" id="{C25F140D-A0BB-480A-A75F-D9899CCB4C00}"/>
              </a:ext>
            </a:extLst>
          </p:cNvPr>
          <p:cNvGrpSpPr/>
          <p:nvPr/>
        </p:nvGrpSpPr>
        <p:grpSpPr>
          <a:xfrm>
            <a:off x="4232318" y="2853620"/>
            <a:ext cx="753417" cy="753417"/>
            <a:chOff x="6474699" y="5383601"/>
            <a:chExt cx="1130125" cy="1130125"/>
          </a:xfrm>
        </p:grpSpPr>
        <p:pic>
          <p:nvPicPr>
            <p:cNvPr id="47" name="Picture 11">
              <a:extLst>
                <a:ext uri="{FF2B5EF4-FFF2-40B4-BE49-F238E27FC236}">
                  <a16:creationId xmlns:a16="http://schemas.microsoft.com/office/drawing/2014/main" id="{6D5EA7B1-70FE-44B8-B68A-17E490E47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74699" y="5383601"/>
              <a:ext cx="1130125" cy="1130125"/>
            </a:xfrm>
            <a:prstGeom prst="rect">
              <a:avLst/>
            </a:prstGeom>
          </p:spPr>
        </p:pic>
        <p:sp>
          <p:nvSpPr>
            <p:cNvPr id="48" name="TextBox 27">
              <a:extLst>
                <a:ext uri="{FF2B5EF4-FFF2-40B4-BE49-F238E27FC236}">
                  <a16:creationId xmlns:a16="http://schemas.microsoft.com/office/drawing/2014/main" id="{B33606AC-BFC7-46D0-ACD7-C73DDCBB458E}"/>
                </a:ext>
              </a:extLst>
            </p:cNvPr>
            <p:cNvSpPr txBox="1"/>
            <p:nvPr/>
          </p:nvSpPr>
          <p:spPr>
            <a:xfrm>
              <a:off x="6680235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782EFBB-D605-BE48-B693-1F47F17299A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569995" y="749381"/>
            <a:ext cx="1750587" cy="175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2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87858" y="-63435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>
            <a:off x="9434629" y="-1120031"/>
            <a:ext cx="4350663" cy="36545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 flipH="1">
            <a:off x="-662733" y="-258435"/>
            <a:ext cx="4222492" cy="30046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800000">
            <a:off x="1716759" y="-2408323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4819323" y="-740787"/>
            <a:ext cx="5512508" cy="2144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280923" y="5767227"/>
            <a:ext cx="1192405" cy="46395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>
            <a:off x="479712" y="488748"/>
            <a:ext cx="891579" cy="8883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301472" y="5965194"/>
            <a:ext cx="1007559" cy="4140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-10800000">
            <a:off x="5939251" y="-1665945"/>
            <a:ext cx="4298461" cy="382672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507362" y="982853"/>
            <a:ext cx="9935574" cy="2521189"/>
            <a:chOff x="2444737" y="2986870"/>
            <a:chExt cx="13617569" cy="1585058"/>
          </a:xfrm>
        </p:grpSpPr>
        <p:sp>
          <p:nvSpPr>
            <p:cNvPr id="31" name="Rounded Rectangle 30"/>
            <p:cNvSpPr/>
            <p:nvPr/>
          </p:nvSpPr>
          <p:spPr>
            <a:xfrm>
              <a:off x="2444737" y="2986870"/>
              <a:ext cx="1361756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63447" y="3299894"/>
              <a:ext cx="5346608" cy="44957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368820" y="4197849"/>
            <a:ext cx="3128245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Is going he to watch a DVD? </a:t>
            </a:r>
          </a:p>
        </p:txBody>
      </p:sp>
      <p:grpSp>
        <p:nvGrpSpPr>
          <p:cNvPr id="44" name="sai 1"/>
          <p:cNvGrpSpPr/>
          <p:nvPr/>
        </p:nvGrpSpPr>
        <p:grpSpPr>
          <a:xfrm>
            <a:off x="2579091" y="3581386"/>
            <a:ext cx="753417" cy="753417"/>
            <a:chOff x="2250229" y="5383601"/>
            <a:chExt cx="1130125" cy="1130125"/>
          </a:xfrm>
        </p:grpSpPr>
        <p:pic>
          <p:nvPicPr>
            <p:cNvPr id="9" name="sai 1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8538113" y="4088367"/>
            <a:ext cx="277799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sym typeface="Arial"/>
              </a:rPr>
              <a:t>He is going to watch a DVD? </a:t>
            </a:r>
          </a:p>
        </p:txBody>
      </p:sp>
      <p:grpSp>
        <p:nvGrpSpPr>
          <p:cNvPr id="42" name="sai 3"/>
          <p:cNvGrpSpPr/>
          <p:nvPr/>
        </p:nvGrpSpPr>
        <p:grpSpPr>
          <a:xfrm>
            <a:off x="9483302" y="3577742"/>
            <a:ext cx="753417" cy="753417"/>
            <a:chOff x="10696686" y="5383601"/>
            <a:chExt cx="1130125" cy="1130125"/>
          </a:xfrm>
        </p:grpSpPr>
        <p:pic>
          <p:nvPicPr>
            <p:cNvPr id="13" name="sai 3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6" y="5383601"/>
              <a:ext cx="1130125" cy="11301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-346687" y="5300152"/>
            <a:ext cx="1511888" cy="1737801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887023" y="4168768"/>
            <a:ext cx="289676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he going to watch a DVD? </a:t>
            </a:r>
          </a:p>
        </p:txBody>
      </p:sp>
      <p:grpSp>
        <p:nvGrpSpPr>
          <p:cNvPr id="43" name="dung"/>
          <p:cNvGrpSpPr/>
          <p:nvPr/>
        </p:nvGrpSpPr>
        <p:grpSpPr>
          <a:xfrm>
            <a:off x="5918341" y="3629486"/>
            <a:ext cx="753417" cy="753417"/>
            <a:chOff x="6461190" y="5383601"/>
            <a:chExt cx="1130125" cy="113012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6680232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648C11-5C86-55FE-8D4C-47C9969D2509}"/>
              </a:ext>
            </a:extLst>
          </p:cNvPr>
          <p:cNvSpPr txBox="1"/>
          <p:nvPr/>
        </p:nvSpPr>
        <p:spPr>
          <a:xfrm>
            <a:off x="1625889" y="1291551"/>
            <a:ext cx="9986763" cy="1736646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Reorder</a:t>
            </a:r>
          </a:p>
          <a:p>
            <a:pPr algn="ctr">
              <a:defRPr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he/ Is/ to/ DVD/ watch/ going a/ ? </a:t>
            </a:r>
          </a:p>
        </p:txBody>
      </p:sp>
    </p:spTree>
    <p:extLst>
      <p:ext uri="{BB962C8B-B14F-4D97-AF65-F5344CB8AC3E}">
        <p14:creationId xmlns:p14="http://schemas.microsoft.com/office/powerpoint/2010/main" val="83418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87858" y="-63435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>
            <a:off x="9434629" y="-1120031"/>
            <a:ext cx="4350663" cy="36545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 flipH="1">
            <a:off x="-662733" y="-258435"/>
            <a:ext cx="4222492" cy="30046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800000">
            <a:off x="1716759" y="-2408323"/>
            <a:ext cx="5176108" cy="434793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4819323" y="-740787"/>
            <a:ext cx="5512508" cy="214486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280923" y="5767227"/>
            <a:ext cx="1192405" cy="46395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215019">
            <a:off x="479712" y="488748"/>
            <a:ext cx="891579" cy="8883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-301472" y="5965194"/>
            <a:ext cx="1007559" cy="4140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-10800000">
            <a:off x="5939251" y="-1665945"/>
            <a:ext cx="4298461" cy="382672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507362" y="982853"/>
            <a:ext cx="9200844" cy="2521189"/>
            <a:chOff x="2444737" y="2986870"/>
            <a:chExt cx="13617569" cy="1585058"/>
          </a:xfrm>
        </p:grpSpPr>
        <p:sp>
          <p:nvSpPr>
            <p:cNvPr id="31" name="Rounded Rectangle 30"/>
            <p:cNvSpPr/>
            <p:nvPr/>
          </p:nvSpPr>
          <p:spPr>
            <a:xfrm>
              <a:off x="2444737" y="2986870"/>
              <a:ext cx="1361756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20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63447" y="3299894"/>
              <a:ext cx="5346608" cy="449573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523092" y="4178419"/>
            <a:ext cx="3128245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She is going to do </a:t>
            </a:r>
            <a:endParaRPr lang="en-US" sz="3600" dirty="0">
              <a:solidFill>
                <a:prstClr val="white"/>
              </a:solidFill>
              <a:latin typeface="Calibri"/>
              <a:sym typeface="Arial"/>
            </a:endParaRPr>
          </a:p>
        </p:txBody>
      </p:sp>
      <p:grpSp>
        <p:nvGrpSpPr>
          <p:cNvPr id="44" name="sai 1"/>
          <p:cNvGrpSpPr/>
          <p:nvPr/>
        </p:nvGrpSpPr>
        <p:grpSpPr>
          <a:xfrm>
            <a:off x="2921960" y="3656604"/>
            <a:ext cx="753417" cy="753417"/>
            <a:chOff x="2250229" y="5383601"/>
            <a:chExt cx="1130125" cy="1130125"/>
          </a:xfrm>
        </p:grpSpPr>
        <p:pic>
          <p:nvPicPr>
            <p:cNvPr id="9" name="sai 1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7721638" y="4202063"/>
            <a:ext cx="2947271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She is going to do </a:t>
            </a:r>
          </a:p>
        </p:txBody>
      </p:sp>
      <p:grpSp>
        <p:nvGrpSpPr>
          <p:cNvPr id="42" name="sai 3"/>
          <p:cNvGrpSpPr/>
          <p:nvPr/>
        </p:nvGrpSpPr>
        <p:grpSpPr>
          <a:xfrm>
            <a:off x="8552931" y="3656604"/>
            <a:ext cx="753417" cy="753417"/>
            <a:chOff x="10696686" y="5383601"/>
            <a:chExt cx="1130125" cy="1130125"/>
          </a:xfrm>
        </p:grpSpPr>
        <p:pic>
          <p:nvPicPr>
            <p:cNvPr id="13" name="sai 3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6" y="5383601"/>
              <a:ext cx="1130125" cy="11301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-346687" y="5300152"/>
            <a:ext cx="1511888" cy="1737801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855653" y="4159958"/>
            <a:ext cx="2571339" cy="2353901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Is she going to do </a:t>
            </a:r>
          </a:p>
        </p:txBody>
      </p:sp>
      <p:grpSp>
        <p:nvGrpSpPr>
          <p:cNvPr id="43" name="dung"/>
          <p:cNvGrpSpPr/>
          <p:nvPr/>
        </p:nvGrpSpPr>
        <p:grpSpPr>
          <a:xfrm>
            <a:off x="5719292" y="3623413"/>
            <a:ext cx="753417" cy="753417"/>
            <a:chOff x="6461190" y="5383601"/>
            <a:chExt cx="1130125" cy="113012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6680232" y="5441174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648C11-5C86-55FE-8D4C-47C9969D2509}"/>
              </a:ext>
            </a:extLst>
          </p:cNvPr>
          <p:cNvSpPr txBox="1"/>
          <p:nvPr/>
        </p:nvSpPr>
        <p:spPr>
          <a:xfrm>
            <a:off x="2020444" y="1034295"/>
            <a:ext cx="7940121" cy="2349579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Complete the sentence</a:t>
            </a:r>
          </a:p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______(she/do) her homework next weekend? </a:t>
            </a:r>
          </a:p>
        </p:txBody>
      </p:sp>
    </p:spTree>
    <p:extLst>
      <p:ext uri="{BB962C8B-B14F-4D97-AF65-F5344CB8AC3E}">
        <p14:creationId xmlns:p14="http://schemas.microsoft.com/office/powerpoint/2010/main" val="193196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72703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29881" y="-422385"/>
            <a:ext cx="10714521" cy="6940289"/>
          </a:xfrm>
          <a:prstGeom prst="rect">
            <a:avLst/>
          </a:prstGeom>
          <a:solidFill>
            <a:schemeClr val="bg1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92"/>
              </a:lnSpc>
              <a:defRPr/>
            </a:pPr>
            <a:endParaRPr sz="1200" dirty="0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4101747" y="5004281"/>
            <a:ext cx="5512508" cy="21448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8823391" y="3734035"/>
            <a:ext cx="6038348" cy="355713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692266" y="4024475"/>
            <a:ext cx="6038348" cy="355713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159615" y="286343"/>
            <a:ext cx="1256049" cy="80387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215019">
            <a:off x="3589954" y="5125520"/>
            <a:ext cx="644924" cy="64257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967328" y="5013156"/>
            <a:ext cx="678117" cy="40771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85801" y="2696534"/>
            <a:ext cx="479401" cy="46202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-321758" y="355629"/>
            <a:ext cx="1007559" cy="41401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99363" y="3724970"/>
            <a:ext cx="2966339" cy="3434257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540959" y="3281313"/>
            <a:ext cx="8004215" cy="2676845"/>
            <a:chOff x="1995811" y="3104099"/>
            <a:chExt cx="15465319" cy="1585058"/>
          </a:xfrm>
        </p:grpSpPr>
        <p:sp>
          <p:nvSpPr>
            <p:cNvPr id="20" name="Rounded Rectangle 19"/>
            <p:cNvSpPr/>
            <p:nvPr/>
          </p:nvSpPr>
          <p:spPr>
            <a:xfrm>
              <a:off x="1995811" y="3104099"/>
              <a:ext cx="15465319" cy="1585058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3600" dirty="0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39005" y="3584052"/>
              <a:ext cx="10377132" cy="423430"/>
            </a:xfrm>
            <a:prstGeom prst="flowChartAlternateProcess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5" name="Rounded Rectangle 44">
            <a:extLst>
              <a:ext uri="{FF2B5EF4-FFF2-40B4-BE49-F238E27FC236}">
                <a16:creationId xmlns:a16="http://schemas.microsoft.com/office/drawing/2014/main" id="{4F89A85D-D4B7-46A7-AC5E-75618614F405}"/>
              </a:ext>
            </a:extLst>
          </p:cNvPr>
          <p:cNvSpPr/>
          <p:nvPr/>
        </p:nvSpPr>
        <p:spPr>
          <a:xfrm>
            <a:off x="1455330" y="500920"/>
            <a:ext cx="3474994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Yes, he is. </a:t>
            </a:r>
          </a:p>
        </p:txBody>
      </p:sp>
      <p:grpSp>
        <p:nvGrpSpPr>
          <p:cNvPr id="36" name="sai 1">
            <a:extLst>
              <a:ext uri="{FF2B5EF4-FFF2-40B4-BE49-F238E27FC236}">
                <a16:creationId xmlns:a16="http://schemas.microsoft.com/office/drawing/2014/main" id="{21703FAC-7FCC-4BB1-812E-4BE2AA4A40FE}"/>
              </a:ext>
            </a:extLst>
          </p:cNvPr>
          <p:cNvGrpSpPr/>
          <p:nvPr/>
        </p:nvGrpSpPr>
        <p:grpSpPr>
          <a:xfrm>
            <a:off x="2653851" y="26133"/>
            <a:ext cx="753417" cy="753417"/>
            <a:chOff x="2250229" y="5383601"/>
            <a:chExt cx="1130125" cy="1130125"/>
          </a:xfrm>
        </p:grpSpPr>
        <p:pic>
          <p:nvPicPr>
            <p:cNvPr id="37" name="sai 1">
              <a:extLst>
                <a:ext uri="{FF2B5EF4-FFF2-40B4-BE49-F238E27FC236}">
                  <a16:creationId xmlns:a16="http://schemas.microsoft.com/office/drawing/2014/main" id="{21DA8AD5-8642-4C7B-9513-E9A797344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0229" y="5383601"/>
              <a:ext cx="1130125" cy="1130125"/>
            </a:xfrm>
            <a:prstGeom prst="rect">
              <a:avLst/>
            </a:prstGeom>
          </p:spPr>
        </p:pic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98EF958D-AC28-40A5-A45E-48C2C10C8905}"/>
                </a:ext>
              </a:extLst>
            </p:cNvPr>
            <p:cNvSpPr txBox="1"/>
            <p:nvPr/>
          </p:nvSpPr>
          <p:spPr>
            <a:xfrm>
              <a:off x="2444738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id="39" name="Rounded Rectangle 45">
            <a:extLst>
              <a:ext uri="{FF2B5EF4-FFF2-40B4-BE49-F238E27FC236}">
                <a16:creationId xmlns:a16="http://schemas.microsoft.com/office/drawing/2014/main" id="{C0A26CF7-ABC8-4853-A5E4-E932386481DA}"/>
              </a:ext>
            </a:extLst>
          </p:cNvPr>
          <p:cNvSpPr/>
          <p:nvPr/>
        </p:nvSpPr>
        <p:spPr>
          <a:xfrm>
            <a:off x="8536818" y="490649"/>
            <a:ext cx="3336387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No, he doesn’t.</a:t>
            </a:r>
          </a:p>
        </p:txBody>
      </p:sp>
      <p:grpSp>
        <p:nvGrpSpPr>
          <p:cNvPr id="40" name="sai 3">
            <a:extLst>
              <a:ext uri="{FF2B5EF4-FFF2-40B4-BE49-F238E27FC236}">
                <a16:creationId xmlns:a16="http://schemas.microsoft.com/office/drawing/2014/main" id="{296FFFF6-24E4-4FAF-A2CA-94A8F995324F}"/>
              </a:ext>
            </a:extLst>
          </p:cNvPr>
          <p:cNvGrpSpPr/>
          <p:nvPr/>
        </p:nvGrpSpPr>
        <p:grpSpPr>
          <a:xfrm>
            <a:off x="9687614" y="2696"/>
            <a:ext cx="753417" cy="753417"/>
            <a:chOff x="10696685" y="5383601"/>
            <a:chExt cx="1130125" cy="1130125"/>
          </a:xfrm>
        </p:grpSpPr>
        <p:pic>
          <p:nvPicPr>
            <p:cNvPr id="41" name="sai 3">
              <a:extLst>
                <a:ext uri="{FF2B5EF4-FFF2-40B4-BE49-F238E27FC236}">
                  <a16:creationId xmlns:a16="http://schemas.microsoft.com/office/drawing/2014/main" id="{705A4E27-1208-46BF-B39B-D2129C1F0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696685" y="5383601"/>
              <a:ext cx="1130125" cy="1130125"/>
            </a:xfrm>
            <a:prstGeom prst="rect">
              <a:avLst/>
            </a:prstGeom>
          </p:spPr>
        </p:pic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6AEA0B97-77E8-4B19-A3A3-7E8BA389E396}"/>
                </a:ext>
              </a:extLst>
            </p:cNvPr>
            <p:cNvSpPr txBox="1"/>
            <p:nvPr/>
          </p:nvSpPr>
          <p:spPr>
            <a:xfrm>
              <a:off x="10915731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3</a:t>
              </a:r>
            </a:p>
          </p:txBody>
        </p:sp>
      </p:grpSp>
      <p:sp>
        <p:nvSpPr>
          <p:cNvPr id="47" name="Rounded Rectangle 47">
            <a:extLst>
              <a:ext uri="{FF2B5EF4-FFF2-40B4-BE49-F238E27FC236}">
                <a16:creationId xmlns:a16="http://schemas.microsoft.com/office/drawing/2014/main" id="{B5DF8243-14FF-48A4-A550-743EAC909C4C}"/>
              </a:ext>
            </a:extLst>
          </p:cNvPr>
          <p:cNvSpPr/>
          <p:nvPr/>
        </p:nvSpPr>
        <p:spPr>
          <a:xfrm>
            <a:off x="5141666" y="503846"/>
            <a:ext cx="3114911" cy="2353901"/>
          </a:xfrm>
          <a:prstGeom prst="roundRect">
            <a:avLst/>
          </a:prstGeom>
          <a:solidFill>
            <a:srgbClr val="F4F6DC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  <a:sym typeface="Arial"/>
              </a:rPr>
              <a:t>No, he isn’t. </a:t>
            </a:r>
          </a:p>
        </p:txBody>
      </p:sp>
      <p:grpSp>
        <p:nvGrpSpPr>
          <p:cNvPr id="48" name="dung">
            <a:extLst>
              <a:ext uri="{FF2B5EF4-FFF2-40B4-BE49-F238E27FC236}">
                <a16:creationId xmlns:a16="http://schemas.microsoft.com/office/drawing/2014/main" id="{C6D6C8BE-589D-49AF-80DF-F292A2FA1C05}"/>
              </a:ext>
            </a:extLst>
          </p:cNvPr>
          <p:cNvGrpSpPr/>
          <p:nvPr/>
        </p:nvGrpSpPr>
        <p:grpSpPr>
          <a:xfrm>
            <a:off x="6322997" y="-15895"/>
            <a:ext cx="753417" cy="753417"/>
            <a:chOff x="6461190" y="5383601"/>
            <a:chExt cx="1130125" cy="1130125"/>
          </a:xfrm>
        </p:grpSpPr>
        <p:pic>
          <p:nvPicPr>
            <p:cNvPr id="49" name="Picture 11">
              <a:extLst>
                <a:ext uri="{FF2B5EF4-FFF2-40B4-BE49-F238E27FC236}">
                  <a16:creationId xmlns:a16="http://schemas.microsoft.com/office/drawing/2014/main" id="{7F3470ED-F56A-4BC0-9502-EDB86FCFC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1190" y="5383601"/>
              <a:ext cx="1130125" cy="1130125"/>
            </a:xfrm>
            <a:prstGeom prst="rect">
              <a:avLst/>
            </a:prstGeom>
          </p:spPr>
        </p:pic>
        <p:sp>
          <p:nvSpPr>
            <p:cNvPr id="50" name="TextBox 27">
              <a:extLst>
                <a:ext uri="{FF2B5EF4-FFF2-40B4-BE49-F238E27FC236}">
                  <a16:creationId xmlns:a16="http://schemas.microsoft.com/office/drawing/2014/main" id="{030C3A23-9317-4D58-BEB6-BF8C7B0E37D5}"/>
                </a:ext>
              </a:extLst>
            </p:cNvPr>
            <p:cNvSpPr txBox="1"/>
            <p:nvPr/>
          </p:nvSpPr>
          <p:spPr>
            <a:xfrm>
              <a:off x="6680233" y="5441172"/>
              <a:ext cx="692035" cy="893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50"/>
                </a:lnSpc>
                <a:defRPr/>
              </a:pPr>
              <a:r>
                <a:rPr lang="en-US" sz="3607" dirty="0">
                  <a:solidFill>
                    <a:srgbClr val="000000"/>
                  </a:solidFill>
                  <a:latin typeface="One Little Font"/>
                  <a:cs typeface="Arial"/>
                  <a:sym typeface="Arial"/>
                </a:rPr>
                <a:t>2</a:t>
              </a:r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916272" y="4885995"/>
            <a:ext cx="2938176" cy="1917160"/>
          </a:xfrm>
          <a:prstGeom prst="rect">
            <a:avLst/>
          </a:prstGeom>
        </p:spPr>
      </p:pic>
      <p:pic>
        <p:nvPicPr>
          <p:cNvPr id="1026" name="Picture 2" descr="Premium Vector | Happy cute kid boy playing badminton">
            <a:extLst>
              <a:ext uri="{FF2B5EF4-FFF2-40B4-BE49-F238E27FC236}">
                <a16:creationId xmlns:a16="http://schemas.microsoft.com/office/drawing/2014/main" id="{615C246C-0189-505F-39A3-CA222C4F8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94" y="3595413"/>
            <a:ext cx="2249162" cy="224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59D73C-3DC4-E6F6-5A8A-D5C9A5DED8A4}"/>
              </a:ext>
            </a:extLst>
          </p:cNvPr>
          <p:cNvSpPr txBox="1"/>
          <p:nvPr/>
        </p:nvSpPr>
        <p:spPr>
          <a:xfrm>
            <a:off x="1096435" y="3748263"/>
            <a:ext cx="7940121" cy="1600438"/>
          </a:xfrm>
          <a:prstGeom prst="flowChartAlternateProcess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Is he going to</a:t>
            </a:r>
          </a:p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play soccer? </a:t>
            </a:r>
          </a:p>
        </p:txBody>
      </p:sp>
    </p:spTree>
    <p:extLst>
      <p:ext uri="{BB962C8B-B14F-4D97-AF65-F5344CB8AC3E}">
        <p14:creationId xmlns:p14="http://schemas.microsoft.com/office/powerpoint/2010/main" val="256855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90245" y="0"/>
            <a:ext cx="6858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16069" y="5367003"/>
            <a:ext cx="5512508" cy="214486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7000071" y="3878611"/>
            <a:ext cx="6038348" cy="355713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000071" y="4163087"/>
            <a:ext cx="3362560" cy="32070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2296" y="103329"/>
            <a:ext cx="7520053" cy="569644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-1133205" y="3878611"/>
            <a:ext cx="5636655" cy="473478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450120" y="867828"/>
            <a:ext cx="1323936" cy="111210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9813465" y="1385621"/>
            <a:ext cx="1569916" cy="61084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979164" y="3317079"/>
            <a:ext cx="877393" cy="5615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-496314">
            <a:off x="3211502" y="4781125"/>
            <a:ext cx="434997" cy="43341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8926970" y="3120370"/>
            <a:ext cx="678117" cy="40771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446101" y="590257"/>
            <a:ext cx="479401" cy="46202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564670" y="2951550"/>
            <a:ext cx="1007559" cy="41401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-420122" y="4190557"/>
            <a:ext cx="1007559" cy="41401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693031" y="4683690"/>
            <a:ext cx="1984184" cy="19469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9" t="53187" r="15163"/>
          <a:stretch/>
        </p:blipFill>
        <p:spPr>
          <a:xfrm>
            <a:off x="2633856" y="624375"/>
            <a:ext cx="4687563" cy="32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9346">
            <a:off x="-2595967" y="268287"/>
            <a:ext cx="5024320" cy="5086170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8" y="0"/>
                </a:lnTo>
                <a:lnTo>
                  <a:pt x="7060058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3088110">
            <a:off x="9780741" y="3761222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 rot="1505676">
            <a:off x="9621432" y="-1943242"/>
            <a:ext cx="4706706" cy="4736307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9" y="0"/>
                </a:lnTo>
                <a:lnTo>
                  <a:pt x="7060059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TextBox 11"/>
          <p:cNvSpPr txBox="1"/>
          <p:nvPr/>
        </p:nvSpPr>
        <p:spPr>
          <a:xfrm>
            <a:off x="1524000" y="1069380"/>
            <a:ext cx="8675717" cy="4719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667" dirty="0">
                <a:solidFill>
                  <a:srgbClr val="FFFFFF"/>
                </a:solidFill>
                <a:latin typeface="Snap ITC" panose="04040A07060A02020202" pitchFamily="82" charset="0"/>
              </a:rPr>
              <a:t>1. Read. Check </a:t>
            </a:r>
            <a:r>
              <a:rPr lang="en-US" sz="7667" dirty="0">
                <a:solidFill>
                  <a:srgbClr val="FFFFFF"/>
                </a:solidFill>
                <a:latin typeface="Franklin Gothic Heavy" panose="020B0903020102020204" pitchFamily="34" charset="0"/>
              </a:rPr>
              <a:t>(</a:t>
            </a:r>
            <a:r>
              <a:rPr lang="en-US" sz="7667" dirty="0">
                <a:solidFill>
                  <a:srgbClr val="FFFFFF"/>
                </a:solidFill>
                <a:latin typeface="Webdings" panose="05030102010509060703" pitchFamily="18" charset="2"/>
              </a:rPr>
              <a:t>a</a:t>
            </a:r>
            <a:r>
              <a:rPr lang="en-US" sz="7667" dirty="0">
                <a:solidFill>
                  <a:srgbClr val="FFFFFF"/>
                </a:solidFill>
                <a:latin typeface="Franklin Gothic Heavy" panose="020B0903020102020204" pitchFamily="34" charset="0"/>
              </a:rPr>
              <a:t>)</a:t>
            </a:r>
            <a:r>
              <a:rPr lang="en-US" sz="7667" dirty="0">
                <a:solidFill>
                  <a:srgbClr val="FFFFFF"/>
                </a:solidFill>
                <a:latin typeface="Snap ITC" panose="04040A07060A02020202" pitchFamily="82" charset="0"/>
              </a:rPr>
              <a:t> the true sentences for you.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178AFA0-03D7-D30F-98DC-F808F2AB1BE7}"/>
              </a:ext>
            </a:extLst>
          </p:cNvPr>
          <p:cNvSpPr/>
          <p:nvPr/>
        </p:nvSpPr>
        <p:spPr>
          <a:xfrm>
            <a:off x="9951934" y="291208"/>
            <a:ext cx="2122399" cy="1273053"/>
          </a:xfrm>
          <a:custGeom>
            <a:avLst/>
            <a:gdLst/>
            <a:ahLst/>
            <a:cxnLst/>
            <a:rect l="l" t="t" r="r" b="b"/>
            <a:pathLst>
              <a:path w="2250632" h="1446031">
                <a:moveTo>
                  <a:pt x="0" y="0"/>
                </a:moveTo>
                <a:lnTo>
                  <a:pt x="2250632" y="0"/>
                </a:lnTo>
                <a:lnTo>
                  <a:pt x="2250632" y="1446031"/>
                </a:lnTo>
                <a:lnTo>
                  <a:pt x="0" y="1446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94534">
            <a:off x="8419535" y="3380879"/>
            <a:ext cx="5286156" cy="5042282"/>
          </a:xfrm>
          <a:custGeom>
            <a:avLst/>
            <a:gdLst/>
            <a:ahLst/>
            <a:cxnLst/>
            <a:rect l="l" t="t" r="r" b="b"/>
            <a:pathLst>
              <a:path w="7929234" h="7563423">
                <a:moveTo>
                  <a:pt x="0" y="0"/>
                </a:moveTo>
                <a:lnTo>
                  <a:pt x="7929234" y="0"/>
                </a:lnTo>
                <a:lnTo>
                  <a:pt x="7929234" y="7563422"/>
                </a:lnTo>
                <a:lnTo>
                  <a:pt x="0" y="7563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576"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3" name="Freeform 3"/>
          <p:cNvSpPr/>
          <p:nvPr/>
        </p:nvSpPr>
        <p:spPr>
          <a:xfrm rot="725529">
            <a:off x="-2107388" y="-1867901"/>
            <a:ext cx="5770434" cy="6196439"/>
          </a:xfrm>
          <a:custGeom>
            <a:avLst/>
            <a:gdLst/>
            <a:ahLst/>
            <a:cxnLst/>
            <a:rect l="l" t="t" r="r" b="b"/>
            <a:pathLst>
              <a:path w="8655651" h="9294659">
                <a:moveTo>
                  <a:pt x="0" y="0"/>
                </a:moveTo>
                <a:lnTo>
                  <a:pt x="8655652" y="0"/>
                </a:lnTo>
                <a:lnTo>
                  <a:pt x="8655652" y="9294660"/>
                </a:lnTo>
                <a:lnTo>
                  <a:pt x="0" y="9294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Plaque 14">
            <a:extLst>
              <a:ext uri="{FF2B5EF4-FFF2-40B4-BE49-F238E27FC236}">
                <a16:creationId xmlns:a16="http://schemas.microsoft.com/office/drawing/2014/main" id="{B126CB26-688A-DA57-4604-E9EE27972CF1}"/>
              </a:ext>
            </a:extLst>
          </p:cNvPr>
          <p:cNvSpPr/>
          <p:nvPr/>
        </p:nvSpPr>
        <p:spPr>
          <a:xfrm>
            <a:off x="332377" y="330200"/>
            <a:ext cx="11425646" cy="6096000"/>
          </a:xfrm>
          <a:prstGeom prst="plaque">
            <a:avLst>
              <a:gd name="adj" fmla="val 8372"/>
            </a:avLst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Plaque 15">
            <a:extLst>
              <a:ext uri="{FF2B5EF4-FFF2-40B4-BE49-F238E27FC236}">
                <a16:creationId xmlns:a16="http://schemas.microsoft.com/office/drawing/2014/main" id="{1B2CC191-0E88-29E7-5300-5E0D5E1F2498}"/>
              </a:ext>
            </a:extLst>
          </p:cNvPr>
          <p:cNvSpPr/>
          <p:nvPr/>
        </p:nvSpPr>
        <p:spPr>
          <a:xfrm>
            <a:off x="249646" y="228600"/>
            <a:ext cx="11633200" cy="6299200"/>
          </a:xfrm>
          <a:prstGeom prst="plaque">
            <a:avLst>
              <a:gd name="adj" fmla="val 8372"/>
            </a:avLst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2E5C28-AEAC-56D0-A4BE-328C0929D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1365712"/>
            <a:ext cx="10871200" cy="4024977"/>
          </a:xfrm>
          <a:prstGeom prst="rect">
            <a:avLst/>
          </a:prstGeom>
        </p:spPr>
      </p:pic>
      <p:sp>
        <p:nvSpPr>
          <p:cNvPr id="19" name="Freeform 7">
            <a:extLst>
              <a:ext uri="{FF2B5EF4-FFF2-40B4-BE49-F238E27FC236}">
                <a16:creationId xmlns:a16="http://schemas.microsoft.com/office/drawing/2014/main" id="{9E959810-6084-360C-CE2A-2E98FAB42114}"/>
              </a:ext>
            </a:extLst>
          </p:cNvPr>
          <p:cNvSpPr/>
          <p:nvPr/>
        </p:nvSpPr>
        <p:spPr>
          <a:xfrm>
            <a:off x="-670923" y="4707103"/>
            <a:ext cx="2006600" cy="2260600"/>
          </a:xfrm>
          <a:custGeom>
            <a:avLst/>
            <a:gdLst/>
            <a:ahLst/>
            <a:cxnLst/>
            <a:rect l="l" t="t" r="r" b="b"/>
            <a:pathLst>
              <a:path w="1653179" h="1962231">
                <a:moveTo>
                  <a:pt x="0" y="0"/>
                </a:moveTo>
                <a:lnTo>
                  <a:pt x="1653180" y="0"/>
                </a:lnTo>
                <a:lnTo>
                  <a:pt x="1653180" y="1962230"/>
                </a:lnTo>
                <a:lnTo>
                  <a:pt x="0" y="1962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688BEB3D-FF5D-84F6-8EC9-22CA3F1372FB}"/>
              </a:ext>
            </a:extLst>
          </p:cNvPr>
          <p:cNvSpPr/>
          <p:nvPr/>
        </p:nvSpPr>
        <p:spPr>
          <a:xfrm>
            <a:off x="10524165" y="78752"/>
            <a:ext cx="1650902" cy="1292816"/>
          </a:xfrm>
          <a:custGeom>
            <a:avLst/>
            <a:gdLst/>
            <a:ahLst/>
            <a:cxnLst/>
            <a:rect l="l" t="t" r="r" b="b"/>
            <a:pathLst>
              <a:path w="1832453" h="1291880">
                <a:moveTo>
                  <a:pt x="0" y="0"/>
                </a:moveTo>
                <a:lnTo>
                  <a:pt x="1832454" y="0"/>
                </a:lnTo>
                <a:lnTo>
                  <a:pt x="1832454" y="1291880"/>
                </a:lnTo>
                <a:lnTo>
                  <a:pt x="0" y="1291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9346">
            <a:off x="-1776899" y="766943"/>
            <a:ext cx="5024320" cy="5086170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8" y="0"/>
                </a:lnTo>
                <a:lnTo>
                  <a:pt x="7060058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3088110">
            <a:off x="9780741" y="3761222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 rot="1505676">
            <a:off x="9684615" y="-1956097"/>
            <a:ext cx="4706706" cy="4736307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9" y="0"/>
                </a:lnTo>
                <a:lnTo>
                  <a:pt x="7060059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TextBox 11"/>
          <p:cNvSpPr txBox="1"/>
          <p:nvPr/>
        </p:nvSpPr>
        <p:spPr>
          <a:xfrm>
            <a:off x="2249018" y="2130218"/>
            <a:ext cx="8675717" cy="2359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667" dirty="0">
                <a:solidFill>
                  <a:srgbClr val="FFFFFF"/>
                </a:solidFill>
                <a:latin typeface="Snap ITC" panose="04040A07060A02020202" pitchFamily="82" charset="0"/>
              </a:rPr>
              <a:t>2. Talk to a friend.</a:t>
            </a: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08A0D61F-809F-EB4C-E20D-D4B2BB3BCD30}"/>
              </a:ext>
            </a:extLst>
          </p:cNvPr>
          <p:cNvSpPr/>
          <p:nvPr/>
        </p:nvSpPr>
        <p:spPr>
          <a:xfrm>
            <a:off x="10251554" y="235870"/>
            <a:ext cx="1786413" cy="2184400"/>
          </a:xfrm>
          <a:custGeom>
            <a:avLst/>
            <a:gdLst/>
            <a:ahLst/>
            <a:cxnLst/>
            <a:rect l="l" t="t" r="r" b="b"/>
            <a:pathLst>
              <a:path w="1498520" h="2056288">
                <a:moveTo>
                  <a:pt x="0" y="0"/>
                </a:moveTo>
                <a:lnTo>
                  <a:pt x="1498520" y="0"/>
                </a:lnTo>
                <a:lnTo>
                  <a:pt x="1498520" y="2056288"/>
                </a:lnTo>
                <a:lnTo>
                  <a:pt x="0" y="2056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9591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9346">
            <a:off x="-2261119" y="691904"/>
            <a:ext cx="5024320" cy="5086170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8" y="0"/>
                </a:lnTo>
                <a:lnTo>
                  <a:pt x="7060058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 rot="1505676">
            <a:off x="9684615" y="-1956097"/>
            <a:ext cx="4706706" cy="4736307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9" y="0"/>
                </a:lnTo>
                <a:lnTo>
                  <a:pt x="7060059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919DD38-F5D7-523D-AE47-9A614F5B048F}"/>
              </a:ext>
            </a:extLst>
          </p:cNvPr>
          <p:cNvSpPr/>
          <p:nvPr/>
        </p:nvSpPr>
        <p:spPr>
          <a:xfrm>
            <a:off x="529133" y="482600"/>
            <a:ext cx="11074400" cy="5892800"/>
          </a:xfrm>
          <a:prstGeom prst="parallelogram">
            <a:avLst>
              <a:gd name="adj" fmla="val 7184"/>
            </a:avLst>
          </a:prstGeom>
          <a:solidFill>
            <a:schemeClr val="bg1"/>
          </a:solidFill>
          <a:ln w="571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3088110">
            <a:off x="9780741" y="3761222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08A0D61F-809F-EB4C-E20D-D4B2BB3BCD30}"/>
              </a:ext>
            </a:extLst>
          </p:cNvPr>
          <p:cNvSpPr/>
          <p:nvPr/>
        </p:nvSpPr>
        <p:spPr>
          <a:xfrm>
            <a:off x="10251554" y="235870"/>
            <a:ext cx="1786413" cy="2184400"/>
          </a:xfrm>
          <a:custGeom>
            <a:avLst/>
            <a:gdLst/>
            <a:ahLst/>
            <a:cxnLst/>
            <a:rect l="l" t="t" r="r" b="b"/>
            <a:pathLst>
              <a:path w="1498520" h="2056288">
                <a:moveTo>
                  <a:pt x="0" y="0"/>
                </a:moveTo>
                <a:lnTo>
                  <a:pt x="1498520" y="0"/>
                </a:lnTo>
                <a:lnTo>
                  <a:pt x="1498520" y="2056288"/>
                </a:lnTo>
                <a:lnTo>
                  <a:pt x="0" y="2056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529452-8974-966C-7B8B-D29B80BEDE3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400" y="2768600"/>
            <a:ext cx="1753842" cy="3501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5019E1-8211-FA7A-7440-FC1FF0BF74D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220" y="2719795"/>
            <a:ext cx="2552381" cy="3638095"/>
          </a:xfrm>
          <a:prstGeom prst="rect">
            <a:avLst/>
          </a:prstGeom>
        </p:spPr>
      </p:pic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F614ADAD-0BD1-1FCC-5F54-997F70914797}"/>
              </a:ext>
            </a:extLst>
          </p:cNvPr>
          <p:cNvSpPr/>
          <p:nvPr/>
        </p:nvSpPr>
        <p:spPr>
          <a:xfrm>
            <a:off x="2298381" y="648723"/>
            <a:ext cx="2336800" cy="2133600"/>
          </a:xfrm>
          <a:prstGeom prst="wedgeRoundRectCallout">
            <a:avLst>
              <a:gd name="adj1" fmla="val -38224"/>
              <a:gd name="adj2" fmla="val 62103"/>
              <a:gd name="adj3" fmla="val 16667"/>
            </a:avLst>
          </a:prstGeom>
          <a:solidFill>
            <a:srgbClr val="8CAF4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you going to do this summer?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92C7C7A5-349A-6414-5AF2-344DC5E6E920}"/>
              </a:ext>
            </a:extLst>
          </p:cNvPr>
          <p:cNvSpPr/>
          <p:nvPr/>
        </p:nvSpPr>
        <p:spPr>
          <a:xfrm>
            <a:off x="6350000" y="634562"/>
            <a:ext cx="3284714" cy="2184400"/>
          </a:xfrm>
          <a:prstGeom prst="wedgeRoundRectCallout">
            <a:avLst>
              <a:gd name="adj1" fmla="val 41486"/>
              <a:gd name="adj2" fmla="val 5734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I’m going to swim in the sea. I’m not going to study a lot.</a:t>
            </a:r>
          </a:p>
        </p:txBody>
      </p:sp>
    </p:spTree>
    <p:extLst>
      <p:ext uri="{BB962C8B-B14F-4D97-AF65-F5344CB8AC3E}">
        <p14:creationId xmlns:p14="http://schemas.microsoft.com/office/powerpoint/2010/main" val="3107112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 rot="1309339">
            <a:off x="2210766" y="497008"/>
            <a:ext cx="7329981" cy="5863985"/>
          </a:xfrm>
          <a:custGeom>
            <a:avLst/>
            <a:gdLst/>
            <a:ahLst/>
            <a:cxnLst/>
            <a:rect l="l" t="t" r="r" b="b"/>
            <a:pathLst>
              <a:path w="10994972" h="8795977">
                <a:moveTo>
                  <a:pt x="0" y="0"/>
                </a:moveTo>
                <a:lnTo>
                  <a:pt x="10994972" y="0"/>
                </a:lnTo>
                <a:lnTo>
                  <a:pt x="10994972" y="8795977"/>
                </a:lnTo>
                <a:lnTo>
                  <a:pt x="0" y="87959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7" name="Rectangle: Top Corners One Rounded and One Snipped 56">
            <a:extLst>
              <a:ext uri="{FF2B5EF4-FFF2-40B4-BE49-F238E27FC236}">
                <a16:creationId xmlns:a16="http://schemas.microsoft.com/office/drawing/2014/main" id="{D25CDC22-4715-88C1-AAC3-0080EA4CB6D6}"/>
              </a:ext>
            </a:extLst>
          </p:cNvPr>
          <p:cNvSpPr/>
          <p:nvPr/>
        </p:nvSpPr>
        <p:spPr>
          <a:xfrm>
            <a:off x="508000" y="304800"/>
            <a:ext cx="10972800" cy="6248400"/>
          </a:xfrm>
          <a:prstGeom prst="snipRoundRect">
            <a:avLst/>
          </a:prstGeom>
          <a:solidFill>
            <a:schemeClr val="bg1"/>
          </a:solidFill>
          <a:ln w="38100">
            <a:solidFill>
              <a:srgbClr val="CCFF33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55FA93FC-660D-F3FC-96DA-EF350678E6B7}"/>
              </a:ext>
            </a:extLst>
          </p:cNvPr>
          <p:cNvSpPr/>
          <p:nvPr/>
        </p:nvSpPr>
        <p:spPr>
          <a:xfrm>
            <a:off x="10210800" y="-431800"/>
            <a:ext cx="1814893" cy="2006601"/>
          </a:xfrm>
          <a:custGeom>
            <a:avLst/>
            <a:gdLst/>
            <a:ahLst/>
            <a:cxnLst/>
            <a:rect l="l" t="t" r="r" b="b"/>
            <a:pathLst>
              <a:path w="1391412" h="1731150">
                <a:moveTo>
                  <a:pt x="0" y="0"/>
                </a:moveTo>
                <a:lnTo>
                  <a:pt x="1391412" y="0"/>
                </a:lnTo>
                <a:lnTo>
                  <a:pt x="1391412" y="1731150"/>
                </a:lnTo>
                <a:lnTo>
                  <a:pt x="0" y="1731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5ED56958-5265-697A-8646-274712547D4C}"/>
              </a:ext>
            </a:extLst>
          </p:cNvPr>
          <p:cNvSpPr/>
          <p:nvPr/>
        </p:nvSpPr>
        <p:spPr>
          <a:xfrm>
            <a:off x="-274181" y="5095488"/>
            <a:ext cx="1847891" cy="1914913"/>
          </a:xfrm>
          <a:custGeom>
            <a:avLst/>
            <a:gdLst/>
            <a:ahLst/>
            <a:cxnLst/>
            <a:rect l="l" t="t" r="r" b="b"/>
            <a:pathLst>
              <a:path w="1783807" h="1848505">
                <a:moveTo>
                  <a:pt x="0" y="0"/>
                </a:moveTo>
                <a:lnTo>
                  <a:pt x="1783807" y="0"/>
                </a:lnTo>
                <a:lnTo>
                  <a:pt x="1783807" y="1848504"/>
                </a:lnTo>
                <a:lnTo>
                  <a:pt x="0" y="1848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213761C-7827-5F19-D3F0-274C07DFA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95" y="2870200"/>
            <a:ext cx="10381549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477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3" name="Freeform 3"/>
          <p:cNvSpPr/>
          <p:nvPr/>
        </p:nvSpPr>
        <p:spPr>
          <a:xfrm rot="-360078">
            <a:off x="10517190" y="1179847"/>
            <a:ext cx="3349620" cy="3270067"/>
          </a:xfrm>
          <a:custGeom>
            <a:avLst/>
            <a:gdLst/>
            <a:ahLst/>
            <a:cxnLst/>
            <a:rect l="l" t="t" r="r" b="b"/>
            <a:pathLst>
              <a:path w="5024430" h="4905100">
                <a:moveTo>
                  <a:pt x="0" y="0"/>
                </a:moveTo>
                <a:lnTo>
                  <a:pt x="5024430" y="0"/>
                </a:lnTo>
                <a:lnTo>
                  <a:pt x="5024430" y="4905100"/>
                </a:lnTo>
                <a:lnTo>
                  <a:pt x="0" y="490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 rot="-1202111">
            <a:off x="-1186975" y="2888453"/>
            <a:ext cx="3723760" cy="2625251"/>
          </a:xfrm>
          <a:custGeom>
            <a:avLst/>
            <a:gdLst/>
            <a:ahLst/>
            <a:cxnLst/>
            <a:rect l="l" t="t" r="r" b="b"/>
            <a:pathLst>
              <a:path w="5585640" h="3937876">
                <a:moveTo>
                  <a:pt x="0" y="0"/>
                </a:moveTo>
                <a:lnTo>
                  <a:pt x="5585640" y="0"/>
                </a:lnTo>
                <a:lnTo>
                  <a:pt x="5585640" y="3937876"/>
                </a:lnTo>
                <a:lnTo>
                  <a:pt x="0" y="393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 rot="779600">
            <a:off x="-386675" y="4586849"/>
            <a:ext cx="5038867" cy="2689495"/>
          </a:xfrm>
          <a:custGeom>
            <a:avLst/>
            <a:gdLst/>
            <a:ahLst/>
            <a:cxnLst/>
            <a:rect l="l" t="t" r="r" b="b"/>
            <a:pathLst>
              <a:path w="7558300" h="4034243">
                <a:moveTo>
                  <a:pt x="0" y="0"/>
                </a:moveTo>
                <a:lnTo>
                  <a:pt x="7558300" y="0"/>
                </a:lnTo>
                <a:lnTo>
                  <a:pt x="7558300" y="4034243"/>
                </a:lnTo>
                <a:lnTo>
                  <a:pt x="0" y="4034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 rot="-976634">
            <a:off x="9066914" y="-512673"/>
            <a:ext cx="3659024" cy="2872334"/>
          </a:xfrm>
          <a:custGeom>
            <a:avLst/>
            <a:gdLst/>
            <a:ahLst/>
            <a:cxnLst/>
            <a:rect l="l" t="t" r="r" b="b"/>
            <a:pathLst>
              <a:path w="5488536" h="4308501">
                <a:moveTo>
                  <a:pt x="0" y="0"/>
                </a:moveTo>
                <a:lnTo>
                  <a:pt x="5488535" y="0"/>
                </a:lnTo>
                <a:lnTo>
                  <a:pt x="5488535" y="4308500"/>
                </a:lnTo>
                <a:lnTo>
                  <a:pt x="0" y="4308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TextBox 9"/>
          <p:cNvSpPr txBox="1"/>
          <p:nvPr/>
        </p:nvSpPr>
        <p:spPr>
          <a:xfrm>
            <a:off x="2554610" y="4201078"/>
            <a:ext cx="7680128" cy="86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06"/>
              </a:lnSpc>
            </a:pPr>
            <a:r>
              <a:rPr lang="en-US" sz="19134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 Tall Arabic"/>
              </a:rPr>
              <a:t>Song </a:t>
            </a:r>
          </a:p>
        </p:txBody>
      </p:sp>
    </p:spTree>
    <p:extLst>
      <p:ext uri="{BB962C8B-B14F-4D97-AF65-F5344CB8AC3E}">
        <p14:creationId xmlns:p14="http://schemas.microsoft.com/office/powerpoint/2010/main" val="2932482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9346">
            <a:off x="-1776899" y="766943"/>
            <a:ext cx="5024320" cy="5086170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8" y="0"/>
                </a:lnTo>
                <a:lnTo>
                  <a:pt x="7060058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3088110">
            <a:off x="9780741" y="3761222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 rot="1505676">
            <a:off x="9621432" y="-1943242"/>
            <a:ext cx="4706706" cy="4736307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9" y="0"/>
                </a:lnTo>
                <a:lnTo>
                  <a:pt x="7060059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TextBox 11"/>
          <p:cNvSpPr txBox="1"/>
          <p:nvPr/>
        </p:nvSpPr>
        <p:spPr>
          <a:xfrm>
            <a:off x="2354350" y="2130218"/>
            <a:ext cx="8675717" cy="2359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667" dirty="0">
                <a:solidFill>
                  <a:srgbClr val="FFFFFF"/>
                </a:solidFill>
                <a:latin typeface="Snap ITC" panose="04040A07060A02020202" pitchFamily="82" charset="0"/>
              </a:rPr>
              <a:t>4. Listen and sing.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178AFA0-03D7-D30F-98DC-F808F2AB1BE7}"/>
              </a:ext>
            </a:extLst>
          </p:cNvPr>
          <p:cNvSpPr/>
          <p:nvPr/>
        </p:nvSpPr>
        <p:spPr>
          <a:xfrm>
            <a:off x="9951934" y="291208"/>
            <a:ext cx="2122399" cy="1273053"/>
          </a:xfrm>
          <a:custGeom>
            <a:avLst/>
            <a:gdLst/>
            <a:ahLst/>
            <a:cxnLst/>
            <a:rect l="l" t="t" r="r" b="b"/>
            <a:pathLst>
              <a:path w="2250632" h="1446031">
                <a:moveTo>
                  <a:pt x="0" y="0"/>
                </a:moveTo>
                <a:lnTo>
                  <a:pt x="2250632" y="0"/>
                </a:lnTo>
                <a:lnTo>
                  <a:pt x="2250632" y="1446031"/>
                </a:lnTo>
                <a:lnTo>
                  <a:pt x="0" y="1446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74186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ouble Brace 28">
            <a:extLst>
              <a:ext uri="{FF2B5EF4-FFF2-40B4-BE49-F238E27FC236}">
                <a16:creationId xmlns:a16="http://schemas.microsoft.com/office/drawing/2014/main" id="{1F77ED12-724E-D229-6F89-91F1492E7F13}"/>
              </a:ext>
            </a:extLst>
          </p:cNvPr>
          <p:cNvSpPr/>
          <p:nvPr/>
        </p:nvSpPr>
        <p:spPr>
          <a:xfrm>
            <a:off x="457200" y="482600"/>
            <a:ext cx="11277600" cy="5943600"/>
          </a:xfrm>
          <a:prstGeom prst="bracePair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C903E3B5-73CB-3925-3477-1700CFC78CC4}"/>
              </a:ext>
            </a:extLst>
          </p:cNvPr>
          <p:cNvSpPr/>
          <p:nvPr/>
        </p:nvSpPr>
        <p:spPr>
          <a:xfrm>
            <a:off x="11320531" y="81890"/>
            <a:ext cx="828538" cy="801421"/>
          </a:xfrm>
          <a:custGeom>
            <a:avLst/>
            <a:gdLst/>
            <a:ahLst/>
            <a:cxnLst/>
            <a:rect l="l" t="t" r="r" b="b"/>
            <a:pathLst>
              <a:path w="910048" h="880264">
                <a:moveTo>
                  <a:pt x="0" y="0"/>
                </a:moveTo>
                <a:lnTo>
                  <a:pt x="910047" y="0"/>
                </a:lnTo>
                <a:lnTo>
                  <a:pt x="910047" y="880265"/>
                </a:lnTo>
                <a:lnTo>
                  <a:pt x="0" y="8802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CC193B3-147E-DCA0-D763-BB0A18845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9492" y="746461"/>
            <a:ext cx="9473016" cy="5365079"/>
          </a:xfrm>
          <a:prstGeom prst="rect">
            <a:avLst/>
          </a:prstGeom>
        </p:spPr>
      </p:pic>
      <p:sp>
        <p:nvSpPr>
          <p:cNvPr id="33" name="Freeform 14">
            <a:extLst>
              <a:ext uri="{FF2B5EF4-FFF2-40B4-BE49-F238E27FC236}">
                <a16:creationId xmlns:a16="http://schemas.microsoft.com/office/drawing/2014/main" id="{58220365-9383-BE3A-C49A-4B7ADF7E4359}"/>
              </a:ext>
            </a:extLst>
          </p:cNvPr>
          <p:cNvSpPr/>
          <p:nvPr/>
        </p:nvSpPr>
        <p:spPr>
          <a:xfrm>
            <a:off x="472938" y="283749"/>
            <a:ext cx="1219200" cy="1300479"/>
          </a:xfrm>
          <a:custGeom>
            <a:avLst/>
            <a:gdLst/>
            <a:ahLst/>
            <a:cxnLst/>
            <a:rect l="l" t="t" r="r" b="b"/>
            <a:pathLst>
              <a:path w="1130622" h="1205996">
                <a:moveTo>
                  <a:pt x="0" y="0"/>
                </a:moveTo>
                <a:lnTo>
                  <a:pt x="1130622" y="0"/>
                </a:lnTo>
                <a:lnTo>
                  <a:pt x="1130622" y="1205996"/>
                </a:lnTo>
                <a:lnTo>
                  <a:pt x="0" y="12059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65B799CC-8480-2033-E623-E3EB33F968EB}"/>
              </a:ext>
            </a:extLst>
          </p:cNvPr>
          <p:cNvSpPr/>
          <p:nvPr/>
        </p:nvSpPr>
        <p:spPr>
          <a:xfrm>
            <a:off x="10566400" y="5150511"/>
            <a:ext cx="1930400" cy="1676400"/>
          </a:xfrm>
          <a:custGeom>
            <a:avLst/>
            <a:gdLst/>
            <a:ahLst/>
            <a:cxnLst/>
            <a:rect l="l" t="t" r="r" b="b"/>
            <a:pathLst>
              <a:path w="1800597" h="1413469">
                <a:moveTo>
                  <a:pt x="0" y="0"/>
                </a:moveTo>
                <a:lnTo>
                  <a:pt x="1800597" y="0"/>
                </a:lnTo>
                <a:lnTo>
                  <a:pt x="1800597" y="1413468"/>
                </a:lnTo>
                <a:lnTo>
                  <a:pt x="0" y="14134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2" name="family_and_friends__5_student_book_ (138)">
            <a:hlinkClick r:id="" action="ppaction://media"/>
            <a:extLst>
              <a:ext uri="{FF2B5EF4-FFF2-40B4-BE49-F238E27FC236}">
                <a16:creationId xmlns:a16="http://schemas.microsoft.com/office/drawing/2014/main" id="{542D6BDA-A617-4064-B732-35D33CA5E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55800" y="553111"/>
            <a:ext cx="6604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9346">
            <a:off x="-1776899" y="766943"/>
            <a:ext cx="5024320" cy="5086170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8" y="0"/>
                </a:lnTo>
                <a:lnTo>
                  <a:pt x="7060058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3088110">
            <a:off x="9780741" y="3761222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 rot="1505676">
            <a:off x="9621432" y="-1943242"/>
            <a:ext cx="4706706" cy="4736307"/>
          </a:xfrm>
          <a:custGeom>
            <a:avLst/>
            <a:gdLst/>
            <a:ahLst/>
            <a:cxnLst/>
            <a:rect l="l" t="t" r="r" b="b"/>
            <a:pathLst>
              <a:path w="7060059" h="7104461">
                <a:moveTo>
                  <a:pt x="0" y="0"/>
                </a:moveTo>
                <a:lnTo>
                  <a:pt x="7060059" y="0"/>
                </a:lnTo>
                <a:lnTo>
                  <a:pt x="7060059" y="7104462"/>
                </a:lnTo>
                <a:lnTo>
                  <a:pt x="0" y="710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TextBox 11"/>
          <p:cNvSpPr txBox="1"/>
          <p:nvPr/>
        </p:nvSpPr>
        <p:spPr>
          <a:xfrm>
            <a:off x="2337416" y="2387813"/>
            <a:ext cx="8675717" cy="1179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667" dirty="0">
                <a:solidFill>
                  <a:srgbClr val="FFFFFF"/>
                </a:solidFill>
                <a:latin typeface="Snap ITC" panose="04040A07060A02020202" pitchFamily="82" charset="0"/>
              </a:rPr>
              <a:t>5. Sing and do.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178AFA0-03D7-D30F-98DC-F808F2AB1BE7}"/>
              </a:ext>
            </a:extLst>
          </p:cNvPr>
          <p:cNvSpPr/>
          <p:nvPr/>
        </p:nvSpPr>
        <p:spPr>
          <a:xfrm>
            <a:off x="9951934" y="291208"/>
            <a:ext cx="2122399" cy="1273053"/>
          </a:xfrm>
          <a:custGeom>
            <a:avLst/>
            <a:gdLst/>
            <a:ahLst/>
            <a:cxnLst/>
            <a:rect l="l" t="t" r="r" b="b"/>
            <a:pathLst>
              <a:path w="2250632" h="1446031">
                <a:moveTo>
                  <a:pt x="0" y="0"/>
                </a:moveTo>
                <a:lnTo>
                  <a:pt x="2250632" y="0"/>
                </a:lnTo>
                <a:lnTo>
                  <a:pt x="2250632" y="1446031"/>
                </a:lnTo>
                <a:lnTo>
                  <a:pt x="0" y="1446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96329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CE44D93-E04B-9FB8-3898-4E3A54EE7D0A}"/>
              </a:ext>
            </a:extLst>
          </p:cNvPr>
          <p:cNvSpPr txBox="1"/>
          <p:nvPr/>
        </p:nvSpPr>
        <p:spPr>
          <a:xfrm>
            <a:off x="3098800" y="1092200"/>
            <a:ext cx="5638800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 dirty="0"/>
              <a:t>I'm going to watch my favorite show.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5302B-31FC-82CE-3326-20A06EFF8C48}"/>
              </a:ext>
            </a:extLst>
          </p:cNvPr>
          <p:cNvSpPr txBox="1"/>
          <p:nvPr/>
        </p:nvSpPr>
        <p:spPr>
          <a:xfrm>
            <a:off x="3103349" y="1397000"/>
            <a:ext cx="3448975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 dirty="0"/>
              <a:t>I'm going to watch TV.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04A46-870C-C01C-3BDE-140442E0988B}"/>
              </a:ext>
            </a:extLst>
          </p:cNvPr>
          <p:cNvSpPr txBox="1"/>
          <p:nvPr/>
        </p:nvSpPr>
        <p:spPr>
          <a:xfrm>
            <a:off x="3098800" y="1701800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not going to do my homework.</a:t>
            </a:r>
            <a:endParaRPr lang="en-US" sz="2667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123B0-D65D-18FB-918E-09E6ACBEFCE1}"/>
              </a:ext>
            </a:extLst>
          </p:cNvPr>
          <p:cNvSpPr txBox="1"/>
          <p:nvPr/>
        </p:nvSpPr>
        <p:spPr>
          <a:xfrm>
            <a:off x="3094251" y="2006600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Are you going to watch with me?</a:t>
            </a:r>
            <a:endParaRPr lang="en-US" sz="2667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C5BC5C-FB83-8B25-EA56-EF0AD8E942C4}"/>
              </a:ext>
            </a:extLst>
          </p:cNvPr>
          <p:cNvSpPr txBox="1"/>
          <p:nvPr/>
        </p:nvSpPr>
        <p:spPr>
          <a:xfrm>
            <a:off x="3089701" y="2459508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going to go to the beach.</a:t>
            </a:r>
            <a:endParaRPr lang="en-US" sz="2667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0CF6BF-6BA6-E4ED-97FF-83D996A887CC}"/>
              </a:ext>
            </a:extLst>
          </p:cNvPr>
          <p:cNvSpPr txBox="1"/>
          <p:nvPr/>
        </p:nvSpPr>
        <p:spPr>
          <a:xfrm>
            <a:off x="3085152" y="2783324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going to swim in the sea.</a:t>
            </a:r>
            <a:endParaRPr lang="en-US" sz="2667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851C5-6AA1-EFF9-B9FE-1C8FA4744E7E}"/>
              </a:ext>
            </a:extLst>
          </p:cNvPr>
          <p:cNvSpPr txBox="1"/>
          <p:nvPr/>
        </p:nvSpPr>
        <p:spPr>
          <a:xfrm>
            <a:off x="3080603" y="3107140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not going to go to school.</a:t>
            </a:r>
            <a:endParaRPr lang="en-US" sz="2667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C5E17B-47E4-B012-445F-075CA2E83E2D}"/>
              </a:ext>
            </a:extLst>
          </p:cNvPr>
          <p:cNvSpPr txBox="1"/>
          <p:nvPr/>
        </p:nvSpPr>
        <p:spPr>
          <a:xfrm>
            <a:off x="3076053" y="3430956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 dirty="0"/>
              <a:t>Are you going to come with me?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F36BC6-4599-B2A1-3849-FD95809C5321}"/>
              </a:ext>
            </a:extLst>
          </p:cNvPr>
          <p:cNvSpPr txBox="1"/>
          <p:nvPr/>
        </p:nvSpPr>
        <p:spPr>
          <a:xfrm>
            <a:off x="3071504" y="3902880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going to play outside.</a:t>
            </a:r>
            <a:endParaRPr lang="en-US" sz="2667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D479AB-BAD2-DABD-A6DB-E500E74ADFCF}"/>
              </a:ext>
            </a:extLst>
          </p:cNvPr>
          <p:cNvSpPr txBox="1"/>
          <p:nvPr/>
        </p:nvSpPr>
        <p:spPr>
          <a:xfrm>
            <a:off x="3066955" y="4226696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going to ride my bike.</a:t>
            </a:r>
            <a:endParaRPr lang="en-US" sz="2667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FB8043-13C5-DB31-ACD5-B1190AD1E973}"/>
              </a:ext>
            </a:extLst>
          </p:cNvPr>
          <p:cNvSpPr txBox="1"/>
          <p:nvPr/>
        </p:nvSpPr>
        <p:spPr>
          <a:xfrm>
            <a:off x="3062405" y="4550512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I'm not going to go to bed.</a:t>
            </a:r>
            <a:endParaRPr lang="en-US" sz="2667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B67CFD-758C-AA32-A6ED-186940617A65}"/>
              </a:ext>
            </a:extLst>
          </p:cNvPr>
          <p:cNvSpPr txBox="1"/>
          <p:nvPr/>
        </p:nvSpPr>
        <p:spPr>
          <a:xfrm>
            <a:off x="3057856" y="4874328"/>
            <a:ext cx="536507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/>
              <a:t>Are you going to play with me?</a:t>
            </a:r>
            <a:endParaRPr lang="en-US" sz="2667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6C8EBA-113E-CBC2-D75A-C1F8F3226393}"/>
              </a:ext>
            </a:extLst>
          </p:cNvPr>
          <p:cNvSpPr txBox="1"/>
          <p:nvPr/>
        </p:nvSpPr>
        <p:spPr>
          <a:xfrm>
            <a:off x="2463800" y="460701"/>
            <a:ext cx="650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.VnBahamasB" panose="020BE200000000000000" pitchFamily="34" charset="0"/>
              </a:rPr>
              <a:t>Are you going to play with me?</a:t>
            </a:r>
          </a:p>
        </p:txBody>
      </p:sp>
      <p:pic>
        <p:nvPicPr>
          <p:cNvPr id="22" name="family_and_friends__5_student_book_ (138)">
            <a:hlinkClick r:id="" action="ppaction://media"/>
            <a:extLst>
              <a:ext uri="{FF2B5EF4-FFF2-40B4-BE49-F238E27FC236}">
                <a16:creationId xmlns:a16="http://schemas.microsoft.com/office/drawing/2014/main" id="{4470B838-E8C3-D184-FB6C-5AE3799A4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23181.9298"/>
                    <p14:bmk name="Bookmark 2" time="26411.9298"/>
                    <p14:bmk name="Bookmark 3" time="29241.9299"/>
                    <p14:bmk name="Bookmark 4" time="32543.8956"/>
                    <p14:bmk name="Bookmark 5" time="40703.8749"/>
                    <p14:bmk name="Bookmark 6" time="43523.875"/>
                    <p14:bmk name="Bookmark 7" time="46683.8751"/>
                    <p14:bmk name="Bookmark 8" time="50063.8543"/>
                    <p14:bmk name="Bookmark 9" time="58793.8545"/>
                    <p14:bmk name="Bookmark 10" time="61563.8337"/>
                    <p14:bmk name="Bookmark 11" time="64673.8337"/>
                    <p14:bmk name="Bookmark 12" time="68043.8338"/>
                  </p14:bmkLst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3200" y="653405"/>
            <a:ext cx="660400" cy="660400"/>
          </a:xfrm>
          <a:prstGeom prst="rect">
            <a:avLst/>
          </a:prstGeom>
        </p:spPr>
      </p:pic>
      <p:sp>
        <p:nvSpPr>
          <p:cNvPr id="23" name="Freeform 13">
            <a:extLst>
              <a:ext uri="{FF2B5EF4-FFF2-40B4-BE49-F238E27FC236}">
                <a16:creationId xmlns:a16="http://schemas.microsoft.com/office/drawing/2014/main" id="{8D34E1C9-4B39-4913-9B4B-93FD4E5ED769}"/>
              </a:ext>
            </a:extLst>
          </p:cNvPr>
          <p:cNvSpPr/>
          <p:nvPr/>
        </p:nvSpPr>
        <p:spPr>
          <a:xfrm rot="310057">
            <a:off x="8733035" y="3028950"/>
            <a:ext cx="5066924" cy="5250699"/>
          </a:xfrm>
          <a:custGeom>
            <a:avLst/>
            <a:gdLst/>
            <a:ahLst/>
            <a:cxnLst/>
            <a:rect l="l" t="t" r="r" b="b"/>
            <a:pathLst>
              <a:path w="7600386" h="7876048">
                <a:moveTo>
                  <a:pt x="0" y="0"/>
                </a:moveTo>
                <a:lnTo>
                  <a:pt x="7600387" y="0"/>
                </a:lnTo>
                <a:lnTo>
                  <a:pt x="7600387" y="7876048"/>
                </a:lnTo>
                <a:lnTo>
                  <a:pt x="0" y="7876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7E126EC1-6EA8-7A38-CA59-7DAFF76907C0}"/>
              </a:ext>
            </a:extLst>
          </p:cNvPr>
          <p:cNvSpPr/>
          <p:nvPr/>
        </p:nvSpPr>
        <p:spPr>
          <a:xfrm rot="3088110">
            <a:off x="-2073415" y="-1200521"/>
            <a:ext cx="3450919" cy="4368253"/>
          </a:xfrm>
          <a:custGeom>
            <a:avLst/>
            <a:gdLst/>
            <a:ahLst/>
            <a:cxnLst/>
            <a:rect l="l" t="t" r="r" b="b"/>
            <a:pathLst>
              <a:path w="5176379" h="6552379">
                <a:moveTo>
                  <a:pt x="0" y="0"/>
                </a:moveTo>
                <a:lnTo>
                  <a:pt x="5176380" y="0"/>
                </a:lnTo>
                <a:lnTo>
                  <a:pt x="5176380" y="6552379"/>
                </a:lnTo>
                <a:lnTo>
                  <a:pt x="0" y="65523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633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audio>
                  <p:cMediaNode vol="80000">
                    <p:cTn id="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  <p:seq concurrent="1" nextAc="seek">
                  <p:cTn id="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10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1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1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2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2"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3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3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4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4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4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4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5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5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5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5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6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61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6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6"/>
                      </p:tgtEl>
                    </p:cond>
                  </p:nextCondLst>
                </p:seq>
                <p:seq concurrent="1" nextAc="seek">
                  <p:cTn id="6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70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71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72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7"/>
                      </p:tgtEl>
                    </p:cond>
                  </p:nextCondLst>
                </p:seq>
                <p:seq concurrent="1" nextAc="seek">
                  <p:cTn id="7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4" fill="hold">
                          <p:stCondLst>
                            <p:cond delay="0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8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8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8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8"/>
                      </p:tgtEl>
                    </p:cond>
                  </p:nextCondLst>
                </p:seq>
                <p:seq concurrent="1" nextAc="seek">
                  <p:cTn id="8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4" fill="hold">
                          <p:stCondLst>
                            <p:cond delay="0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9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9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9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9"/>
                      </p:tgtEl>
                    </p:cond>
                  </p:nextCondLst>
                </p:seq>
                <p:seq concurrent="1" nextAc="seek">
                  <p:cTn id="9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4" fill="hold">
                          <p:stCondLst>
                            <p:cond delay="0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10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0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0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10"/>
                      </p:tgtEl>
                    </p:cond>
                  </p:nextCondLst>
                </p:seq>
                <p:seq concurrent="1" nextAc="seek">
                  <p:cTn id="10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4" fill="hold">
                          <p:stCondLst>
                            <p:cond delay="0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11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11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1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11"/>
                      </p:tgtEl>
                    </p:cond>
                  </p:nextCondLst>
                </p:seq>
                <p:seq concurrent="1" nextAc="seek">
                  <p:cTn id="113" restart="whenNotActive" fill="hold" evtFilter="cancelBubble" nodeType="interactiveSeq">
                    <p:stCondLst>
                      <p:cond evt="onMediaBookmark" delay="0">
                        <p:tgtEl>
                          <p14:bmkTgt spid="22" bmkName="Bookmark 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4" fill="hold">
                          <p:stCondLst>
                            <p:cond delay="0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1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 override="childStyle">
                                            <p:cTn id="12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2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p:clrVal>
                                              <a:srgbClr val="FF0000"/>
                                            </p:clrVal>
                                          </p:to>
                                        </p:set>
                                        <p:set>
                                          <p:cBhvr>
                                            <p:cTn id="122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2" bmkName="Bookmark 12"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8" grpId="1"/>
          <p:bldP spid="9" grpId="0"/>
          <p:bldP spid="9" grpId="1"/>
          <p:bldP spid="10" grpId="0"/>
          <p:bldP spid="10" grpId="1"/>
          <p:bldP spid="11" grpId="0"/>
          <p:bldP spid="11" grpId="1"/>
          <p:bldP spid="12" grpId="0"/>
          <p:bldP spid="12" grpId="1"/>
          <p:bldP spid="13" grpId="0"/>
          <p:bldP spid="13" grpId="1"/>
          <p:bldP spid="14" grpId="0"/>
          <p:bldP spid="14" grpId="1"/>
          <p:bldP spid="15" grpId="0"/>
          <p:bldP spid="15" grpId="1"/>
          <p:bldP spid="16" grpId="0"/>
          <p:bldP spid="16" grpId="1"/>
          <p:bldP spid="17" grpId="0"/>
          <p:bldP spid="17" grpId="1"/>
          <p:bldP spid="18" grpId="0"/>
          <p:bldP spid="18" grpId="1"/>
          <p:bldP spid="19" grpId="0"/>
          <p:bldP spid="19" grpId="1"/>
        </p:bldLst>
      </p:timing>
    </mc:Choice>
    <mc:Fallback xmlns="">
      <p:timing>
        <p:tnLst>
          <p:par>
            <p:cTn id="1" dur="indefinite" restart="never" nodeType="tmRoot">
              <p:childTnLst>
                <p:audio>
                  <p:cMediaNode vol="80000">
                    <p:cTn id="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 rot="-467628">
            <a:off x="-994956" y="1226639"/>
            <a:ext cx="3792415" cy="4800525"/>
          </a:xfrm>
          <a:custGeom>
            <a:avLst/>
            <a:gdLst/>
            <a:ahLst/>
            <a:cxnLst/>
            <a:rect l="l" t="t" r="r" b="b"/>
            <a:pathLst>
              <a:path w="5688622" h="7200787">
                <a:moveTo>
                  <a:pt x="0" y="0"/>
                </a:moveTo>
                <a:lnTo>
                  <a:pt x="5688622" y="0"/>
                </a:lnTo>
                <a:lnTo>
                  <a:pt x="5688622" y="7200787"/>
                </a:lnTo>
                <a:lnTo>
                  <a:pt x="0" y="7200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 rot="310057">
            <a:off x="8733035" y="3028950"/>
            <a:ext cx="5066924" cy="5250699"/>
          </a:xfrm>
          <a:custGeom>
            <a:avLst/>
            <a:gdLst/>
            <a:ahLst/>
            <a:cxnLst/>
            <a:rect l="l" t="t" r="r" b="b"/>
            <a:pathLst>
              <a:path w="7600386" h="7876048">
                <a:moveTo>
                  <a:pt x="0" y="0"/>
                </a:moveTo>
                <a:lnTo>
                  <a:pt x="7600387" y="0"/>
                </a:lnTo>
                <a:lnTo>
                  <a:pt x="7600387" y="7876048"/>
                </a:lnTo>
                <a:lnTo>
                  <a:pt x="0" y="7876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3" name="TextBox 23"/>
          <p:cNvSpPr txBox="1"/>
          <p:nvPr/>
        </p:nvSpPr>
        <p:spPr>
          <a:xfrm>
            <a:off x="1219201" y="2971800"/>
            <a:ext cx="10608907" cy="98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3"/>
              </a:lnSpc>
            </a:pPr>
            <a:r>
              <a:rPr lang="en-US" sz="15934" dirty="0">
                <a:solidFill>
                  <a:srgbClr val="FFFFFF"/>
                </a:solidFill>
                <a:latin typeface="VT323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609</Words>
  <Application>Microsoft Office PowerPoint</Application>
  <PresentationFormat>Widescreen</PresentationFormat>
  <Paragraphs>151</Paragraphs>
  <Slides>30</Slides>
  <Notes>17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.VnBahamasB</vt:lpstr>
      <vt:lpstr>Arial</vt:lpstr>
      <vt:lpstr>Calibri</vt:lpstr>
      <vt:lpstr>Calibri Light</vt:lpstr>
      <vt:lpstr>Franklin Gothic Heavy</vt:lpstr>
      <vt:lpstr>One Little Font</vt:lpstr>
      <vt:lpstr>Snap ITC</vt:lpstr>
      <vt:lpstr>Tek Tall Arabic</vt:lpstr>
      <vt:lpstr>VNI-Times</vt:lpstr>
      <vt:lpstr>VT323</vt:lpstr>
      <vt:lpstr>Webdings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VIVOBOOK</dc:creator>
  <cp:lastModifiedBy>ASUS VIVOBOOK</cp:lastModifiedBy>
  <cp:revision>1</cp:revision>
  <dcterms:created xsi:type="dcterms:W3CDTF">2025-04-28T10:23:14Z</dcterms:created>
  <dcterms:modified xsi:type="dcterms:W3CDTF">2025-04-28T10:29:29Z</dcterms:modified>
</cp:coreProperties>
</file>