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08" r:id="rId2"/>
  </p:sldMasterIdLst>
  <p:notesMasterIdLst>
    <p:notesMasterId r:id="rId19"/>
  </p:notesMasterIdLst>
  <p:sldIdLst>
    <p:sldId id="418" r:id="rId3"/>
    <p:sldId id="311" r:id="rId4"/>
    <p:sldId id="325" r:id="rId5"/>
    <p:sldId id="308" r:id="rId6"/>
    <p:sldId id="292" r:id="rId7"/>
    <p:sldId id="389" r:id="rId8"/>
    <p:sldId id="412" r:id="rId9"/>
    <p:sldId id="413" r:id="rId10"/>
    <p:sldId id="326" r:id="rId11"/>
    <p:sldId id="327" r:id="rId12"/>
    <p:sldId id="414" r:id="rId13"/>
    <p:sldId id="415" r:id="rId14"/>
    <p:sldId id="417" r:id="rId15"/>
    <p:sldId id="328" r:id="rId16"/>
    <p:sldId id="416" r:id="rId17"/>
    <p:sldId id="293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73A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582" autoAdjust="0"/>
    <p:restoredTop sz="94660"/>
  </p:normalViewPr>
  <p:slideViewPr>
    <p:cSldViewPr snapToGrid="0">
      <p:cViewPr>
        <p:scale>
          <a:sx n="79" d="100"/>
          <a:sy n="79" d="100"/>
        </p:scale>
        <p:origin x="-198" y="-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13083D-9FAF-4E13-A090-2B19B333B21F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5D9EDC-1CD5-4FF2-A164-4829EDC4D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1690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hape 53"/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ctr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1267" name="Shape 54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677325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hape 53"/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ctr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1267" name="Shape 54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4838569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4/2/2025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89517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4/2/2025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7053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4/2/2025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0493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4/2/2025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64483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4/2/2025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6658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4/2/2025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4387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4/2/2025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1476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4/2/2025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8228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4/2/2025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230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4/2/2025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8852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4/2/2025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51667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838200" y="196828"/>
            <a:ext cx="10515599" cy="106441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rgbClr val="A8B1B8"/>
              </a:buClr>
              <a:buFont typeface="Arial"/>
              <a:buNone/>
              <a:defRPr sz="4400" b="0" i="0" u="none" strike="noStrike" cap="none">
                <a:solidFill>
                  <a:srgbClr val="A8B1B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599" cy="435133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12"/>
          <p:cNvSpPr txBox="1">
            <a:spLocks noGrp="1"/>
          </p:cNvSpPr>
          <p:nvPr>
            <p:ph type="dt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8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" name="Shape 13"/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8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6" name="Shape 14"/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>
            <a:lvl1pPr eaLnBrk="1" hangingPunct="1">
              <a:buSzPct val="25000"/>
              <a:defRPr sz="18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25000"/>
              <a:buFontTx/>
              <a:buNone/>
              <a:tabLst/>
              <a:defRPr/>
            </a:pPr>
            <a:fld id="{9FFF0030-A7BB-4B17-BA94-212CE9FDA66A}" type="slidenum">
              <a:rPr kumimoji="0" lang="en-US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25000"/>
                <a:buFontTx/>
                <a:buNone/>
                <a:tabLst/>
                <a:defRPr/>
              </a:pPr>
              <a:t>‹#›</a:t>
            </a:fld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923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4/2/2025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635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hape 6"/>
          <p:cNvSpPr txBox="1">
            <a:spLocks noGrp="1"/>
          </p:cNvSpPr>
          <p:nvPr>
            <p:ph type="title"/>
          </p:nvPr>
        </p:nvSpPr>
        <p:spPr bwMode="auto">
          <a:xfrm>
            <a:off x="838200" y="196850"/>
            <a:ext cx="10515600" cy="106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027" name="Shape 7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pic>
        <p:nvPicPr>
          <p:cNvPr id="1028" name="Shape 8"/>
          <p:cNvPicPr preferRelativeResize="0"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7100" y="185738"/>
            <a:ext cx="909638" cy="909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396804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media" Target="../media/media2.mp3"/><Relationship Id="rId7" Type="http://schemas.openxmlformats.org/officeDocument/2006/relationships/image" Target="../media/image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9.png"/><Relationship Id="rId4" Type="http://schemas.openxmlformats.org/officeDocument/2006/relationships/audio" Target="../media/media2.mp3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gif"/><Relationship Id="rId5" Type="http://schemas.openxmlformats.org/officeDocument/2006/relationships/image" Target="../media/image14.sv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0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microsoft.com/office/2007/relationships/hdphoto" Target="../media/hdphoto1.wdp"/><Relationship Id="rId18" Type="http://schemas.openxmlformats.org/officeDocument/2006/relationships/image" Target="../media/image3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5.png"/><Relationship Id="rId12" Type="http://schemas.openxmlformats.org/officeDocument/2006/relationships/image" Target="../media/image29.png"/><Relationship Id="rId17" Type="http://schemas.microsoft.com/office/2007/relationships/hdphoto" Target="../media/hdphoto3.wdp"/><Relationship Id="rId2" Type="http://schemas.openxmlformats.org/officeDocument/2006/relationships/audio" Target="../media/media4.mp3"/><Relationship Id="rId16" Type="http://schemas.openxmlformats.org/officeDocument/2006/relationships/image" Target="../media/image31.png"/><Relationship Id="rId20" Type="http://schemas.openxmlformats.org/officeDocument/2006/relationships/image" Target="../media/image22.png"/><Relationship Id="rId1" Type="http://schemas.microsoft.com/office/2007/relationships/media" Target="../media/media4.mp3"/><Relationship Id="rId6" Type="http://schemas.openxmlformats.org/officeDocument/2006/relationships/image" Target="../media/image25.svg"/><Relationship Id="rId11" Type="http://schemas.openxmlformats.org/officeDocument/2006/relationships/image" Target="../media/image28.png"/><Relationship Id="rId5" Type="http://schemas.openxmlformats.org/officeDocument/2006/relationships/image" Target="../media/image24.png"/><Relationship Id="rId15" Type="http://schemas.microsoft.com/office/2007/relationships/hdphoto" Target="../media/hdphoto2.wdp"/><Relationship Id="rId10" Type="http://schemas.openxmlformats.org/officeDocument/2006/relationships/image" Target="../media/image27.png"/><Relationship Id="rId19" Type="http://schemas.openxmlformats.org/officeDocument/2006/relationships/image" Target="../media/image33.png"/><Relationship Id="rId4" Type="http://schemas.openxmlformats.org/officeDocument/2006/relationships/image" Target="../media/image23.png"/><Relationship Id="rId9" Type="http://schemas.openxmlformats.org/officeDocument/2006/relationships/image" Target="../media/image28.svg"/><Relationship Id="rId1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gi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4.sv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4.png"/><Relationship Id="rId5" Type="http://schemas.openxmlformats.org/officeDocument/2006/relationships/image" Target="../media/image9.png"/><Relationship Id="rId10" Type="http://schemas.openxmlformats.org/officeDocument/2006/relationships/image" Target="../media/image22.png"/><Relationship Id="rId4" Type="http://schemas.openxmlformats.org/officeDocument/2006/relationships/image" Target="../media/image13.png"/><Relationship Id="rId9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gi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4.sv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4.png"/><Relationship Id="rId5" Type="http://schemas.openxmlformats.org/officeDocument/2006/relationships/image" Target="../media/image9.png"/><Relationship Id="rId10" Type="http://schemas.openxmlformats.org/officeDocument/2006/relationships/image" Target="../media/image22.png"/><Relationship Id="rId4" Type="http://schemas.openxmlformats.org/officeDocument/2006/relationships/image" Target="../media/image13.png"/><Relationship Id="rId9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gi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4.sv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14.png"/><Relationship Id="rId5" Type="http://schemas.openxmlformats.org/officeDocument/2006/relationships/image" Target="../media/image9.png"/><Relationship Id="rId10" Type="http://schemas.openxmlformats.org/officeDocument/2006/relationships/image" Target="../media/image22.png"/><Relationship Id="rId4" Type="http://schemas.openxmlformats.org/officeDocument/2006/relationships/image" Target="../media/image13.png"/><Relationship Id="rId9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gi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4.sv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4.png"/><Relationship Id="rId5" Type="http://schemas.openxmlformats.org/officeDocument/2006/relationships/image" Target="../media/image9.png"/><Relationship Id="rId10" Type="http://schemas.openxmlformats.org/officeDocument/2006/relationships/image" Target="../media/image22.png"/><Relationship Id="rId4" Type="http://schemas.openxmlformats.org/officeDocument/2006/relationships/image" Target="../media/image13.png"/><Relationship Id="rId9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gi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4.sv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4.png"/><Relationship Id="rId11" Type="http://schemas.openxmlformats.org/officeDocument/2006/relationships/image" Target="../media/image36.jpeg"/><Relationship Id="rId5" Type="http://schemas.openxmlformats.org/officeDocument/2006/relationships/image" Target="../media/image9.png"/><Relationship Id="rId10" Type="http://schemas.openxmlformats.org/officeDocument/2006/relationships/image" Target="../media/image22.png"/><Relationship Id="rId4" Type="http://schemas.openxmlformats.org/officeDocument/2006/relationships/image" Target="../media/image13.png"/><Relationship Id="rId9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gi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4.svg"/><Relationship Id="rId12" Type="http://schemas.openxmlformats.org/officeDocument/2006/relationships/image" Target="../media/image38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4.png"/><Relationship Id="rId11" Type="http://schemas.openxmlformats.org/officeDocument/2006/relationships/image" Target="../media/image37.png"/><Relationship Id="rId5" Type="http://schemas.openxmlformats.org/officeDocument/2006/relationships/image" Target="../media/image9.png"/><Relationship Id="rId10" Type="http://schemas.openxmlformats.org/officeDocument/2006/relationships/image" Target="../media/image22.png"/><Relationship Id="rId4" Type="http://schemas.openxmlformats.org/officeDocument/2006/relationships/image" Target="../media/image13.png"/><Relationship Id="rId9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39.png"/><Relationship Id="rId3" Type="http://schemas.microsoft.com/office/2007/relationships/media" Target="../media/media9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5.gif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audio" Target="../media/media10.mp3"/><Relationship Id="rId11" Type="http://schemas.openxmlformats.org/officeDocument/2006/relationships/image" Target="../media/image14.svg"/><Relationship Id="rId5" Type="http://schemas.microsoft.com/office/2007/relationships/media" Target="../media/media10.mp3"/><Relationship Id="rId10" Type="http://schemas.openxmlformats.org/officeDocument/2006/relationships/image" Target="../media/image14.png"/><Relationship Id="rId4" Type="http://schemas.openxmlformats.org/officeDocument/2006/relationships/audio" Target="../media/media9.mp3"/><Relationship Id="rId9" Type="http://schemas.openxmlformats.org/officeDocument/2006/relationships/image" Target="../media/image9.png"/><Relationship Id="rId1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22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42.png"/><Relationship Id="rId5" Type="http://schemas.openxmlformats.org/officeDocument/2006/relationships/image" Target="../media/image41.gif"/><Relationship Id="rId4" Type="http://schemas.openxmlformats.org/officeDocument/2006/relationships/image" Target="../media/image4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3958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55822"/>
            <a:ext cx="12192000" cy="1902177"/>
          </a:xfrm>
          <a:prstGeom prst="rect">
            <a:avLst/>
          </a:prstGeom>
        </p:spPr>
      </p:pic>
      <p:sp>
        <p:nvSpPr>
          <p:cNvPr id="4" name="Hộp Văn bản 3">
            <a:extLst>
              <a:ext uri="{FF2B5EF4-FFF2-40B4-BE49-F238E27FC236}">
                <a16:creationId xmlns:a16="http://schemas.microsoft.com/office/drawing/2014/main" xmlns="" id="{E51DFF5F-8AC5-63D9-FCA4-19CA11CE805B}"/>
              </a:ext>
            </a:extLst>
          </p:cNvPr>
          <p:cNvSpPr txBox="1"/>
          <p:nvPr/>
        </p:nvSpPr>
        <p:spPr>
          <a:xfrm>
            <a:off x="914400" y="1388533"/>
            <a:ext cx="11921067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KHỞI ĐỘNG</a:t>
            </a:r>
          </a:p>
          <a:p>
            <a:r>
              <a:rPr lang="en-US" sz="3200" b="1" dirty="0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3200" b="1" dirty="0" err="1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3200" b="1" dirty="0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3200" b="1" dirty="0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200" b="1" dirty="0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hát</a:t>
            </a:r>
            <a:r>
              <a:rPr lang="en-US" sz="3200" b="1" dirty="0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3200" b="1" dirty="0" err="1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3200" b="1" dirty="0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yêu</a:t>
            </a:r>
            <a:r>
              <a:rPr lang="en-US" sz="3200" b="1" dirty="0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hòa</a:t>
            </a:r>
            <a:r>
              <a:rPr lang="en-US" sz="3200" b="1" dirty="0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bình</a:t>
            </a:r>
            <a:r>
              <a:rPr lang="en-US" sz="3200" b="1" dirty="0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3200" b="1" dirty="0" err="1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3200" b="1" dirty="0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sz="3200" b="1" dirty="0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gõ</a:t>
            </a:r>
            <a:r>
              <a:rPr lang="en-US" sz="3200" b="1" dirty="0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đệm</a:t>
            </a:r>
            <a:endParaRPr lang="vi-VN" sz="3200" b="1" dirty="0">
              <a:solidFill>
                <a:srgbClr val="273AE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11351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Administrator\Desktop\z2592174714727_2315310da7615b9d5f08ecd3f7957e2f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2000" cy="1484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1069" y="769851"/>
            <a:ext cx="9025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FF0000"/>
                </a:solidFill>
              </a:rPr>
              <a:t>HÁT KẾT HỢP GÕ ĐỆM</a:t>
            </a:r>
          </a:p>
        </p:txBody>
      </p:sp>
      <p:pic>
        <p:nvPicPr>
          <p:cNvPr id="6" name="Picture 5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69" y="1597047"/>
            <a:ext cx="11793123" cy="4856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E Y HOA BIH E'durd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201375" y="665772"/>
            <a:ext cx="812800" cy="609600"/>
          </a:xfrm>
          <a:prstGeom prst="rect">
            <a:avLst/>
          </a:prstGeom>
        </p:spPr>
      </p:pic>
      <p:pic>
        <p:nvPicPr>
          <p:cNvPr id="2" name="CA BAI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840416" y="665772"/>
            <a:ext cx="812800" cy="609600"/>
          </a:xfrm>
          <a:prstGeom prst="rect">
            <a:avLst/>
          </a:prstGeom>
        </p:spPr>
      </p:pic>
      <p:pic>
        <p:nvPicPr>
          <p:cNvPr id="4" name="Hình ảnh 3">
            <a:extLst>
              <a:ext uri="{FF2B5EF4-FFF2-40B4-BE49-F238E27FC236}">
                <a16:creationId xmlns:a16="http://schemas.microsoft.com/office/drawing/2014/main" xmlns="" id="{D9BAD951-2F98-8EC1-6CAD-6BE42EDC23A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119240" y="6453809"/>
            <a:ext cx="12311239" cy="404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021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746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07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06536"/>
            <a:ext cx="7625616" cy="195146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5616" y="3780263"/>
            <a:ext cx="4566383" cy="3077737"/>
          </a:xfrm>
          <a:prstGeom prst="rect">
            <a:avLst/>
          </a:prstGeom>
        </p:spPr>
      </p:pic>
      <p:pic>
        <p:nvPicPr>
          <p:cNvPr id="2" name="Picture 46">
            <a:extLst>
              <a:ext uri="{FF2B5EF4-FFF2-40B4-BE49-F238E27FC236}">
                <a16:creationId xmlns:a16="http://schemas.microsoft.com/office/drawing/2014/main" xmlns="" id="{E55BD82D-08D5-DC52-44A0-FD9EABFE48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34" y="4192859"/>
            <a:ext cx="3019168" cy="2665141"/>
          </a:xfrm>
          <a:prstGeom prst="rect">
            <a:avLst/>
          </a:prstGeom>
        </p:spPr>
      </p:pic>
      <p:sp>
        <p:nvSpPr>
          <p:cNvPr id="3" name="Hộp Văn bản 2">
            <a:extLst>
              <a:ext uri="{FF2B5EF4-FFF2-40B4-BE49-F238E27FC236}">
                <a16:creationId xmlns:a16="http://schemas.microsoft.com/office/drawing/2014/main" xmlns="" id="{C6FE055D-944E-C37D-A686-18EF571A8305}"/>
              </a:ext>
            </a:extLst>
          </p:cNvPr>
          <p:cNvSpPr txBox="1"/>
          <p:nvPr/>
        </p:nvSpPr>
        <p:spPr>
          <a:xfrm>
            <a:off x="0" y="316088"/>
            <a:ext cx="119210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4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25</a:t>
            </a:r>
            <a:endParaRPr lang="vi-VN" sz="3200" b="1" dirty="0">
              <a:solidFill>
                <a:srgbClr val="273AE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Hộp Văn bản 3">
            <a:extLst>
              <a:ext uri="{FF2B5EF4-FFF2-40B4-BE49-F238E27FC236}">
                <a16:creationId xmlns:a16="http://schemas.microsoft.com/office/drawing/2014/main" xmlns="" id="{C3398678-E3FC-9017-367A-694F51A6D308}"/>
              </a:ext>
            </a:extLst>
          </p:cNvPr>
          <p:cNvSpPr txBox="1"/>
          <p:nvPr/>
        </p:nvSpPr>
        <p:spPr>
          <a:xfrm>
            <a:off x="-169333" y="1149380"/>
            <a:ext cx="1192106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Tx/>
              <a:buChar char="-"/>
            </a:pPr>
            <a:r>
              <a:rPr lang="en-US" sz="3200" b="1" dirty="0" err="1" smtClean="0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r>
              <a:rPr lang="en-US" sz="3200" b="1" dirty="0" smtClean="0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nhạc</a:t>
            </a:r>
            <a:r>
              <a:rPr lang="en-US" sz="3200" b="1" dirty="0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200" b="1" dirty="0" err="1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200" b="1" dirty="0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r>
              <a:rPr lang="en-US" sz="3200" b="1" dirty="0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nhạc</a:t>
            </a:r>
            <a:r>
              <a:rPr lang="en-US" sz="3200" b="1" dirty="0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200" b="1" dirty="0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</a:t>
            </a:r>
          </a:p>
          <a:p>
            <a:pPr marL="457200" indent="-457200" algn="ctr">
              <a:buFontTx/>
              <a:buChar char="-"/>
            </a:pPr>
            <a:r>
              <a:rPr lang="en-US" sz="3200" b="1" dirty="0" err="1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Vận</a:t>
            </a:r>
            <a:r>
              <a:rPr lang="en-US" sz="3200" b="1" dirty="0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endParaRPr lang="vi-VN" sz="3200" b="1" dirty="0">
              <a:solidFill>
                <a:srgbClr val="273AE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9763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4763911"/>
            <a:ext cx="2133600" cy="1542034"/>
          </a:xfrm>
          <a:prstGeom prst="rect">
            <a:avLst/>
          </a:prstGeom>
        </p:spPr>
      </p:pic>
      <p:pic>
        <p:nvPicPr>
          <p:cNvPr id="2" name="Hình ảnh 1">
            <a:extLst>
              <a:ext uri="{FF2B5EF4-FFF2-40B4-BE49-F238E27FC236}">
                <a16:creationId xmlns:a16="http://schemas.microsoft.com/office/drawing/2014/main" xmlns="" id="{62D9F2BF-6FD3-4840-83BE-FCE9AA6CE5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86311"/>
            <a:ext cx="12191999" cy="671689"/>
          </a:xfrm>
          <a:prstGeom prst="rect">
            <a:avLst/>
          </a:prstGeom>
        </p:spPr>
      </p:pic>
      <p:sp>
        <p:nvSpPr>
          <p:cNvPr id="4" name="Freeform 2" descr="Soft Illustrative Lunar New Year Cherry Blossoms">
            <a:extLst>
              <a:ext uri="{FF2B5EF4-FFF2-40B4-BE49-F238E27FC236}">
                <a16:creationId xmlns:a16="http://schemas.microsoft.com/office/drawing/2014/main" xmlns="" id="{207B1CBD-C948-1961-4D35-EA4204766613}"/>
              </a:ext>
            </a:extLst>
          </p:cNvPr>
          <p:cNvSpPr/>
          <p:nvPr/>
        </p:nvSpPr>
        <p:spPr>
          <a:xfrm rot="606510">
            <a:off x="-262570" y="43834"/>
            <a:ext cx="2317146" cy="2304255"/>
          </a:xfrm>
          <a:custGeom>
            <a:avLst/>
            <a:gdLst/>
            <a:ahLst/>
            <a:cxnLst/>
            <a:rect l="l" t="t" r="r" b="b"/>
            <a:pathLst>
              <a:path w="5077780" h="2945112">
                <a:moveTo>
                  <a:pt x="0" y="0"/>
                </a:moveTo>
                <a:lnTo>
                  <a:pt x="5077780" y="0"/>
                </a:lnTo>
                <a:lnTo>
                  <a:pt x="5077780" y="2945113"/>
                </a:lnTo>
                <a:lnTo>
                  <a:pt x="0" y="294511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vi-VN"/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xmlns="" id="{A2A9D004-1C5D-4F58-3EA7-5CD021D739C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 flipH="1">
            <a:off x="1965585" y="931297"/>
            <a:ext cx="1122256" cy="768745"/>
          </a:xfrm>
          <a:prstGeom prst="rect">
            <a:avLst/>
          </a:prstGeom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xmlns="" id="{5103C9F2-24E3-82AF-69F3-4D7582B5C5F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 flipH="1">
            <a:off x="1965585" y="202649"/>
            <a:ext cx="1122256" cy="7687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96EC7156-078D-B486-7F69-CB1BBCF5DC7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 flipH="1">
            <a:off x="2526713" y="699875"/>
            <a:ext cx="1122256" cy="768745"/>
          </a:xfrm>
          <a:prstGeom prst="rect">
            <a:avLst/>
          </a:prstGeom>
        </p:spPr>
      </p:pic>
      <p:pic>
        <p:nvPicPr>
          <p:cNvPr id="10" name="Hình ảnh 9">
            <a:extLst>
              <a:ext uri="{FF2B5EF4-FFF2-40B4-BE49-F238E27FC236}">
                <a16:creationId xmlns:a16="http://schemas.microsoft.com/office/drawing/2014/main" xmlns="" id="{E45785A8-0981-FFFC-7786-F9518E46A8E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0374" y="2225490"/>
            <a:ext cx="10899554" cy="2187094"/>
          </a:xfrm>
          <a:prstGeom prst="rect">
            <a:avLst/>
          </a:prstGeom>
        </p:spPr>
      </p:pic>
      <p:sp>
        <p:nvSpPr>
          <p:cNvPr id="11" name="Hộp Văn bản 10">
            <a:extLst>
              <a:ext uri="{FF2B5EF4-FFF2-40B4-BE49-F238E27FC236}">
                <a16:creationId xmlns:a16="http://schemas.microsoft.com/office/drawing/2014/main" xmlns="" id="{D6E1B4BE-3ECC-022D-B312-FD126812C99B}"/>
              </a:ext>
            </a:extLst>
          </p:cNvPr>
          <p:cNvSpPr txBox="1"/>
          <p:nvPr/>
        </p:nvSpPr>
        <p:spPr>
          <a:xfrm>
            <a:off x="1264356" y="666400"/>
            <a:ext cx="1192106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r>
              <a:rPr lang="en-US" sz="32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hiểu</a:t>
            </a:r>
            <a:r>
              <a:rPr lang="en-US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endParaRPr lang="en-US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200" b="1" dirty="0" err="1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200" b="1" dirty="0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r>
              <a:rPr lang="en-US" sz="3200" b="1" dirty="0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nhạc</a:t>
            </a:r>
            <a:r>
              <a:rPr lang="en-US" sz="3200" b="1" dirty="0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200" b="1" dirty="0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</a:t>
            </a:r>
          </a:p>
        </p:txBody>
      </p:sp>
      <p:sp>
        <p:nvSpPr>
          <p:cNvPr id="12" name="Hộp Văn bản 11">
            <a:extLst>
              <a:ext uri="{FF2B5EF4-FFF2-40B4-BE49-F238E27FC236}">
                <a16:creationId xmlns:a16="http://schemas.microsoft.com/office/drawing/2014/main" xmlns="" id="{618A2FBB-AE6F-7568-789B-0F964226E90D}"/>
              </a:ext>
            </a:extLst>
          </p:cNvPr>
          <p:cNvSpPr txBox="1"/>
          <p:nvPr/>
        </p:nvSpPr>
        <p:spPr>
          <a:xfrm>
            <a:off x="259644" y="4412584"/>
            <a:ext cx="50856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0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nhạc</a:t>
            </a:r>
            <a:r>
              <a:rPr lang="en-US" sz="20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0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r>
              <a:rPr lang="en-US" sz="20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sz="20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nhịp</a:t>
            </a:r>
            <a:r>
              <a:rPr lang="en-US" sz="20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bao </a:t>
            </a:r>
            <a:r>
              <a:rPr lang="en-US" sz="20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nhiêu</a:t>
            </a:r>
            <a:r>
              <a:rPr lang="en-US" sz="20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en-US" sz="20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0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gồm</a:t>
            </a:r>
            <a:r>
              <a:rPr lang="en-US" sz="20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bao </a:t>
            </a:r>
            <a:r>
              <a:rPr lang="en-US" sz="20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nhiêu</a:t>
            </a:r>
            <a:r>
              <a:rPr lang="en-US" sz="20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ô </a:t>
            </a:r>
            <a:r>
              <a:rPr lang="en-US" sz="20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nhịp</a:t>
            </a:r>
            <a:r>
              <a:rPr lang="en-US" sz="20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en-US" sz="20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Cao </a:t>
            </a:r>
            <a:r>
              <a:rPr lang="en-US" sz="20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20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gồm</a:t>
            </a:r>
            <a:r>
              <a:rPr lang="en-US" sz="20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0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nốt</a:t>
            </a:r>
            <a:r>
              <a:rPr lang="en-US" sz="20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20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en-US" sz="20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sz="20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20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13" name="Hộp Văn bản 12">
            <a:extLst>
              <a:ext uri="{FF2B5EF4-FFF2-40B4-BE49-F238E27FC236}">
                <a16:creationId xmlns:a16="http://schemas.microsoft.com/office/drawing/2014/main" xmlns="" id="{68291648-CCC3-C04E-F079-4B7BC16F10DF}"/>
              </a:ext>
            </a:extLst>
          </p:cNvPr>
          <p:cNvSpPr txBox="1"/>
          <p:nvPr/>
        </p:nvSpPr>
        <p:spPr>
          <a:xfrm>
            <a:off x="4673601" y="4527709"/>
            <a:ext cx="605648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0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nhạc</a:t>
            </a:r>
            <a:r>
              <a:rPr lang="en-US" sz="20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0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r>
              <a:rPr lang="en-US" sz="20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sz="20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nhịp</a:t>
            </a:r>
            <a:r>
              <a:rPr lang="en-US" sz="20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3/4</a:t>
            </a:r>
          </a:p>
          <a:p>
            <a:r>
              <a:rPr lang="en-US" sz="20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0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gồm</a:t>
            </a:r>
            <a:r>
              <a:rPr lang="en-US" sz="20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8 ô </a:t>
            </a:r>
            <a:r>
              <a:rPr lang="en-US" sz="20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nhịp</a:t>
            </a:r>
            <a:endParaRPr lang="en-US" sz="2000" b="1" i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Cao </a:t>
            </a:r>
            <a:r>
              <a:rPr lang="en-US" sz="20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20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gồm</a:t>
            </a:r>
            <a:r>
              <a:rPr lang="en-US" sz="20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0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nốt</a:t>
            </a:r>
            <a:r>
              <a:rPr lang="en-US" sz="20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0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Đô,rê,mi,pha,son,la,si,đố</a:t>
            </a:r>
            <a:endParaRPr lang="en-US" sz="2000" b="1" i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sz="20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20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gồm</a:t>
            </a:r>
            <a:r>
              <a:rPr lang="en-US" sz="20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0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Nốt</a:t>
            </a:r>
            <a:r>
              <a:rPr lang="en-US" sz="20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trắng</a:t>
            </a:r>
            <a:r>
              <a:rPr lang="en-US" sz="20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đen</a:t>
            </a:r>
            <a:r>
              <a:rPr lang="en-US" sz="20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móc</a:t>
            </a:r>
            <a:r>
              <a:rPr lang="en-US" sz="20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endParaRPr lang="en-US" sz="2000" b="1" i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24345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0652" y="28415"/>
            <a:ext cx="1686564" cy="1690628"/>
          </a:xfrm>
          <a:prstGeom prst="rect">
            <a:avLst/>
          </a:prstGeom>
        </p:spPr>
      </p:pic>
      <p:pic>
        <p:nvPicPr>
          <p:cNvPr id="6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716" y="3393119"/>
            <a:ext cx="1406569" cy="3243575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3920503" y="882473"/>
            <a:ext cx="3850640" cy="6661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tabLst>
                <a:tab pos="4572000" algn="l"/>
              </a:tabLst>
            </a:pPr>
            <a:r>
              <a:rPr lang="en-US" altLang="en-US" sz="3735" b="1" dirty="0" err="1">
                <a:solidFill>
                  <a:srgbClr val="1810C0"/>
                </a:solidFill>
                <a:latin typeface="Times New Roman" panose="02020603050405020304" pitchFamily="18" charset="0"/>
              </a:rPr>
              <a:t>LUYỆN CAO ĐỘ</a:t>
            </a:r>
            <a:endParaRPr lang="en-US" altLang="en-US" sz="3735" b="1" dirty="0">
              <a:solidFill>
                <a:srgbClr val="1810C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398779" y="4079861"/>
            <a:ext cx="9697076" cy="66710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defTabSz="457200">
              <a:defRPr/>
            </a:pPr>
            <a:r>
              <a:rPr lang="en-US" altLang="zh-CN" sz="3735" b="1" dirty="0">
                <a:solidFill>
                  <a:srgbClr val="FF0000"/>
                </a:solidFill>
                <a:latin typeface="Times" pitchFamily="18" charset="0"/>
                <a:ea typeface="inpin heiti" charset="-122"/>
                <a:cs typeface="Times" pitchFamily="18" charset="0"/>
              </a:rPr>
              <a:t>        </a:t>
            </a:r>
            <a:r>
              <a:rPr lang="en-US" altLang="zh-CN" sz="3200" b="1" dirty="0" err="1">
                <a:solidFill>
                  <a:srgbClr val="FF0000"/>
                </a:solidFill>
                <a:latin typeface="Times" pitchFamily="18" charset="0"/>
                <a:ea typeface="inpin heiti" charset="-122"/>
                <a:cs typeface="Times" pitchFamily="18" charset="0"/>
              </a:rPr>
              <a:t>Đô</a:t>
            </a:r>
            <a:r>
              <a:rPr lang="en-US" altLang="zh-CN" sz="3200" b="1" dirty="0">
                <a:solidFill>
                  <a:srgbClr val="FF0000"/>
                </a:solidFill>
                <a:latin typeface="Times" pitchFamily="18" charset="0"/>
                <a:ea typeface="inpin heiti" charset="-122"/>
                <a:cs typeface="Times" pitchFamily="18" charset="0"/>
              </a:rPr>
              <a:t>       </a:t>
            </a:r>
            <a:r>
              <a:rPr lang="en-US" altLang="zh-CN" sz="3200" b="1" dirty="0" err="1">
                <a:solidFill>
                  <a:srgbClr val="FF0000"/>
                </a:solidFill>
                <a:latin typeface="Times" pitchFamily="18" charset="0"/>
                <a:ea typeface="inpin heiti" charset="-122"/>
                <a:cs typeface="Times" pitchFamily="18" charset="0"/>
              </a:rPr>
              <a:t>Rê</a:t>
            </a:r>
            <a:r>
              <a:rPr lang="en-US" altLang="zh-CN" sz="3200" b="1" dirty="0">
                <a:solidFill>
                  <a:srgbClr val="FF0000"/>
                </a:solidFill>
                <a:latin typeface="Times" pitchFamily="18" charset="0"/>
                <a:ea typeface="inpin heiti" charset="-122"/>
                <a:cs typeface="Times" pitchFamily="18" charset="0"/>
              </a:rPr>
              <a:t>       Mi      </a:t>
            </a:r>
            <a:r>
              <a:rPr lang="en-US" altLang="zh-CN" sz="3200" b="1" dirty="0" err="1">
                <a:solidFill>
                  <a:srgbClr val="FF0000"/>
                </a:solidFill>
                <a:latin typeface="Times" pitchFamily="18" charset="0"/>
                <a:ea typeface="inpin heiti" charset="-122"/>
                <a:cs typeface="Times" pitchFamily="18" charset="0"/>
              </a:rPr>
              <a:t>Pha</a:t>
            </a:r>
            <a:r>
              <a:rPr lang="en-US" altLang="zh-CN" sz="3200" b="1" dirty="0">
                <a:solidFill>
                  <a:srgbClr val="FF0000"/>
                </a:solidFill>
                <a:latin typeface="Times" pitchFamily="18" charset="0"/>
                <a:ea typeface="inpin heiti" charset="-122"/>
                <a:cs typeface="Times" pitchFamily="18" charset="0"/>
              </a:rPr>
              <a:t>      Son    La      Si     </a:t>
            </a:r>
            <a:r>
              <a:rPr lang="en-US" altLang="zh-CN" sz="3200" b="1" dirty="0" err="1">
                <a:solidFill>
                  <a:srgbClr val="FF0000"/>
                </a:solidFill>
                <a:latin typeface="Times" pitchFamily="18" charset="0"/>
                <a:ea typeface="inpin heiti" charset="-122"/>
                <a:cs typeface="Times" pitchFamily="18" charset="0"/>
              </a:rPr>
              <a:t>Đố</a:t>
            </a:r>
            <a:endParaRPr lang="zh-CN" altLang="en-US" sz="3200" b="1" dirty="0">
              <a:solidFill>
                <a:srgbClr val="FF0000"/>
              </a:solidFill>
              <a:latin typeface="Times" pitchFamily="18" charset="0"/>
              <a:ea typeface="inpin heiti" charset="-122"/>
              <a:cs typeface="Times" pitchFamily="18" charset="0"/>
            </a:endParaRPr>
          </a:p>
        </p:txBody>
      </p:sp>
      <p:grpSp>
        <p:nvGrpSpPr>
          <p:cNvPr id="33" name="Group 108"/>
          <p:cNvGrpSpPr/>
          <p:nvPr/>
        </p:nvGrpSpPr>
        <p:grpSpPr bwMode="auto">
          <a:xfrm>
            <a:off x="1345993" y="3034804"/>
            <a:ext cx="9500014" cy="632883"/>
            <a:chOff x="204" y="935"/>
            <a:chExt cx="5352" cy="400"/>
          </a:xfrm>
        </p:grpSpPr>
        <p:sp>
          <p:nvSpPr>
            <p:cNvPr id="34" name="Line 109"/>
            <p:cNvSpPr>
              <a:spLocks noChangeShapeType="1"/>
            </p:cNvSpPr>
            <p:nvPr/>
          </p:nvSpPr>
          <p:spPr bwMode="auto">
            <a:xfrm>
              <a:off x="204" y="935"/>
              <a:ext cx="535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Line 110"/>
            <p:cNvSpPr>
              <a:spLocks noChangeShapeType="1"/>
            </p:cNvSpPr>
            <p:nvPr/>
          </p:nvSpPr>
          <p:spPr bwMode="auto">
            <a:xfrm>
              <a:off x="204" y="1035"/>
              <a:ext cx="535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Line 111"/>
            <p:cNvSpPr>
              <a:spLocks noChangeShapeType="1"/>
            </p:cNvSpPr>
            <p:nvPr/>
          </p:nvSpPr>
          <p:spPr bwMode="auto">
            <a:xfrm>
              <a:off x="204" y="1135"/>
              <a:ext cx="535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Line 112"/>
            <p:cNvSpPr>
              <a:spLocks noChangeShapeType="1"/>
            </p:cNvSpPr>
            <p:nvPr/>
          </p:nvSpPr>
          <p:spPr bwMode="auto">
            <a:xfrm>
              <a:off x="204" y="1235"/>
              <a:ext cx="535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Line 113"/>
            <p:cNvSpPr>
              <a:spLocks noChangeShapeType="1"/>
            </p:cNvSpPr>
            <p:nvPr/>
          </p:nvSpPr>
          <p:spPr bwMode="auto">
            <a:xfrm>
              <a:off x="204" y="1335"/>
              <a:ext cx="535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39" name="Picture 114" descr="khoa-Sol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45993" y="2804087"/>
            <a:ext cx="431800" cy="1047751"/>
          </a:xfrm>
          <a:prstGeom prst="rect">
            <a:avLst/>
          </a:prstGeom>
          <a:noFill/>
        </p:spPr>
      </p:pic>
      <p:pic>
        <p:nvPicPr>
          <p:cNvPr id="40" name="Picture 115" descr="tempo2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896327" y="3064437"/>
            <a:ext cx="245533" cy="571500"/>
          </a:xfrm>
          <a:prstGeom prst="rect">
            <a:avLst/>
          </a:prstGeom>
          <a:noFill/>
        </p:spPr>
      </p:pic>
      <p:sp>
        <p:nvSpPr>
          <p:cNvPr id="41" name="Line 154"/>
          <p:cNvSpPr>
            <a:spLocks noChangeShapeType="1"/>
          </p:cNvSpPr>
          <p:nvPr/>
        </p:nvSpPr>
        <p:spPr bwMode="auto">
          <a:xfrm>
            <a:off x="2483272" y="3851837"/>
            <a:ext cx="643699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607417" y="3765913"/>
            <a:ext cx="395408" cy="171844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743748" y="3661471"/>
            <a:ext cx="395408" cy="171844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877372" y="3575509"/>
            <a:ext cx="395408" cy="171844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010996" y="3486487"/>
            <a:ext cx="395408" cy="171844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8299079" y="3350973"/>
            <a:ext cx="395408" cy="171844"/>
          </a:xfrm>
          <a:prstGeom prst="rect">
            <a:avLst/>
          </a:prstGeom>
        </p:spPr>
      </p:pic>
      <p:grpSp>
        <p:nvGrpSpPr>
          <p:cNvPr id="8" name="Group 34"/>
          <p:cNvGrpSpPr/>
          <p:nvPr/>
        </p:nvGrpSpPr>
        <p:grpSpPr bwMode="auto">
          <a:xfrm>
            <a:off x="-162560" y="5623001"/>
            <a:ext cx="16652240" cy="1234993"/>
            <a:chOff x="0" y="4105"/>
            <a:chExt cx="5511" cy="215"/>
          </a:xfrm>
        </p:grpSpPr>
        <p:sp>
          <p:nvSpPr>
            <p:cNvPr id="17" name="Freeform 37"/>
            <p:cNvSpPr/>
            <p:nvPr/>
          </p:nvSpPr>
          <p:spPr bwMode="auto">
            <a:xfrm>
              <a:off x="1050" y="4238"/>
              <a:ext cx="236" cy="75"/>
            </a:xfrm>
            <a:custGeom>
              <a:avLst/>
              <a:gdLst>
                <a:gd name="T0" fmla="*/ 102 w 236"/>
                <a:gd name="T1" fmla="*/ 2 h 75"/>
                <a:gd name="T2" fmla="*/ 78 w 236"/>
                <a:gd name="T3" fmla="*/ 0 h 75"/>
                <a:gd name="T4" fmla="*/ 57 w 236"/>
                <a:gd name="T5" fmla="*/ 3 h 75"/>
                <a:gd name="T6" fmla="*/ 37 w 236"/>
                <a:gd name="T7" fmla="*/ 6 h 75"/>
                <a:gd name="T8" fmla="*/ 20 w 236"/>
                <a:gd name="T9" fmla="*/ 13 h 75"/>
                <a:gd name="T10" fmla="*/ 8 w 236"/>
                <a:gd name="T11" fmla="*/ 22 h 75"/>
                <a:gd name="T12" fmla="*/ 0 w 236"/>
                <a:gd name="T13" fmla="*/ 32 h 75"/>
                <a:gd name="T14" fmla="*/ 0 w 236"/>
                <a:gd name="T15" fmla="*/ 45 h 75"/>
                <a:gd name="T16" fmla="*/ 6 w 236"/>
                <a:gd name="T17" fmla="*/ 61 h 75"/>
                <a:gd name="T18" fmla="*/ 40 w 236"/>
                <a:gd name="T19" fmla="*/ 68 h 75"/>
                <a:gd name="T20" fmla="*/ 69 w 236"/>
                <a:gd name="T21" fmla="*/ 73 h 75"/>
                <a:gd name="T22" fmla="*/ 95 w 236"/>
                <a:gd name="T23" fmla="*/ 75 h 75"/>
                <a:gd name="T24" fmla="*/ 116 w 236"/>
                <a:gd name="T25" fmla="*/ 75 h 75"/>
                <a:gd name="T26" fmla="*/ 136 w 236"/>
                <a:gd name="T27" fmla="*/ 75 h 75"/>
                <a:gd name="T28" fmla="*/ 156 w 236"/>
                <a:gd name="T29" fmla="*/ 73 h 75"/>
                <a:gd name="T30" fmla="*/ 175 w 236"/>
                <a:gd name="T31" fmla="*/ 69 h 75"/>
                <a:gd name="T32" fmla="*/ 195 w 236"/>
                <a:gd name="T33" fmla="*/ 65 h 75"/>
                <a:gd name="T34" fmla="*/ 214 w 236"/>
                <a:gd name="T35" fmla="*/ 60 h 75"/>
                <a:gd name="T36" fmla="*/ 226 w 236"/>
                <a:gd name="T37" fmla="*/ 54 h 75"/>
                <a:gd name="T38" fmla="*/ 232 w 236"/>
                <a:gd name="T39" fmla="*/ 47 h 75"/>
                <a:gd name="T40" fmla="*/ 236 w 236"/>
                <a:gd name="T41" fmla="*/ 38 h 75"/>
                <a:gd name="T42" fmla="*/ 236 w 236"/>
                <a:gd name="T43" fmla="*/ 31 h 75"/>
                <a:gd name="T44" fmla="*/ 233 w 236"/>
                <a:gd name="T45" fmla="*/ 24 h 75"/>
                <a:gd name="T46" fmla="*/ 230 w 236"/>
                <a:gd name="T47" fmla="*/ 17 h 75"/>
                <a:gd name="T48" fmla="*/ 224 w 236"/>
                <a:gd name="T49" fmla="*/ 12 h 75"/>
                <a:gd name="T50" fmla="*/ 217 w 236"/>
                <a:gd name="T51" fmla="*/ 9 h 75"/>
                <a:gd name="T52" fmla="*/ 209 w 236"/>
                <a:gd name="T53" fmla="*/ 6 h 75"/>
                <a:gd name="T54" fmla="*/ 200 w 236"/>
                <a:gd name="T55" fmla="*/ 5 h 75"/>
                <a:gd name="T56" fmla="*/ 189 w 236"/>
                <a:gd name="T57" fmla="*/ 5 h 75"/>
                <a:gd name="T58" fmla="*/ 180 w 236"/>
                <a:gd name="T59" fmla="*/ 8 h 75"/>
                <a:gd name="T60" fmla="*/ 171 w 236"/>
                <a:gd name="T61" fmla="*/ 9 h 75"/>
                <a:gd name="T62" fmla="*/ 163 w 236"/>
                <a:gd name="T63" fmla="*/ 11 h 75"/>
                <a:gd name="T64" fmla="*/ 157 w 236"/>
                <a:gd name="T65" fmla="*/ 13 h 75"/>
                <a:gd name="T66" fmla="*/ 153 w 236"/>
                <a:gd name="T67" fmla="*/ 15 h 75"/>
                <a:gd name="T68" fmla="*/ 146 w 236"/>
                <a:gd name="T69" fmla="*/ 15 h 75"/>
                <a:gd name="T70" fmla="*/ 140 w 236"/>
                <a:gd name="T71" fmla="*/ 13 h 75"/>
                <a:gd name="T72" fmla="*/ 134 w 236"/>
                <a:gd name="T73" fmla="*/ 11 h 75"/>
                <a:gd name="T74" fmla="*/ 127 w 236"/>
                <a:gd name="T75" fmla="*/ 9 h 75"/>
                <a:gd name="T76" fmla="*/ 119 w 236"/>
                <a:gd name="T77" fmla="*/ 5 h 75"/>
                <a:gd name="T78" fmla="*/ 111 w 236"/>
                <a:gd name="T79" fmla="*/ 3 h 75"/>
                <a:gd name="T80" fmla="*/ 102 w 236"/>
                <a:gd name="T81" fmla="*/ 2 h 7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36" h="75">
                  <a:moveTo>
                    <a:pt x="102" y="2"/>
                  </a:moveTo>
                  <a:lnTo>
                    <a:pt x="78" y="0"/>
                  </a:lnTo>
                  <a:lnTo>
                    <a:pt x="57" y="3"/>
                  </a:lnTo>
                  <a:lnTo>
                    <a:pt x="37" y="6"/>
                  </a:lnTo>
                  <a:lnTo>
                    <a:pt x="20" y="13"/>
                  </a:lnTo>
                  <a:lnTo>
                    <a:pt x="8" y="22"/>
                  </a:lnTo>
                  <a:lnTo>
                    <a:pt x="0" y="32"/>
                  </a:lnTo>
                  <a:lnTo>
                    <a:pt x="0" y="45"/>
                  </a:lnTo>
                  <a:lnTo>
                    <a:pt x="6" y="61"/>
                  </a:lnTo>
                  <a:lnTo>
                    <a:pt x="40" y="68"/>
                  </a:lnTo>
                  <a:lnTo>
                    <a:pt x="69" y="73"/>
                  </a:lnTo>
                  <a:lnTo>
                    <a:pt x="95" y="75"/>
                  </a:lnTo>
                  <a:lnTo>
                    <a:pt x="116" y="75"/>
                  </a:lnTo>
                  <a:lnTo>
                    <a:pt x="136" y="75"/>
                  </a:lnTo>
                  <a:lnTo>
                    <a:pt x="156" y="73"/>
                  </a:lnTo>
                  <a:lnTo>
                    <a:pt x="175" y="69"/>
                  </a:lnTo>
                  <a:lnTo>
                    <a:pt x="195" y="65"/>
                  </a:lnTo>
                  <a:lnTo>
                    <a:pt x="214" y="60"/>
                  </a:lnTo>
                  <a:lnTo>
                    <a:pt x="226" y="54"/>
                  </a:lnTo>
                  <a:lnTo>
                    <a:pt x="232" y="47"/>
                  </a:lnTo>
                  <a:lnTo>
                    <a:pt x="236" y="38"/>
                  </a:lnTo>
                  <a:lnTo>
                    <a:pt x="236" y="31"/>
                  </a:lnTo>
                  <a:lnTo>
                    <a:pt x="233" y="24"/>
                  </a:lnTo>
                  <a:lnTo>
                    <a:pt x="230" y="17"/>
                  </a:lnTo>
                  <a:lnTo>
                    <a:pt x="224" y="12"/>
                  </a:lnTo>
                  <a:lnTo>
                    <a:pt x="217" y="9"/>
                  </a:lnTo>
                  <a:lnTo>
                    <a:pt x="209" y="6"/>
                  </a:lnTo>
                  <a:lnTo>
                    <a:pt x="200" y="5"/>
                  </a:lnTo>
                  <a:lnTo>
                    <a:pt x="189" y="5"/>
                  </a:lnTo>
                  <a:lnTo>
                    <a:pt x="180" y="8"/>
                  </a:lnTo>
                  <a:lnTo>
                    <a:pt x="171" y="9"/>
                  </a:lnTo>
                  <a:lnTo>
                    <a:pt x="163" y="11"/>
                  </a:lnTo>
                  <a:lnTo>
                    <a:pt x="157" y="13"/>
                  </a:lnTo>
                  <a:lnTo>
                    <a:pt x="153" y="15"/>
                  </a:lnTo>
                  <a:lnTo>
                    <a:pt x="146" y="15"/>
                  </a:lnTo>
                  <a:lnTo>
                    <a:pt x="140" y="13"/>
                  </a:lnTo>
                  <a:lnTo>
                    <a:pt x="134" y="11"/>
                  </a:lnTo>
                  <a:lnTo>
                    <a:pt x="127" y="9"/>
                  </a:lnTo>
                  <a:lnTo>
                    <a:pt x="119" y="5"/>
                  </a:lnTo>
                  <a:lnTo>
                    <a:pt x="111" y="3"/>
                  </a:lnTo>
                  <a:lnTo>
                    <a:pt x="102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8" name="Group 38"/>
            <p:cNvGrpSpPr/>
            <p:nvPr/>
          </p:nvGrpSpPr>
          <p:grpSpPr bwMode="auto">
            <a:xfrm>
              <a:off x="0" y="4105"/>
              <a:ext cx="1479" cy="215"/>
              <a:chOff x="3452" y="4125"/>
              <a:chExt cx="1479" cy="215"/>
            </a:xfrm>
          </p:grpSpPr>
          <p:sp>
            <p:nvSpPr>
              <p:cNvPr id="19" name="Freeform 39"/>
              <p:cNvSpPr/>
              <p:nvPr/>
            </p:nvSpPr>
            <p:spPr bwMode="auto">
              <a:xfrm>
                <a:off x="3592" y="4158"/>
                <a:ext cx="17" cy="16"/>
              </a:xfrm>
              <a:custGeom>
                <a:avLst/>
                <a:gdLst>
                  <a:gd name="T0" fmla="*/ 1 w 34"/>
                  <a:gd name="T1" fmla="*/ 1 h 32"/>
                  <a:gd name="T2" fmla="*/ 1 w 34"/>
                  <a:gd name="T3" fmla="*/ 1 h 32"/>
                  <a:gd name="T4" fmla="*/ 1 w 34"/>
                  <a:gd name="T5" fmla="*/ 1 h 32"/>
                  <a:gd name="T6" fmla="*/ 1 w 34"/>
                  <a:gd name="T7" fmla="*/ 1 h 32"/>
                  <a:gd name="T8" fmla="*/ 1 w 34"/>
                  <a:gd name="T9" fmla="*/ 0 h 32"/>
                  <a:gd name="T10" fmla="*/ 1 w 34"/>
                  <a:gd name="T11" fmla="*/ 0 h 32"/>
                  <a:gd name="T12" fmla="*/ 1 w 34"/>
                  <a:gd name="T13" fmla="*/ 1 h 32"/>
                  <a:gd name="T14" fmla="*/ 1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1 w 34"/>
                  <a:gd name="T21" fmla="*/ 1 h 32"/>
                  <a:gd name="T22" fmla="*/ 1 w 34"/>
                  <a:gd name="T23" fmla="*/ 1 h 32"/>
                  <a:gd name="T24" fmla="*/ 1 w 34"/>
                  <a:gd name="T25" fmla="*/ 1 h 32"/>
                  <a:gd name="T26" fmla="*/ 1 w 34"/>
                  <a:gd name="T27" fmla="*/ 1 h 32"/>
                  <a:gd name="T28" fmla="*/ 1 w 34"/>
                  <a:gd name="T29" fmla="*/ 1 h 32"/>
                  <a:gd name="T30" fmla="*/ 1 w 34"/>
                  <a:gd name="T31" fmla="*/ 1 h 32"/>
                  <a:gd name="T32" fmla="*/ 1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4"/>
                    </a:lnTo>
                    <a:lnTo>
                      <a:pt x="32" y="8"/>
                    </a:lnTo>
                    <a:lnTo>
                      <a:pt x="27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9" y="1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3" y="24"/>
                    </a:lnTo>
                    <a:lnTo>
                      <a:pt x="7" y="29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0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40"/>
              <p:cNvSpPr/>
              <p:nvPr/>
            </p:nvSpPr>
            <p:spPr bwMode="auto">
              <a:xfrm>
                <a:off x="3668" y="4235"/>
                <a:ext cx="16" cy="16"/>
              </a:xfrm>
              <a:custGeom>
                <a:avLst/>
                <a:gdLst>
                  <a:gd name="T0" fmla="*/ 0 w 34"/>
                  <a:gd name="T1" fmla="*/ 1 h 32"/>
                  <a:gd name="T2" fmla="*/ 0 w 34"/>
                  <a:gd name="T3" fmla="*/ 1 h 32"/>
                  <a:gd name="T4" fmla="*/ 0 w 34"/>
                  <a:gd name="T5" fmla="*/ 1 h 32"/>
                  <a:gd name="T6" fmla="*/ 0 w 34"/>
                  <a:gd name="T7" fmla="*/ 1 h 32"/>
                  <a:gd name="T8" fmla="*/ 0 w 34"/>
                  <a:gd name="T9" fmla="*/ 0 h 32"/>
                  <a:gd name="T10" fmla="*/ 0 w 34"/>
                  <a:gd name="T11" fmla="*/ 0 h 32"/>
                  <a:gd name="T12" fmla="*/ 0 w 34"/>
                  <a:gd name="T13" fmla="*/ 1 h 32"/>
                  <a:gd name="T14" fmla="*/ 0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0 w 34"/>
                  <a:gd name="T21" fmla="*/ 1 h 32"/>
                  <a:gd name="T22" fmla="*/ 0 w 34"/>
                  <a:gd name="T23" fmla="*/ 1 h 32"/>
                  <a:gd name="T24" fmla="*/ 0 w 34"/>
                  <a:gd name="T25" fmla="*/ 1 h 32"/>
                  <a:gd name="T26" fmla="*/ 0 w 34"/>
                  <a:gd name="T27" fmla="*/ 1 h 32"/>
                  <a:gd name="T28" fmla="*/ 0 w 34"/>
                  <a:gd name="T29" fmla="*/ 1 h 32"/>
                  <a:gd name="T30" fmla="*/ 0 w 34"/>
                  <a:gd name="T31" fmla="*/ 1 h 32"/>
                  <a:gd name="T32" fmla="*/ 0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3"/>
                    </a:lnTo>
                    <a:lnTo>
                      <a:pt x="31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3" y="24"/>
                    </a:lnTo>
                    <a:lnTo>
                      <a:pt x="7" y="28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1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41"/>
              <p:cNvSpPr/>
              <p:nvPr/>
            </p:nvSpPr>
            <p:spPr bwMode="auto">
              <a:xfrm>
                <a:off x="3668" y="4194"/>
                <a:ext cx="16" cy="17"/>
              </a:xfrm>
              <a:custGeom>
                <a:avLst/>
                <a:gdLst>
                  <a:gd name="T0" fmla="*/ 0 w 33"/>
                  <a:gd name="T1" fmla="*/ 1 h 32"/>
                  <a:gd name="T2" fmla="*/ 0 w 33"/>
                  <a:gd name="T3" fmla="*/ 1 h 32"/>
                  <a:gd name="T4" fmla="*/ 0 w 33"/>
                  <a:gd name="T5" fmla="*/ 1 h 32"/>
                  <a:gd name="T6" fmla="*/ 0 w 33"/>
                  <a:gd name="T7" fmla="*/ 1 h 32"/>
                  <a:gd name="T8" fmla="*/ 0 w 33"/>
                  <a:gd name="T9" fmla="*/ 0 h 32"/>
                  <a:gd name="T10" fmla="*/ 0 w 33"/>
                  <a:gd name="T11" fmla="*/ 0 h 32"/>
                  <a:gd name="T12" fmla="*/ 0 w 33"/>
                  <a:gd name="T13" fmla="*/ 1 h 32"/>
                  <a:gd name="T14" fmla="*/ 0 w 33"/>
                  <a:gd name="T15" fmla="*/ 1 h 32"/>
                  <a:gd name="T16" fmla="*/ 0 w 33"/>
                  <a:gd name="T17" fmla="*/ 1 h 32"/>
                  <a:gd name="T18" fmla="*/ 0 w 33"/>
                  <a:gd name="T19" fmla="*/ 1 h 32"/>
                  <a:gd name="T20" fmla="*/ 0 w 33"/>
                  <a:gd name="T21" fmla="*/ 1 h 32"/>
                  <a:gd name="T22" fmla="*/ 0 w 33"/>
                  <a:gd name="T23" fmla="*/ 1 h 32"/>
                  <a:gd name="T24" fmla="*/ 0 w 33"/>
                  <a:gd name="T25" fmla="*/ 1 h 32"/>
                  <a:gd name="T26" fmla="*/ 0 w 33"/>
                  <a:gd name="T27" fmla="*/ 1 h 32"/>
                  <a:gd name="T28" fmla="*/ 0 w 33"/>
                  <a:gd name="T29" fmla="*/ 1 h 32"/>
                  <a:gd name="T30" fmla="*/ 0 w 33"/>
                  <a:gd name="T31" fmla="*/ 1 h 32"/>
                  <a:gd name="T32" fmla="*/ 0 w 33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2">
                    <a:moveTo>
                      <a:pt x="33" y="19"/>
                    </a:moveTo>
                    <a:lnTo>
                      <a:pt x="33" y="13"/>
                    </a:lnTo>
                    <a:lnTo>
                      <a:pt x="30" y="7"/>
                    </a:lnTo>
                    <a:lnTo>
                      <a:pt x="26" y="2"/>
                    </a:lnTo>
                    <a:lnTo>
                      <a:pt x="20" y="0"/>
                    </a:lnTo>
                    <a:lnTo>
                      <a:pt x="13" y="0"/>
                    </a:lnTo>
                    <a:lnTo>
                      <a:pt x="7" y="1"/>
                    </a:lnTo>
                    <a:lnTo>
                      <a:pt x="3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5" y="30"/>
                    </a:lnTo>
                    <a:lnTo>
                      <a:pt x="29" y="25"/>
                    </a:lnTo>
                    <a:lnTo>
                      <a:pt x="33" y="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Freeform 42"/>
              <p:cNvSpPr/>
              <p:nvPr/>
            </p:nvSpPr>
            <p:spPr bwMode="auto">
              <a:xfrm>
                <a:off x="3671" y="4153"/>
                <a:ext cx="16" cy="17"/>
              </a:xfrm>
              <a:custGeom>
                <a:avLst/>
                <a:gdLst>
                  <a:gd name="T0" fmla="*/ 1 w 32"/>
                  <a:gd name="T1" fmla="*/ 1 h 32"/>
                  <a:gd name="T2" fmla="*/ 1 w 32"/>
                  <a:gd name="T3" fmla="*/ 1 h 32"/>
                  <a:gd name="T4" fmla="*/ 1 w 32"/>
                  <a:gd name="T5" fmla="*/ 1 h 32"/>
                  <a:gd name="T6" fmla="*/ 1 w 32"/>
                  <a:gd name="T7" fmla="*/ 1 h 32"/>
                  <a:gd name="T8" fmla="*/ 1 w 32"/>
                  <a:gd name="T9" fmla="*/ 0 h 32"/>
                  <a:gd name="T10" fmla="*/ 1 w 32"/>
                  <a:gd name="T11" fmla="*/ 0 h 32"/>
                  <a:gd name="T12" fmla="*/ 1 w 32"/>
                  <a:gd name="T13" fmla="*/ 1 h 32"/>
                  <a:gd name="T14" fmla="*/ 1 w 32"/>
                  <a:gd name="T15" fmla="*/ 1 h 32"/>
                  <a:gd name="T16" fmla="*/ 0 w 32"/>
                  <a:gd name="T17" fmla="*/ 1 h 32"/>
                  <a:gd name="T18" fmla="*/ 0 w 32"/>
                  <a:gd name="T19" fmla="*/ 1 h 32"/>
                  <a:gd name="T20" fmla="*/ 1 w 32"/>
                  <a:gd name="T21" fmla="*/ 1 h 32"/>
                  <a:gd name="T22" fmla="*/ 1 w 32"/>
                  <a:gd name="T23" fmla="*/ 1 h 32"/>
                  <a:gd name="T24" fmla="*/ 1 w 32"/>
                  <a:gd name="T25" fmla="*/ 1 h 32"/>
                  <a:gd name="T26" fmla="*/ 1 w 32"/>
                  <a:gd name="T27" fmla="*/ 1 h 32"/>
                  <a:gd name="T28" fmla="*/ 1 w 32"/>
                  <a:gd name="T29" fmla="*/ 1 h 32"/>
                  <a:gd name="T30" fmla="*/ 1 w 32"/>
                  <a:gd name="T31" fmla="*/ 1 h 32"/>
                  <a:gd name="T32" fmla="*/ 1 w 32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2">
                    <a:moveTo>
                      <a:pt x="32" y="20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6" y="3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8" y="1"/>
                    </a:lnTo>
                    <a:lnTo>
                      <a:pt x="4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4" y="30"/>
                    </a:lnTo>
                    <a:lnTo>
                      <a:pt x="29" y="25"/>
                    </a:lnTo>
                    <a:lnTo>
                      <a:pt x="32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Freeform 43"/>
              <p:cNvSpPr/>
              <p:nvPr/>
            </p:nvSpPr>
            <p:spPr bwMode="auto">
              <a:xfrm>
                <a:off x="3772" y="4256"/>
                <a:ext cx="17" cy="16"/>
              </a:xfrm>
              <a:custGeom>
                <a:avLst/>
                <a:gdLst>
                  <a:gd name="T0" fmla="*/ 1 w 33"/>
                  <a:gd name="T1" fmla="*/ 1 h 32"/>
                  <a:gd name="T2" fmla="*/ 1 w 33"/>
                  <a:gd name="T3" fmla="*/ 1 h 32"/>
                  <a:gd name="T4" fmla="*/ 1 w 33"/>
                  <a:gd name="T5" fmla="*/ 1 h 32"/>
                  <a:gd name="T6" fmla="*/ 1 w 33"/>
                  <a:gd name="T7" fmla="*/ 1 h 32"/>
                  <a:gd name="T8" fmla="*/ 1 w 33"/>
                  <a:gd name="T9" fmla="*/ 0 h 32"/>
                  <a:gd name="T10" fmla="*/ 1 w 33"/>
                  <a:gd name="T11" fmla="*/ 0 h 32"/>
                  <a:gd name="T12" fmla="*/ 1 w 33"/>
                  <a:gd name="T13" fmla="*/ 1 h 32"/>
                  <a:gd name="T14" fmla="*/ 1 w 33"/>
                  <a:gd name="T15" fmla="*/ 1 h 32"/>
                  <a:gd name="T16" fmla="*/ 0 w 33"/>
                  <a:gd name="T17" fmla="*/ 1 h 32"/>
                  <a:gd name="T18" fmla="*/ 0 w 33"/>
                  <a:gd name="T19" fmla="*/ 1 h 32"/>
                  <a:gd name="T20" fmla="*/ 1 w 33"/>
                  <a:gd name="T21" fmla="*/ 1 h 32"/>
                  <a:gd name="T22" fmla="*/ 1 w 33"/>
                  <a:gd name="T23" fmla="*/ 1 h 32"/>
                  <a:gd name="T24" fmla="*/ 1 w 33"/>
                  <a:gd name="T25" fmla="*/ 1 h 32"/>
                  <a:gd name="T26" fmla="*/ 1 w 33"/>
                  <a:gd name="T27" fmla="*/ 1 h 32"/>
                  <a:gd name="T28" fmla="*/ 1 w 33"/>
                  <a:gd name="T29" fmla="*/ 1 h 32"/>
                  <a:gd name="T30" fmla="*/ 1 w 33"/>
                  <a:gd name="T31" fmla="*/ 1 h 32"/>
                  <a:gd name="T32" fmla="*/ 1 w 33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2">
                    <a:moveTo>
                      <a:pt x="33" y="20"/>
                    </a:moveTo>
                    <a:lnTo>
                      <a:pt x="33" y="14"/>
                    </a:lnTo>
                    <a:lnTo>
                      <a:pt x="31" y="8"/>
                    </a:lnTo>
                    <a:lnTo>
                      <a:pt x="26" y="4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8" y="1"/>
                    </a:lnTo>
                    <a:lnTo>
                      <a:pt x="3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2" y="24"/>
                    </a:lnTo>
                    <a:lnTo>
                      <a:pt x="7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5" y="30"/>
                    </a:lnTo>
                    <a:lnTo>
                      <a:pt x="30" y="26"/>
                    </a:lnTo>
                    <a:lnTo>
                      <a:pt x="33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 44"/>
              <p:cNvSpPr/>
              <p:nvPr/>
            </p:nvSpPr>
            <p:spPr bwMode="auto">
              <a:xfrm>
                <a:off x="3768" y="4216"/>
                <a:ext cx="17" cy="16"/>
              </a:xfrm>
              <a:custGeom>
                <a:avLst/>
                <a:gdLst>
                  <a:gd name="T0" fmla="*/ 1 w 32"/>
                  <a:gd name="T1" fmla="*/ 0 h 33"/>
                  <a:gd name="T2" fmla="*/ 1 w 32"/>
                  <a:gd name="T3" fmla="*/ 0 h 33"/>
                  <a:gd name="T4" fmla="*/ 1 w 32"/>
                  <a:gd name="T5" fmla="*/ 0 h 33"/>
                  <a:gd name="T6" fmla="*/ 1 w 32"/>
                  <a:gd name="T7" fmla="*/ 0 h 33"/>
                  <a:gd name="T8" fmla="*/ 1 w 32"/>
                  <a:gd name="T9" fmla="*/ 0 h 33"/>
                  <a:gd name="T10" fmla="*/ 1 w 32"/>
                  <a:gd name="T11" fmla="*/ 0 h 33"/>
                  <a:gd name="T12" fmla="*/ 1 w 32"/>
                  <a:gd name="T13" fmla="*/ 0 h 33"/>
                  <a:gd name="T14" fmla="*/ 1 w 32"/>
                  <a:gd name="T15" fmla="*/ 0 h 33"/>
                  <a:gd name="T16" fmla="*/ 0 w 32"/>
                  <a:gd name="T17" fmla="*/ 0 h 33"/>
                  <a:gd name="T18" fmla="*/ 0 w 32"/>
                  <a:gd name="T19" fmla="*/ 0 h 33"/>
                  <a:gd name="T20" fmla="*/ 1 w 32"/>
                  <a:gd name="T21" fmla="*/ 0 h 33"/>
                  <a:gd name="T22" fmla="*/ 1 w 32"/>
                  <a:gd name="T23" fmla="*/ 0 h 33"/>
                  <a:gd name="T24" fmla="*/ 1 w 32"/>
                  <a:gd name="T25" fmla="*/ 0 h 33"/>
                  <a:gd name="T26" fmla="*/ 1 w 32"/>
                  <a:gd name="T27" fmla="*/ 0 h 33"/>
                  <a:gd name="T28" fmla="*/ 1 w 32"/>
                  <a:gd name="T29" fmla="*/ 0 h 33"/>
                  <a:gd name="T30" fmla="*/ 1 w 32"/>
                  <a:gd name="T31" fmla="*/ 0 h 33"/>
                  <a:gd name="T32" fmla="*/ 1 w 32"/>
                  <a:gd name="T33" fmla="*/ 0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32" y="21"/>
                    </a:moveTo>
                    <a:lnTo>
                      <a:pt x="32" y="14"/>
                    </a:lnTo>
                    <a:lnTo>
                      <a:pt x="31" y="9"/>
                    </a:lnTo>
                    <a:lnTo>
                      <a:pt x="26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3" y="7"/>
                    </a:lnTo>
                    <a:lnTo>
                      <a:pt x="0" y="13"/>
                    </a:lnTo>
                    <a:lnTo>
                      <a:pt x="0" y="20"/>
                    </a:lnTo>
                    <a:lnTo>
                      <a:pt x="2" y="26"/>
                    </a:lnTo>
                    <a:lnTo>
                      <a:pt x="7" y="30"/>
                    </a:lnTo>
                    <a:lnTo>
                      <a:pt x="13" y="33"/>
                    </a:lnTo>
                    <a:lnTo>
                      <a:pt x="18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Freeform 45"/>
              <p:cNvSpPr/>
              <p:nvPr/>
            </p:nvSpPr>
            <p:spPr bwMode="auto">
              <a:xfrm>
                <a:off x="3774" y="4175"/>
                <a:ext cx="16" cy="17"/>
              </a:xfrm>
              <a:custGeom>
                <a:avLst/>
                <a:gdLst>
                  <a:gd name="T0" fmla="*/ 0 w 33"/>
                  <a:gd name="T1" fmla="*/ 1 h 33"/>
                  <a:gd name="T2" fmla="*/ 0 w 33"/>
                  <a:gd name="T3" fmla="*/ 1 h 33"/>
                  <a:gd name="T4" fmla="*/ 0 w 33"/>
                  <a:gd name="T5" fmla="*/ 1 h 33"/>
                  <a:gd name="T6" fmla="*/ 0 w 33"/>
                  <a:gd name="T7" fmla="*/ 1 h 33"/>
                  <a:gd name="T8" fmla="*/ 0 w 33"/>
                  <a:gd name="T9" fmla="*/ 0 h 33"/>
                  <a:gd name="T10" fmla="*/ 0 w 33"/>
                  <a:gd name="T11" fmla="*/ 0 h 33"/>
                  <a:gd name="T12" fmla="*/ 0 w 33"/>
                  <a:gd name="T13" fmla="*/ 1 h 33"/>
                  <a:gd name="T14" fmla="*/ 0 w 33"/>
                  <a:gd name="T15" fmla="*/ 1 h 33"/>
                  <a:gd name="T16" fmla="*/ 0 w 33"/>
                  <a:gd name="T17" fmla="*/ 1 h 33"/>
                  <a:gd name="T18" fmla="*/ 0 w 33"/>
                  <a:gd name="T19" fmla="*/ 1 h 33"/>
                  <a:gd name="T20" fmla="*/ 0 w 33"/>
                  <a:gd name="T21" fmla="*/ 1 h 33"/>
                  <a:gd name="T22" fmla="*/ 0 w 33"/>
                  <a:gd name="T23" fmla="*/ 1 h 33"/>
                  <a:gd name="T24" fmla="*/ 0 w 33"/>
                  <a:gd name="T25" fmla="*/ 1 h 33"/>
                  <a:gd name="T26" fmla="*/ 0 w 33"/>
                  <a:gd name="T27" fmla="*/ 1 h 33"/>
                  <a:gd name="T28" fmla="*/ 0 w 33"/>
                  <a:gd name="T29" fmla="*/ 1 h 33"/>
                  <a:gd name="T30" fmla="*/ 0 w 33"/>
                  <a:gd name="T31" fmla="*/ 1 h 33"/>
                  <a:gd name="T32" fmla="*/ 0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33" y="21"/>
                    </a:moveTo>
                    <a:lnTo>
                      <a:pt x="33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3" y="25"/>
                    </a:lnTo>
                    <a:lnTo>
                      <a:pt x="6" y="30"/>
                    </a:lnTo>
                    <a:lnTo>
                      <a:pt x="12" y="33"/>
                    </a:lnTo>
                    <a:lnTo>
                      <a:pt x="19" y="33"/>
                    </a:lnTo>
                    <a:lnTo>
                      <a:pt x="25" y="31"/>
                    </a:lnTo>
                    <a:lnTo>
                      <a:pt x="29" y="26"/>
                    </a:lnTo>
                    <a:lnTo>
                      <a:pt x="33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46"/>
              <p:cNvSpPr/>
              <p:nvPr/>
            </p:nvSpPr>
            <p:spPr bwMode="auto">
              <a:xfrm>
                <a:off x="3789" y="4136"/>
                <a:ext cx="16" cy="17"/>
              </a:xfrm>
              <a:custGeom>
                <a:avLst/>
                <a:gdLst>
                  <a:gd name="T0" fmla="*/ 1 w 32"/>
                  <a:gd name="T1" fmla="*/ 1 h 34"/>
                  <a:gd name="T2" fmla="*/ 1 w 32"/>
                  <a:gd name="T3" fmla="*/ 1 h 34"/>
                  <a:gd name="T4" fmla="*/ 1 w 32"/>
                  <a:gd name="T5" fmla="*/ 1 h 34"/>
                  <a:gd name="T6" fmla="*/ 1 w 32"/>
                  <a:gd name="T7" fmla="*/ 1 h 34"/>
                  <a:gd name="T8" fmla="*/ 1 w 32"/>
                  <a:gd name="T9" fmla="*/ 0 h 34"/>
                  <a:gd name="T10" fmla="*/ 1 w 32"/>
                  <a:gd name="T11" fmla="*/ 0 h 34"/>
                  <a:gd name="T12" fmla="*/ 1 w 32"/>
                  <a:gd name="T13" fmla="*/ 1 h 34"/>
                  <a:gd name="T14" fmla="*/ 1 w 32"/>
                  <a:gd name="T15" fmla="*/ 1 h 34"/>
                  <a:gd name="T16" fmla="*/ 0 w 32"/>
                  <a:gd name="T17" fmla="*/ 1 h 34"/>
                  <a:gd name="T18" fmla="*/ 0 w 32"/>
                  <a:gd name="T19" fmla="*/ 1 h 34"/>
                  <a:gd name="T20" fmla="*/ 1 w 32"/>
                  <a:gd name="T21" fmla="*/ 1 h 34"/>
                  <a:gd name="T22" fmla="*/ 1 w 32"/>
                  <a:gd name="T23" fmla="*/ 1 h 34"/>
                  <a:gd name="T24" fmla="*/ 1 w 32"/>
                  <a:gd name="T25" fmla="*/ 1 h 34"/>
                  <a:gd name="T26" fmla="*/ 1 w 32"/>
                  <a:gd name="T27" fmla="*/ 1 h 34"/>
                  <a:gd name="T28" fmla="*/ 1 w 32"/>
                  <a:gd name="T29" fmla="*/ 1 h 34"/>
                  <a:gd name="T30" fmla="*/ 1 w 32"/>
                  <a:gd name="T31" fmla="*/ 1 h 34"/>
                  <a:gd name="T32" fmla="*/ 1 w 32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4">
                    <a:moveTo>
                      <a:pt x="32" y="21"/>
                    </a:moveTo>
                    <a:lnTo>
                      <a:pt x="32" y="14"/>
                    </a:lnTo>
                    <a:lnTo>
                      <a:pt x="31" y="8"/>
                    </a:lnTo>
                    <a:lnTo>
                      <a:pt x="27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4" y="7"/>
                    </a:lnTo>
                    <a:lnTo>
                      <a:pt x="0" y="13"/>
                    </a:lnTo>
                    <a:lnTo>
                      <a:pt x="0" y="20"/>
                    </a:lnTo>
                    <a:lnTo>
                      <a:pt x="2" y="26"/>
                    </a:lnTo>
                    <a:lnTo>
                      <a:pt x="7" y="30"/>
                    </a:lnTo>
                    <a:lnTo>
                      <a:pt x="13" y="34"/>
                    </a:lnTo>
                    <a:lnTo>
                      <a:pt x="20" y="34"/>
                    </a:lnTo>
                    <a:lnTo>
                      <a:pt x="25" y="32"/>
                    </a:lnTo>
                    <a:lnTo>
                      <a:pt x="30" y="27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47"/>
              <p:cNvSpPr/>
              <p:nvPr/>
            </p:nvSpPr>
            <p:spPr bwMode="auto">
              <a:xfrm>
                <a:off x="3842" y="4235"/>
                <a:ext cx="17" cy="16"/>
              </a:xfrm>
              <a:custGeom>
                <a:avLst/>
                <a:gdLst>
                  <a:gd name="T0" fmla="*/ 1 w 34"/>
                  <a:gd name="T1" fmla="*/ 1 h 32"/>
                  <a:gd name="T2" fmla="*/ 1 w 34"/>
                  <a:gd name="T3" fmla="*/ 1 h 32"/>
                  <a:gd name="T4" fmla="*/ 1 w 34"/>
                  <a:gd name="T5" fmla="*/ 1 h 32"/>
                  <a:gd name="T6" fmla="*/ 1 w 34"/>
                  <a:gd name="T7" fmla="*/ 1 h 32"/>
                  <a:gd name="T8" fmla="*/ 1 w 34"/>
                  <a:gd name="T9" fmla="*/ 0 h 32"/>
                  <a:gd name="T10" fmla="*/ 1 w 34"/>
                  <a:gd name="T11" fmla="*/ 0 h 32"/>
                  <a:gd name="T12" fmla="*/ 1 w 34"/>
                  <a:gd name="T13" fmla="*/ 1 h 32"/>
                  <a:gd name="T14" fmla="*/ 1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1 w 34"/>
                  <a:gd name="T21" fmla="*/ 1 h 32"/>
                  <a:gd name="T22" fmla="*/ 1 w 34"/>
                  <a:gd name="T23" fmla="*/ 1 h 32"/>
                  <a:gd name="T24" fmla="*/ 1 w 34"/>
                  <a:gd name="T25" fmla="*/ 1 h 32"/>
                  <a:gd name="T26" fmla="*/ 1 w 34"/>
                  <a:gd name="T27" fmla="*/ 1 h 32"/>
                  <a:gd name="T28" fmla="*/ 1 w 34"/>
                  <a:gd name="T29" fmla="*/ 1 h 32"/>
                  <a:gd name="T30" fmla="*/ 1 w 34"/>
                  <a:gd name="T31" fmla="*/ 1 h 32"/>
                  <a:gd name="T32" fmla="*/ 1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4"/>
                    </a:lnTo>
                    <a:lnTo>
                      <a:pt x="31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3" y="24"/>
                    </a:lnTo>
                    <a:lnTo>
                      <a:pt x="7" y="29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1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48"/>
              <p:cNvSpPr/>
              <p:nvPr/>
            </p:nvSpPr>
            <p:spPr bwMode="auto">
              <a:xfrm>
                <a:off x="3857" y="4201"/>
                <a:ext cx="16" cy="16"/>
              </a:xfrm>
              <a:custGeom>
                <a:avLst/>
                <a:gdLst>
                  <a:gd name="T0" fmla="*/ 1 w 32"/>
                  <a:gd name="T1" fmla="*/ 1 h 32"/>
                  <a:gd name="T2" fmla="*/ 1 w 32"/>
                  <a:gd name="T3" fmla="*/ 1 h 32"/>
                  <a:gd name="T4" fmla="*/ 1 w 32"/>
                  <a:gd name="T5" fmla="*/ 1 h 32"/>
                  <a:gd name="T6" fmla="*/ 1 w 32"/>
                  <a:gd name="T7" fmla="*/ 1 h 32"/>
                  <a:gd name="T8" fmla="*/ 1 w 32"/>
                  <a:gd name="T9" fmla="*/ 0 h 32"/>
                  <a:gd name="T10" fmla="*/ 1 w 32"/>
                  <a:gd name="T11" fmla="*/ 0 h 32"/>
                  <a:gd name="T12" fmla="*/ 1 w 32"/>
                  <a:gd name="T13" fmla="*/ 1 h 32"/>
                  <a:gd name="T14" fmla="*/ 1 w 32"/>
                  <a:gd name="T15" fmla="*/ 1 h 32"/>
                  <a:gd name="T16" fmla="*/ 0 w 32"/>
                  <a:gd name="T17" fmla="*/ 1 h 32"/>
                  <a:gd name="T18" fmla="*/ 0 w 32"/>
                  <a:gd name="T19" fmla="*/ 1 h 32"/>
                  <a:gd name="T20" fmla="*/ 1 w 32"/>
                  <a:gd name="T21" fmla="*/ 1 h 32"/>
                  <a:gd name="T22" fmla="*/ 1 w 32"/>
                  <a:gd name="T23" fmla="*/ 1 h 32"/>
                  <a:gd name="T24" fmla="*/ 1 w 32"/>
                  <a:gd name="T25" fmla="*/ 1 h 32"/>
                  <a:gd name="T26" fmla="*/ 1 w 32"/>
                  <a:gd name="T27" fmla="*/ 1 h 32"/>
                  <a:gd name="T28" fmla="*/ 1 w 32"/>
                  <a:gd name="T29" fmla="*/ 1 h 32"/>
                  <a:gd name="T30" fmla="*/ 1 w 32"/>
                  <a:gd name="T31" fmla="*/ 1 h 32"/>
                  <a:gd name="T32" fmla="*/ 1 w 32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2">
                    <a:moveTo>
                      <a:pt x="32" y="20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28"/>
                    </a:lnTo>
                    <a:lnTo>
                      <a:pt x="12" y="32"/>
                    </a:lnTo>
                    <a:lnTo>
                      <a:pt x="18" y="32"/>
                    </a:lnTo>
                    <a:lnTo>
                      <a:pt x="24" y="31"/>
                    </a:lnTo>
                    <a:lnTo>
                      <a:pt x="29" y="26"/>
                    </a:lnTo>
                    <a:lnTo>
                      <a:pt x="32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49"/>
              <p:cNvSpPr/>
              <p:nvPr/>
            </p:nvSpPr>
            <p:spPr bwMode="auto">
              <a:xfrm>
                <a:off x="3861" y="4164"/>
                <a:ext cx="16" cy="17"/>
              </a:xfrm>
              <a:custGeom>
                <a:avLst/>
                <a:gdLst>
                  <a:gd name="T0" fmla="*/ 1 w 32"/>
                  <a:gd name="T1" fmla="*/ 1 h 33"/>
                  <a:gd name="T2" fmla="*/ 1 w 32"/>
                  <a:gd name="T3" fmla="*/ 1 h 33"/>
                  <a:gd name="T4" fmla="*/ 1 w 32"/>
                  <a:gd name="T5" fmla="*/ 1 h 33"/>
                  <a:gd name="T6" fmla="*/ 1 w 32"/>
                  <a:gd name="T7" fmla="*/ 1 h 33"/>
                  <a:gd name="T8" fmla="*/ 1 w 32"/>
                  <a:gd name="T9" fmla="*/ 0 h 33"/>
                  <a:gd name="T10" fmla="*/ 1 w 32"/>
                  <a:gd name="T11" fmla="*/ 0 h 33"/>
                  <a:gd name="T12" fmla="*/ 1 w 32"/>
                  <a:gd name="T13" fmla="*/ 1 h 33"/>
                  <a:gd name="T14" fmla="*/ 1 w 32"/>
                  <a:gd name="T15" fmla="*/ 1 h 33"/>
                  <a:gd name="T16" fmla="*/ 0 w 32"/>
                  <a:gd name="T17" fmla="*/ 1 h 33"/>
                  <a:gd name="T18" fmla="*/ 0 w 32"/>
                  <a:gd name="T19" fmla="*/ 1 h 33"/>
                  <a:gd name="T20" fmla="*/ 1 w 32"/>
                  <a:gd name="T21" fmla="*/ 1 h 33"/>
                  <a:gd name="T22" fmla="*/ 1 w 32"/>
                  <a:gd name="T23" fmla="*/ 1 h 33"/>
                  <a:gd name="T24" fmla="*/ 1 w 32"/>
                  <a:gd name="T25" fmla="*/ 1 h 33"/>
                  <a:gd name="T26" fmla="*/ 1 w 32"/>
                  <a:gd name="T27" fmla="*/ 1 h 33"/>
                  <a:gd name="T28" fmla="*/ 1 w 32"/>
                  <a:gd name="T29" fmla="*/ 1 h 33"/>
                  <a:gd name="T30" fmla="*/ 1 w 32"/>
                  <a:gd name="T31" fmla="*/ 1 h 33"/>
                  <a:gd name="T32" fmla="*/ 1 w 32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32" y="21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3"/>
                    </a:lnTo>
                    <a:lnTo>
                      <a:pt x="0" y="19"/>
                    </a:lnTo>
                    <a:lnTo>
                      <a:pt x="2" y="25"/>
                    </a:lnTo>
                    <a:lnTo>
                      <a:pt x="6" y="30"/>
                    </a:lnTo>
                    <a:lnTo>
                      <a:pt x="12" y="33"/>
                    </a:lnTo>
                    <a:lnTo>
                      <a:pt x="19" y="33"/>
                    </a:lnTo>
                    <a:lnTo>
                      <a:pt x="24" y="31"/>
                    </a:lnTo>
                    <a:lnTo>
                      <a:pt x="29" y="26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50"/>
              <p:cNvSpPr/>
              <p:nvPr/>
            </p:nvSpPr>
            <p:spPr bwMode="auto">
              <a:xfrm>
                <a:off x="4066" y="4265"/>
                <a:ext cx="40" cy="40"/>
              </a:xfrm>
              <a:custGeom>
                <a:avLst/>
                <a:gdLst>
                  <a:gd name="T0" fmla="*/ 1 w 80"/>
                  <a:gd name="T1" fmla="*/ 0 h 80"/>
                  <a:gd name="T2" fmla="*/ 1 w 80"/>
                  <a:gd name="T3" fmla="*/ 0 h 80"/>
                  <a:gd name="T4" fmla="*/ 1 w 80"/>
                  <a:gd name="T5" fmla="*/ 1 h 80"/>
                  <a:gd name="T6" fmla="*/ 1 w 80"/>
                  <a:gd name="T7" fmla="*/ 1 h 80"/>
                  <a:gd name="T8" fmla="*/ 1 w 80"/>
                  <a:gd name="T9" fmla="*/ 1 h 80"/>
                  <a:gd name="T10" fmla="*/ 1 w 80"/>
                  <a:gd name="T11" fmla="*/ 1 h 80"/>
                  <a:gd name="T12" fmla="*/ 1 w 80"/>
                  <a:gd name="T13" fmla="*/ 1 h 80"/>
                  <a:gd name="T14" fmla="*/ 1 w 80"/>
                  <a:gd name="T15" fmla="*/ 1 h 80"/>
                  <a:gd name="T16" fmla="*/ 0 w 80"/>
                  <a:gd name="T17" fmla="*/ 1 h 80"/>
                  <a:gd name="T18" fmla="*/ 0 w 80"/>
                  <a:gd name="T19" fmla="*/ 1 h 80"/>
                  <a:gd name="T20" fmla="*/ 0 w 80"/>
                  <a:gd name="T21" fmla="*/ 1 h 80"/>
                  <a:gd name="T22" fmla="*/ 1 w 80"/>
                  <a:gd name="T23" fmla="*/ 1 h 80"/>
                  <a:gd name="T24" fmla="*/ 1 w 80"/>
                  <a:gd name="T25" fmla="*/ 1 h 80"/>
                  <a:gd name="T26" fmla="*/ 1 w 80"/>
                  <a:gd name="T27" fmla="*/ 1 h 80"/>
                  <a:gd name="T28" fmla="*/ 1 w 80"/>
                  <a:gd name="T29" fmla="*/ 1 h 80"/>
                  <a:gd name="T30" fmla="*/ 1 w 80"/>
                  <a:gd name="T31" fmla="*/ 1 h 80"/>
                  <a:gd name="T32" fmla="*/ 1 w 80"/>
                  <a:gd name="T33" fmla="*/ 1 h 80"/>
                  <a:gd name="T34" fmla="*/ 1 w 80"/>
                  <a:gd name="T35" fmla="*/ 1 h 80"/>
                  <a:gd name="T36" fmla="*/ 1 w 80"/>
                  <a:gd name="T37" fmla="*/ 1 h 80"/>
                  <a:gd name="T38" fmla="*/ 1 w 80"/>
                  <a:gd name="T39" fmla="*/ 1 h 80"/>
                  <a:gd name="T40" fmla="*/ 1 w 80"/>
                  <a:gd name="T41" fmla="*/ 1 h 80"/>
                  <a:gd name="T42" fmla="*/ 1 w 80"/>
                  <a:gd name="T43" fmla="*/ 1 h 80"/>
                  <a:gd name="T44" fmla="*/ 1 w 80"/>
                  <a:gd name="T45" fmla="*/ 1 h 80"/>
                  <a:gd name="T46" fmla="*/ 1 w 80"/>
                  <a:gd name="T47" fmla="*/ 1 h 80"/>
                  <a:gd name="T48" fmla="*/ 1 w 80"/>
                  <a:gd name="T49" fmla="*/ 1 h 80"/>
                  <a:gd name="T50" fmla="*/ 1 w 80"/>
                  <a:gd name="T51" fmla="*/ 1 h 80"/>
                  <a:gd name="T52" fmla="*/ 1 w 80"/>
                  <a:gd name="T53" fmla="*/ 1 h 80"/>
                  <a:gd name="T54" fmla="*/ 1 w 80"/>
                  <a:gd name="T55" fmla="*/ 1 h 80"/>
                  <a:gd name="T56" fmla="*/ 1 w 80"/>
                  <a:gd name="T57" fmla="*/ 1 h 80"/>
                  <a:gd name="T58" fmla="*/ 1 w 80"/>
                  <a:gd name="T59" fmla="*/ 1 h 80"/>
                  <a:gd name="T60" fmla="*/ 1 w 80"/>
                  <a:gd name="T61" fmla="*/ 1 h 80"/>
                  <a:gd name="T62" fmla="*/ 1 w 80"/>
                  <a:gd name="T63" fmla="*/ 1 h 80"/>
                  <a:gd name="T64" fmla="*/ 1 w 80"/>
                  <a:gd name="T65" fmla="*/ 0 h 8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80">
                    <a:moveTo>
                      <a:pt x="46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1" y="12"/>
                    </a:lnTo>
                    <a:lnTo>
                      <a:pt x="6" y="19"/>
                    </a:lnTo>
                    <a:lnTo>
                      <a:pt x="3" y="26"/>
                    </a:lnTo>
                    <a:lnTo>
                      <a:pt x="0" y="33"/>
                    </a:lnTo>
                    <a:lnTo>
                      <a:pt x="0" y="41"/>
                    </a:lnTo>
                    <a:lnTo>
                      <a:pt x="0" y="49"/>
                    </a:lnTo>
                    <a:lnTo>
                      <a:pt x="4" y="56"/>
                    </a:lnTo>
                    <a:lnTo>
                      <a:pt x="7" y="63"/>
                    </a:lnTo>
                    <a:lnTo>
                      <a:pt x="12" y="69"/>
                    </a:lnTo>
                    <a:lnTo>
                      <a:pt x="18" y="74"/>
                    </a:lnTo>
                    <a:lnTo>
                      <a:pt x="24" y="78"/>
                    </a:lnTo>
                    <a:lnTo>
                      <a:pt x="32" y="80"/>
                    </a:lnTo>
                    <a:lnTo>
                      <a:pt x="41" y="80"/>
                    </a:lnTo>
                    <a:lnTo>
                      <a:pt x="49" y="79"/>
                    </a:lnTo>
                    <a:lnTo>
                      <a:pt x="56" y="77"/>
                    </a:lnTo>
                    <a:lnTo>
                      <a:pt x="62" y="73"/>
                    </a:lnTo>
                    <a:lnTo>
                      <a:pt x="68" y="67"/>
                    </a:lnTo>
                    <a:lnTo>
                      <a:pt x="73" y="62"/>
                    </a:lnTo>
                    <a:lnTo>
                      <a:pt x="76" y="55"/>
                    </a:lnTo>
                    <a:lnTo>
                      <a:pt x="79" y="47"/>
                    </a:lnTo>
                    <a:lnTo>
                      <a:pt x="80" y="39"/>
                    </a:lnTo>
                    <a:lnTo>
                      <a:pt x="79" y="30"/>
                    </a:lnTo>
                    <a:lnTo>
                      <a:pt x="76" y="24"/>
                    </a:lnTo>
                    <a:lnTo>
                      <a:pt x="73" y="17"/>
                    </a:lnTo>
                    <a:lnTo>
                      <a:pt x="67" y="11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Freeform 51"/>
              <p:cNvSpPr/>
              <p:nvPr/>
            </p:nvSpPr>
            <p:spPr bwMode="auto">
              <a:xfrm>
                <a:off x="4136" y="4223"/>
                <a:ext cx="40" cy="39"/>
              </a:xfrm>
              <a:custGeom>
                <a:avLst/>
                <a:gdLst>
                  <a:gd name="T0" fmla="*/ 1 w 79"/>
                  <a:gd name="T1" fmla="*/ 0 h 80"/>
                  <a:gd name="T2" fmla="*/ 1 w 79"/>
                  <a:gd name="T3" fmla="*/ 0 h 80"/>
                  <a:gd name="T4" fmla="*/ 1 w 79"/>
                  <a:gd name="T5" fmla="*/ 0 h 80"/>
                  <a:gd name="T6" fmla="*/ 1 w 79"/>
                  <a:gd name="T7" fmla="*/ 0 h 80"/>
                  <a:gd name="T8" fmla="*/ 1 w 79"/>
                  <a:gd name="T9" fmla="*/ 0 h 80"/>
                  <a:gd name="T10" fmla="*/ 1 w 79"/>
                  <a:gd name="T11" fmla="*/ 0 h 80"/>
                  <a:gd name="T12" fmla="*/ 1 w 79"/>
                  <a:gd name="T13" fmla="*/ 0 h 80"/>
                  <a:gd name="T14" fmla="*/ 1 w 79"/>
                  <a:gd name="T15" fmla="*/ 0 h 80"/>
                  <a:gd name="T16" fmla="*/ 0 w 79"/>
                  <a:gd name="T17" fmla="*/ 0 h 80"/>
                  <a:gd name="T18" fmla="*/ 0 w 79"/>
                  <a:gd name="T19" fmla="*/ 0 h 80"/>
                  <a:gd name="T20" fmla="*/ 1 w 79"/>
                  <a:gd name="T21" fmla="*/ 0 h 80"/>
                  <a:gd name="T22" fmla="*/ 1 w 79"/>
                  <a:gd name="T23" fmla="*/ 0 h 80"/>
                  <a:gd name="T24" fmla="*/ 1 w 79"/>
                  <a:gd name="T25" fmla="*/ 0 h 80"/>
                  <a:gd name="T26" fmla="*/ 1 w 79"/>
                  <a:gd name="T27" fmla="*/ 0 h 80"/>
                  <a:gd name="T28" fmla="*/ 1 w 79"/>
                  <a:gd name="T29" fmla="*/ 0 h 80"/>
                  <a:gd name="T30" fmla="*/ 1 w 79"/>
                  <a:gd name="T31" fmla="*/ 0 h 80"/>
                  <a:gd name="T32" fmla="*/ 1 w 79"/>
                  <a:gd name="T33" fmla="*/ 0 h 80"/>
                  <a:gd name="T34" fmla="*/ 1 w 79"/>
                  <a:gd name="T35" fmla="*/ 0 h 80"/>
                  <a:gd name="T36" fmla="*/ 1 w 79"/>
                  <a:gd name="T37" fmla="*/ 0 h 80"/>
                  <a:gd name="T38" fmla="*/ 1 w 79"/>
                  <a:gd name="T39" fmla="*/ 0 h 80"/>
                  <a:gd name="T40" fmla="*/ 1 w 79"/>
                  <a:gd name="T41" fmla="*/ 0 h 80"/>
                  <a:gd name="T42" fmla="*/ 1 w 79"/>
                  <a:gd name="T43" fmla="*/ 0 h 80"/>
                  <a:gd name="T44" fmla="*/ 1 w 79"/>
                  <a:gd name="T45" fmla="*/ 0 h 80"/>
                  <a:gd name="T46" fmla="*/ 1 w 79"/>
                  <a:gd name="T47" fmla="*/ 0 h 80"/>
                  <a:gd name="T48" fmla="*/ 1 w 79"/>
                  <a:gd name="T49" fmla="*/ 0 h 80"/>
                  <a:gd name="T50" fmla="*/ 1 w 79"/>
                  <a:gd name="T51" fmla="*/ 0 h 80"/>
                  <a:gd name="T52" fmla="*/ 1 w 79"/>
                  <a:gd name="T53" fmla="*/ 0 h 80"/>
                  <a:gd name="T54" fmla="*/ 1 w 79"/>
                  <a:gd name="T55" fmla="*/ 0 h 80"/>
                  <a:gd name="T56" fmla="*/ 1 w 79"/>
                  <a:gd name="T57" fmla="*/ 0 h 80"/>
                  <a:gd name="T58" fmla="*/ 1 w 79"/>
                  <a:gd name="T59" fmla="*/ 0 h 80"/>
                  <a:gd name="T60" fmla="*/ 1 w 79"/>
                  <a:gd name="T61" fmla="*/ 0 h 80"/>
                  <a:gd name="T62" fmla="*/ 1 w 79"/>
                  <a:gd name="T63" fmla="*/ 0 h 80"/>
                  <a:gd name="T64" fmla="*/ 1 w 79"/>
                  <a:gd name="T65" fmla="*/ 0 h 8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79" h="80">
                    <a:moveTo>
                      <a:pt x="47" y="0"/>
                    </a:moveTo>
                    <a:lnTo>
                      <a:pt x="39" y="0"/>
                    </a:lnTo>
                    <a:lnTo>
                      <a:pt x="31" y="1"/>
                    </a:lnTo>
                    <a:lnTo>
                      <a:pt x="24" y="4"/>
                    </a:lnTo>
                    <a:lnTo>
                      <a:pt x="17" y="7"/>
                    </a:lnTo>
                    <a:lnTo>
                      <a:pt x="11" y="13"/>
                    </a:lnTo>
                    <a:lnTo>
                      <a:pt x="5" y="19"/>
                    </a:lnTo>
                    <a:lnTo>
                      <a:pt x="2" y="26"/>
                    </a:lnTo>
                    <a:lnTo>
                      <a:pt x="0" y="34"/>
                    </a:lnTo>
                    <a:lnTo>
                      <a:pt x="0" y="42"/>
                    </a:lnTo>
                    <a:lnTo>
                      <a:pt x="1" y="49"/>
                    </a:lnTo>
                    <a:lnTo>
                      <a:pt x="3" y="57"/>
                    </a:lnTo>
                    <a:lnTo>
                      <a:pt x="7" y="63"/>
                    </a:lnTo>
                    <a:lnTo>
                      <a:pt x="12" y="68"/>
                    </a:lnTo>
                    <a:lnTo>
                      <a:pt x="18" y="74"/>
                    </a:lnTo>
                    <a:lnTo>
                      <a:pt x="25" y="78"/>
                    </a:lnTo>
                    <a:lnTo>
                      <a:pt x="33" y="80"/>
                    </a:lnTo>
                    <a:lnTo>
                      <a:pt x="41" y="80"/>
                    </a:lnTo>
                    <a:lnTo>
                      <a:pt x="49" y="79"/>
                    </a:lnTo>
                    <a:lnTo>
                      <a:pt x="56" y="76"/>
                    </a:lnTo>
                    <a:lnTo>
                      <a:pt x="63" y="73"/>
                    </a:lnTo>
                    <a:lnTo>
                      <a:pt x="69" y="67"/>
                    </a:lnTo>
                    <a:lnTo>
                      <a:pt x="73" y="61"/>
                    </a:lnTo>
                    <a:lnTo>
                      <a:pt x="77" y="55"/>
                    </a:lnTo>
                    <a:lnTo>
                      <a:pt x="79" y="46"/>
                    </a:lnTo>
                    <a:lnTo>
                      <a:pt x="79" y="38"/>
                    </a:lnTo>
                    <a:lnTo>
                      <a:pt x="78" y="31"/>
                    </a:lnTo>
                    <a:lnTo>
                      <a:pt x="76" y="23"/>
                    </a:lnTo>
                    <a:lnTo>
                      <a:pt x="72" y="18"/>
                    </a:lnTo>
                    <a:lnTo>
                      <a:pt x="68" y="12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Freeform 52"/>
              <p:cNvSpPr/>
              <p:nvPr/>
            </p:nvSpPr>
            <p:spPr bwMode="auto">
              <a:xfrm>
                <a:off x="4059" y="4190"/>
                <a:ext cx="40" cy="40"/>
              </a:xfrm>
              <a:custGeom>
                <a:avLst/>
                <a:gdLst>
                  <a:gd name="T0" fmla="*/ 1 w 80"/>
                  <a:gd name="T1" fmla="*/ 0 h 78"/>
                  <a:gd name="T2" fmla="*/ 1 w 80"/>
                  <a:gd name="T3" fmla="*/ 0 h 78"/>
                  <a:gd name="T4" fmla="*/ 1 w 80"/>
                  <a:gd name="T5" fmla="*/ 0 h 78"/>
                  <a:gd name="T6" fmla="*/ 1 w 80"/>
                  <a:gd name="T7" fmla="*/ 1 h 78"/>
                  <a:gd name="T8" fmla="*/ 1 w 80"/>
                  <a:gd name="T9" fmla="*/ 1 h 78"/>
                  <a:gd name="T10" fmla="*/ 1 w 80"/>
                  <a:gd name="T11" fmla="*/ 1 h 78"/>
                  <a:gd name="T12" fmla="*/ 1 w 80"/>
                  <a:gd name="T13" fmla="*/ 1 h 78"/>
                  <a:gd name="T14" fmla="*/ 1 w 80"/>
                  <a:gd name="T15" fmla="*/ 1 h 78"/>
                  <a:gd name="T16" fmla="*/ 1 w 80"/>
                  <a:gd name="T17" fmla="*/ 1 h 78"/>
                  <a:gd name="T18" fmla="*/ 0 w 80"/>
                  <a:gd name="T19" fmla="*/ 1 h 78"/>
                  <a:gd name="T20" fmla="*/ 1 w 80"/>
                  <a:gd name="T21" fmla="*/ 1 h 78"/>
                  <a:gd name="T22" fmla="*/ 1 w 80"/>
                  <a:gd name="T23" fmla="*/ 1 h 78"/>
                  <a:gd name="T24" fmla="*/ 1 w 80"/>
                  <a:gd name="T25" fmla="*/ 1 h 78"/>
                  <a:gd name="T26" fmla="*/ 1 w 80"/>
                  <a:gd name="T27" fmla="*/ 1 h 78"/>
                  <a:gd name="T28" fmla="*/ 1 w 80"/>
                  <a:gd name="T29" fmla="*/ 1 h 78"/>
                  <a:gd name="T30" fmla="*/ 1 w 80"/>
                  <a:gd name="T31" fmla="*/ 1 h 78"/>
                  <a:gd name="T32" fmla="*/ 1 w 80"/>
                  <a:gd name="T33" fmla="*/ 1 h 78"/>
                  <a:gd name="T34" fmla="*/ 1 w 80"/>
                  <a:gd name="T35" fmla="*/ 1 h 78"/>
                  <a:gd name="T36" fmla="*/ 1 w 80"/>
                  <a:gd name="T37" fmla="*/ 1 h 78"/>
                  <a:gd name="T38" fmla="*/ 1 w 80"/>
                  <a:gd name="T39" fmla="*/ 1 h 78"/>
                  <a:gd name="T40" fmla="*/ 1 w 80"/>
                  <a:gd name="T41" fmla="*/ 1 h 78"/>
                  <a:gd name="T42" fmla="*/ 1 w 80"/>
                  <a:gd name="T43" fmla="*/ 1 h 78"/>
                  <a:gd name="T44" fmla="*/ 1 w 80"/>
                  <a:gd name="T45" fmla="*/ 1 h 78"/>
                  <a:gd name="T46" fmla="*/ 1 w 80"/>
                  <a:gd name="T47" fmla="*/ 1 h 78"/>
                  <a:gd name="T48" fmla="*/ 1 w 80"/>
                  <a:gd name="T49" fmla="*/ 1 h 78"/>
                  <a:gd name="T50" fmla="*/ 1 w 80"/>
                  <a:gd name="T51" fmla="*/ 1 h 78"/>
                  <a:gd name="T52" fmla="*/ 1 w 80"/>
                  <a:gd name="T53" fmla="*/ 1 h 78"/>
                  <a:gd name="T54" fmla="*/ 1 w 80"/>
                  <a:gd name="T55" fmla="*/ 1 h 78"/>
                  <a:gd name="T56" fmla="*/ 1 w 80"/>
                  <a:gd name="T57" fmla="*/ 1 h 78"/>
                  <a:gd name="T58" fmla="*/ 1 w 80"/>
                  <a:gd name="T59" fmla="*/ 1 h 78"/>
                  <a:gd name="T60" fmla="*/ 1 w 80"/>
                  <a:gd name="T61" fmla="*/ 1 h 78"/>
                  <a:gd name="T62" fmla="*/ 1 w 80"/>
                  <a:gd name="T63" fmla="*/ 1 h 78"/>
                  <a:gd name="T64" fmla="*/ 1 w 80"/>
                  <a:gd name="T65" fmla="*/ 0 h 7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8">
                    <a:moveTo>
                      <a:pt x="48" y="0"/>
                    </a:moveTo>
                    <a:lnTo>
                      <a:pt x="40" y="0"/>
                    </a:lnTo>
                    <a:lnTo>
                      <a:pt x="32" y="0"/>
                    </a:lnTo>
                    <a:lnTo>
                      <a:pt x="25" y="3"/>
                    </a:lnTo>
                    <a:lnTo>
                      <a:pt x="18" y="7"/>
                    </a:lnTo>
                    <a:lnTo>
                      <a:pt x="12" y="11"/>
                    </a:lnTo>
                    <a:lnTo>
                      <a:pt x="7" y="17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40"/>
                    </a:lnTo>
                    <a:lnTo>
                      <a:pt x="2" y="47"/>
                    </a:lnTo>
                    <a:lnTo>
                      <a:pt x="4" y="55"/>
                    </a:lnTo>
                    <a:lnTo>
                      <a:pt x="7" y="61"/>
                    </a:lnTo>
                    <a:lnTo>
                      <a:pt x="13" y="67"/>
                    </a:lnTo>
                    <a:lnTo>
                      <a:pt x="19" y="72"/>
                    </a:lnTo>
                    <a:lnTo>
                      <a:pt x="26" y="76"/>
                    </a:lnTo>
                    <a:lnTo>
                      <a:pt x="34" y="78"/>
                    </a:lnTo>
                    <a:lnTo>
                      <a:pt x="42" y="78"/>
                    </a:lnTo>
                    <a:lnTo>
                      <a:pt x="50" y="77"/>
                    </a:lnTo>
                    <a:lnTo>
                      <a:pt x="57" y="75"/>
                    </a:lnTo>
                    <a:lnTo>
                      <a:pt x="64" y="71"/>
                    </a:lnTo>
                    <a:lnTo>
                      <a:pt x="70" y="65"/>
                    </a:lnTo>
                    <a:lnTo>
                      <a:pt x="74" y="60"/>
                    </a:lnTo>
                    <a:lnTo>
                      <a:pt x="78" y="53"/>
                    </a:lnTo>
                    <a:lnTo>
                      <a:pt x="80" y="45"/>
                    </a:lnTo>
                    <a:lnTo>
                      <a:pt x="80" y="37"/>
                    </a:lnTo>
                    <a:lnTo>
                      <a:pt x="80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8" y="10"/>
                    </a:lnTo>
                    <a:lnTo>
                      <a:pt x="63" y="6"/>
                    </a:lnTo>
                    <a:lnTo>
                      <a:pt x="56" y="2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Freeform 53"/>
              <p:cNvSpPr/>
              <p:nvPr/>
            </p:nvSpPr>
            <p:spPr bwMode="auto">
              <a:xfrm>
                <a:off x="3990" y="4195"/>
                <a:ext cx="39" cy="39"/>
              </a:xfrm>
              <a:custGeom>
                <a:avLst/>
                <a:gdLst>
                  <a:gd name="T0" fmla="*/ 0 w 80"/>
                  <a:gd name="T1" fmla="*/ 1 h 78"/>
                  <a:gd name="T2" fmla="*/ 0 w 80"/>
                  <a:gd name="T3" fmla="*/ 0 h 78"/>
                  <a:gd name="T4" fmla="*/ 0 w 80"/>
                  <a:gd name="T5" fmla="*/ 1 h 78"/>
                  <a:gd name="T6" fmla="*/ 0 w 80"/>
                  <a:gd name="T7" fmla="*/ 1 h 78"/>
                  <a:gd name="T8" fmla="*/ 0 w 80"/>
                  <a:gd name="T9" fmla="*/ 1 h 78"/>
                  <a:gd name="T10" fmla="*/ 0 w 80"/>
                  <a:gd name="T11" fmla="*/ 1 h 78"/>
                  <a:gd name="T12" fmla="*/ 0 w 80"/>
                  <a:gd name="T13" fmla="*/ 1 h 78"/>
                  <a:gd name="T14" fmla="*/ 0 w 80"/>
                  <a:gd name="T15" fmla="*/ 1 h 78"/>
                  <a:gd name="T16" fmla="*/ 0 w 80"/>
                  <a:gd name="T17" fmla="*/ 1 h 78"/>
                  <a:gd name="T18" fmla="*/ 0 w 80"/>
                  <a:gd name="T19" fmla="*/ 1 h 78"/>
                  <a:gd name="T20" fmla="*/ 0 w 80"/>
                  <a:gd name="T21" fmla="*/ 1 h 78"/>
                  <a:gd name="T22" fmla="*/ 0 w 80"/>
                  <a:gd name="T23" fmla="*/ 1 h 78"/>
                  <a:gd name="T24" fmla="*/ 0 w 80"/>
                  <a:gd name="T25" fmla="*/ 1 h 78"/>
                  <a:gd name="T26" fmla="*/ 0 w 80"/>
                  <a:gd name="T27" fmla="*/ 1 h 78"/>
                  <a:gd name="T28" fmla="*/ 0 w 80"/>
                  <a:gd name="T29" fmla="*/ 1 h 78"/>
                  <a:gd name="T30" fmla="*/ 0 w 80"/>
                  <a:gd name="T31" fmla="*/ 1 h 78"/>
                  <a:gd name="T32" fmla="*/ 0 w 80"/>
                  <a:gd name="T33" fmla="*/ 1 h 78"/>
                  <a:gd name="T34" fmla="*/ 0 w 80"/>
                  <a:gd name="T35" fmla="*/ 1 h 78"/>
                  <a:gd name="T36" fmla="*/ 0 w 80"/>
                  <a:gd name="T37" fmla="*/ 1 h 78"/>
                  <a:gd name="T38" fmla="*/ 0 w 80"/>
                  <a:gd name="T39" fmla="*/ 1 h 78"/>
                  <a:gd name="T40" fmla="*/ 0 w 80"/>
                  <a:gd name="T41" fmla="*/ 1 h 78"/>
                  <a:gd name="T42" fmla="*/ 0 w 80"/>
                  <a:gd name="T43" fmla="*/ 1 h 78"/>
                  <a:gd name="T44" fmla="*/ 0 w 80"/>
                  <a:gd name="T45" fmla="*/ 1 h 78"/>
                  <a:gd name="T46" fmla="*/ 0 w 80"/>
                  <a:gd name="T47" fmla="*/ 1 h 78"/>
                  <a:gd name="T48" fmla="*/ 0 w 80"/>
                  <a:gd name="T49" fmla="*/ 1 h 78"/>
                  <a:gd name="T50" fmla="*/ 0 w 80"/>
                  <a:gd name="T51" fmla="*/ 1 h 78"/>
                  <a:gd name="T52" fmla="*/ 0 w 80"/>
                  <a:gd name="T53" fmla="*/ 1 h 78"/>
                  <a:gd name="T54" fmla="*/ 0 w 80"/>
                  <a:gd name="T55" fmla="*/ 1 h 78"/>
                  <a:gd name="T56" fmla="*/ 0 w 80"/>
                  <a:gd name="T57" fmla="*/ 1 h 78"/>
                  <a:gd name="T58" fmla="*/ 0 w 80"/>
                  <a:gd name="T59" fmla="*/ 1 h 78"/>
                  <a:gd name="T60" fmla="*/ 0 w 80"/>
                  <a:gd name="T61" fmla="*/ 1 h 78"/>
                  <a:gd name="T62" fmla="*/ 0 w 80"/>
                  <a:gd name="T63" fmla="*/ 1 h 78"/>
                  <a:gd name="T64" fmla="*/ 0 w 80"/>
                  <a:gd name="T65" fmla="*/ 1 h 7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8">
                    <a:moveTo>
                      <a:pt x="47" y="1"/>
                    </a:moveTo>
                    <a:lnTo>
                      <a:pt x="39" y="0"/>
                    </a:lnTo>
                    <a:lnTo>
                      <a:pt x="31" y="1"/>
                    </a:lnTo>
                    <a:lnTo>
                      <a:pt x="24" y="3"/>
                    </a:lnTo>
                    <a:lnTo>
                      <a:pt x="17" y="7"/>
                    </a:lnTo>
                    <a:lnTo>
                      <a:pt x="12" y="12"/>
                    </a:lnTo>
                    <a:lnTo>
                      <a:pt x="7" y="17"/>
                    </a:lnTo>
                    <a:lnTo>
                      <a:pt x="4" y="24"/>
                    </a:lnTo>
                    <a:lnTo>
                      <a:pt x="1" y="32"/>
                    </a:lnTo>
                    <a:lnTo>
                      <a:pt x="0" y="40"/>
                    </a:lnTo>
                    <a:lnTo>
                      <a:pt x="1" y="48"/>
                    </a:lnTo>
                    <a:lnTo>
                      <a:pt x="4" y="55"/>
                    </a:lnTo>
                    <a:lnTo>
                      <a:pt x="7" y="62"/>
                    </a:lnTo>
                    <a:lnTo>
                      <a:pt x="13" y="68"/>
                    </a:lnTo>
                    <a:lnTo>
                      <a:pt x="19" y="73"/>
                    </a:lnTo>
                    <a:lnTo>
                      <a:pt x="25" y="76"/>
                    </a:lnTo>
                    <a:lnTo>
                      <a:pt x="33" y="78"/>
                    </a:lnTo>
                    <a:lnTo>
                      <a:pt x="42" y="78"/>
                    </a:lnTo>
                    <a:lnTo>
                      <a:pt x="50" y="78"/>
                    </a:lnTo>
                    <a:lnTo>
                      <a:pt x="57" y="75"/>
                    </a:lnTo>
                    <a:lnTo>
                      <a:pt x="63" y="71"/>
                    </a:lnTo>
                    <a:lnTo>
                      <a:pt x="69" y="67"/>
                    </a:lnTo>
                    <a:lnTo>
                      <a:pt x="74" y="61"/>
                    </a:lnTo>
                    <a:lnTo>
                      <a:pt x="77" y="54"/>
                    </a:lnTo>
                    <a:lnTo>
                      <a:pt x="80" y="46"/>
                    </a:lnTo>
                    <a:lnTo>
                      <a:pt x="80" y="38"/>
                    </a:lnTo>
                    <a:lnTo>
                      <a:pt x="80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8" y="10"/>
                    </a:lnTo>
                    <a:lnTo>
                      <a:pt x="62" y="6"/>
                    </a:lnTo>
                    <a:lnTo>
                      <a:pt x="55" y="2"/>
                    </a:lnTo>
                    <a:lnTo>
                      <a:pt x="47" y="1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Freeform 54"/>
              <p:cNvSpPr/>
              <p:nvPr/>
            </p:nvSpPr>
            <p:spPr bwMode="auto">
              <a:xfrm>
                <a:off x="4127" y="4147"/>
                <a:ext cx="39" cy="39"/>
              </a:xfrm>
              <a:custGeom>
                <a:avLst/>
                <a:gdLst>
                  <a:gd name="T0" fmla="*/ 0 w 80"/>
                  <a:gd name="T1" fmla="*/ 0 h 79"/>
                  <a:gd name="T2" fmla="*/ 0 w 80"/>
                  <a:gd name="T3" fmla="*/ 0 h 79"/>
                  <a:gd name="T4" fmla="*/ 0 w 80"/>
                  <a:gd name="T5" fmla="*/ 0 h 79"/>
                  <a:gd name="T6" fmla="*/ 0 w 80"/>
                  <a:gd name="T7" fmla="*/ 0 h 79"/>
                  <a:gd name="T8" fmla="*/ 0 w 80"/>
                  <a:gd name="T9" fmla="*/ 0 h 79"/>
                  <a:gd name="T10" fmla="*/ 0 w 80"/>
                  <a:gd name="T11" fmla="*/ 0 h 79"/>
                  <a:gd name="T12" fmla="*/ 0 w 80"/>
                  <a:gd name="T13" fmla="*/ 0 h 79"/>
                  <a:gd name="T14" fmla="*/ 0 w 80"/>
                  <a:gd name="T15" fmla="*/ 0 h 79"/>
                  <a:gd name="T16" fmla="*/ 0 w 80"/>
                  <a:gd name="T17" fmla="*/ 0 h 79"/>
                  <a:gd name="T18" fmla="*/ 0 w 80"/>
                  <a:gd name="T19" fmla="*/ 0 h 79"/>
                  <a:gd name="T20" fmla="*/ 0 w 80"/>
                  <a:gd name="T21" fmla="*/ 0 h 79"/>
                  <a:gd name="T22" fmla="*/ 0 w 80"/>
                  <a:gd name="T23" fmla="*/ 0 h 79"/>
                  <a:gd name="T24" fmla="*/ 0 w 80"/>
                  <a:gd name="T25" fmla="*/ 0 h 79"/>
                  <a:gd name="T26" fmla="*/ 0 w 80"/>
                  <a:gd name="T27" fmla="*/ 0 h 79"/>
                  <a:gd name="T28" fmla="*/ 0 w 80"/>
                  <a:gd name="T29" fmla="*/ 0 h 79"/>
                  <a:gd name="T30" fmla="*/ 0 w 80"/>
                  <a:gd name="T31" fmla="*/ 0 h 79"/>
                  <a:gd name="T32" fmla="*/ 0 w 80"/>
                  <a:gd name="T33" fmla="*/ 0 h 79"/>
                  <a:gd name="T34" fmla="*/ 0 w 80"/>
                  <a:gd name="T35" fmla="*/ 0 h 79"/>
                  <a:gd name="T36" fmla="*/ 0 w 80"/>
                  <a:gd name="T37" fmla="*/ 0 h 79"/>
                  <a:gd name="T38" fmla="*/ 0 w 80"/>
                  <a:gd name="T39" fmla="*/ 0 h 79"/>
                  <a:gd name="T40" fmla="*/ 0 w 80"/>
                  <a:gd name="T41" fmla="*/ 0 h 79"/>
                  <a:gd name="T42" fmla="*/ 0 w 80"/>
                  <a:gd name="T43" fmla="*/ 0 h 79"/>
                  <a:gd name="T44" fmla="*/ 0 w 80"/>
                  <a:gd name="T45" fmla="*/ 0 h 79"/>
                  <a:gd name="T46" fmla="*/ 0 w 80"/>
                  <a:gd name="T47" fmla="*/ 0 h 79"/>
                  <a:gd name="T48" fmla="*/ 0 w 80"/>
                  <a:gd name="T49" fmla="*/ 0 h 79"/>
                  <a:gd name="T50" fmla="*/ 0 w 80"/>
                  <a:gd name="T51" fmla="*/ 0 h 79"/>
                  <a:gd name="T52" fmla="*/ 0 w 80"/>
                  <a:gd name="T53" fmla="*/ 0 h 79"/>
                  <a:gd name="T54" fmla="*/ 0 w 80"/>
                  <a:gd name="T55" fmla="*/ 0 h 79"/>
                  <a:gd name="T56" fmla="*/ 0 w 80"/>
                  <a:gd name="T57" fmla="*/ 0 h 79"/>
                  <a:gd name="T58" fmla="*/ 0 w 80"/>
                  <a:gd name="T59" fmla="*/ 0 h 79"/>
                  <a:gd name="T60" fmla="*/ 0 w 80"/>
                  <a:gd name="T61" fmla="*/ 0 h 79"/>
                  <a:gd name="T62" fmla="*/ 0 w 80"/>
                  <a:gd name="T63" fmla="*/ 0 h 79"/>
                  <a:gd name="T64" fmla="*/ 0 w 80"/>
                  <a:gd name="T65" fmla="*/ 0 h 7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9">
                    <a:moveTo>
                      <a:pt x="46" y="0"/>
                    </a:moveTo>
                    <a:lnTo>
                      <a:pt x="38" y="0"/>
                    </a:lnTo>
                    <a:lnTo>
                      <a:pt x="30" y="0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1" y="12"/>
                    </a:lnTo>
                    <a:lnTo>
                      <a:pt x="6" y="18"/>
                    </a:lnTo>
                    <a:lnTo>
                      <a:pt x="2" y="24"/>
                    </a:lnTo>
                    <a:lnTo>
                      <a:pt x="0" y="33"/>
                    </a:lnTo>
                    <a:lnTo>
                      <a:pt x="0" y="41"/>
                    </a:lnTo>
                    <a:lnTo>
                      <a:pt x="0" y="49"/>
                    </a:lnTo>
                    <a:lnTo>
                      <a:pt x="4" y="56"/>
                    </a:lnTo>
                    <a:lnTo>
                      <a:pt x="7" y="63"/>
                    </a:lnTo>
                    <a:lnTo>
                      <a:pt x="12" y="68"/>
                    </a:lnTo>
                    <a:lnTo>
                      <a:pt x="17" y="73"/>
                    </a:lnTo>
                    <a:lnTo>
                      <a:pt x="24" y="76"/>
                    </a:lnTo>
                    <a:lnTo>
                      <a:pt x="32" y="79"/>
                    </a:lnTo>
                    <a:lnTo>
                      <a:pt x="40" y="79"/>
                    </a:lnTo>
                    <a:lnTo>
                      <a:pt x="49" y="79"/>
                    </a:lnTo>
                    <a:lnTo>
                      <a:pt x="55" y="75"/>
                    </a:lnTo>
                    <a:lnTo>
                      <a:pt x="62" y="72"/>
                    </a:lnTo>
                    <a:lnTo>
                      <a:pt x="68" y="67"/>
                    </a:lnTo>
                    <a:lnTo>
                      <a:pt x="73" y="61"/>
                    </a:lnTo>
                    <a:lnTo>
                      <a:pt x="76" y="54"/>
                    </a:lnTo>
                    <a:lnTo>
                      <a:pt x="78" y="46"/>
                    </a:lnTo>
                    <a:lnTo>
                      <a:pt x="80" y="38"/>
                    </a:lnTo>
                    <a:lnTo>
                      <a:pt x="78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7" y="11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Freeform 55"/>
              <p:cNvSpPr/>
              <p:nvPr/>
            </p:nvSpPr>
            <p:spPr bwMode="auto">
              <a:xfrm>
                <a:off x="4216" y="4162"/>
                <a:ext cx="37" cy="39"/>
              </a:xfrm>
              <a:custGeom>
                <a:avLst/>
                <a:gdLst>
                  <a:gd name="T0" fmla="*/ 1 w 73"/>
                  <a:gd name="T1" fmla="*/ 0 h 79"/>
                  <a:gd name="T2" fmla="*/ 1 w 73"/>
                  <a:gd name="T3" fmla="*/ 0 h 79"/>
                  <a:gd name="T4" fmla="*/ 1 w 73"/>
                  <a:gd name="T5" fmla="*/ 0 h 79"/>
                  <a:gd name="T6" fmla="*/ 1 w 73"/>
                  <a:gd name="T7" fmla="*/ 0 h 79"/>
                  <a:gd name="T8" fmla="*/ 1 w 73"/>
                  <a:gd name="T9" fmla="*/ 0 h 79"/>
                  <a:gd name="T10" fmla="*/ 1 w 73"/>
                  <a:gd name="T11" fmla="*/ 0 h 79"/>
                  <a:gd name="T12" fmla="*/ 1 w 73"/>
                  <a:gd name="T13" fmla="*/ 0 h 79"/>
                  <a:gd name="T14" fmla="*/ 1 w 73"/>
                  <a:gd name="T15" fmla="*/ 0 h 79"/>
                  <a:gd name="T16" fmla="*/ 1 w 73"/>
                  <a:gd name="T17" fmla="*/ 0 h 79"/>
                  <a:gd name="T18" fmla="*/ 1 w 73"/>
                  <a:gd name="T19" fmla="*/ 0 h 79"/>
                  <a:gd name="T20" fmla="*/ 1 w 73"/>
                  <a:gd name="T21" fmla="*/ 0 h 79"/>
                  <a:gd name="T22" fmla="*/ 1 w 73"/>
                  <a:gd name="T23" fmla="*/ 0 h 79"/>
                  <a:gd name="T24" fmla="*/ 0 w 73"/>
                  <a:gd name="T25" fmla="*/ 0 h 79"/>
                  <a:gd name="T26" fmla="*/ 0 w 73"/>
                  <a:gd name="T27" fmla="*/ 0 h 79"/>
                  <a:gd name="T28" fmla="*/ 0 w 73"/>
                  <a:gd name="T29" fmla="*/ 0 h 79"/>
                  <a:gd name="T30" fmla="*/ 1 w 73"/>
                  <a:gd name="T31" fmla="*/ 0 h 79"/>
                  <a:gd name="T32" fmla="*/ 1 w 73"/>
                  <a:gd name="T33" fmla="*/ 0 h 79"/>
                  <a:gd name="T34" fmla="*/ 1 w 73"/>
                  <a:gd name="T35" fmla="*/ 0 h 79"/>
                  <a:gd name="T36" fmla="*/ 1 w 73"/>
                  <a:gd name="T37" fmla="*/ 0 h 79"/>
                  <a:gd name="T38" fmla="*/ 1 w 73"/>
                  <a:gd name="T39" fmla="*/ 0 h 79"/>
                  <a:gd name="T40" fmla="*/ 1 w 73"/>
                  <a:gd name="T41" fmla="*/ 0 h 79"/>
                  <a:gd name="T42" fmla="*/ 1 w 73"/>
                  <a:gd name="T43" fmla="*/ 0 h 79"/>
                  <a:gd name="T44" fmla="*/ 1 w 73"/>
                  <a:gd name="T45" fmla="*/ 0 h 79"/>
                  <a:gd name="T46" fmla="*/ 1 w 73"/>
                  <a:gd name="T47" fmla="*/ 0 h 79"/>
                  <a:gd name="T48" fmla="*/ 1 w 73"/>
                  <a:gd name="T49" fmla="*/ 0 h 79"/>
                  <a:gd name="T50" fmla="*/ 1 w 73"/>
                  <a:gd name="T51" fmla="*/ 0 h 79"/>
                  <a:gd name="T52" fmla="*/ 1 w 73"/>
                  <a:gd name="T53" fmla="*/ 0 h 79"/>
                  <a:gd name="T54" fmla="*/ 1 w 73"/>
                  <a:gd name="T55" fmla="*/ 0 h 79"/>
                  <a:gd name="T56" fmla="*/ 1 w 73"/>
                  <a:gd name="T57" fmla="*/ 0 h 7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73" h="79">
                    <a:moveTo>
                      <a:pt x="73" y="19"/>
                    </a:moveTo>
                    <a:lnTo>
                      <a:pt x="69" y="12"/>
                    </a:lnTo>
                    <a:lnTo>
                      <a:pt x="62" y="7"/>
                    </a:lnTo>
                    <a:lnTo>
                      <a:pt x="54" y="2"/>
                    </a:lnTo>
                    <a:lnTo>
                      <a:pt x="46" y="0"/>
                    </a:lnTo>
                    <a:lnTo>
                      <a:pt x="38" y="0"/>
                    </a:lnTo>
                    <a:lnTo>
                      <a:pt x="30" y="1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0" y="12"/>
                    </a:lnTo>
                    <a:lnTo>
                      <a:pt x="5" y="19"/>
                    </a:lnTo>
                    <a:lnTo>
                      <a:pt x="2" y="25"/>
                    </a:lnTo>
                    <a:lnTo>
                      <a:pt x="0" y="32"/>
                    </a:lnTo>
                    <a:lnTo>
                      <a:pt x="0" y="40"/>
                    </a:lnTo>
                    <a:lnTo>
                      <a:pt x="0" y="49"/>
                    </a:lnTo>
                    <a:lnTo>
                      <a:pt x="3" y="55"/>
                    </a:lnTo>
                    <a:lnTo>
                      <a:pt x="7" y="62"/>
                    </a:lnTo>
                    <a:lnTo>
                      <a:pt x="11" y="68"/>
                    </a:lnTo>
                    <a:lnTo>
                      <a:pt x="17" y="73"/>
                    </a:lnTo>
                    <a:lnTo>
                      <a:pt x="24" y="76"/>
                    </a:lnTo>
                    <a:lnTo>
                      <a:pt x="32" y="79"/>
                    </a:lnTo>
                    <a:lnTo>
                      <a:pt x="35" y="79"/>
                    </a:lnTo>
                    <a:lnTo>
                      <a:pt x="38" y="79"/>
                    </a:lnTo>
                    <a:lnTo>
                      <a:pt x="41" y="79"/>
                    </a:lnTo>
                    <a:lnTo>
                      <a:pt x="43" y="79"/>
                    </a:lnTo>
                    <a:lnTo>
                      <a:pt x="48" y="70"/>
                    </a:lnTo>
                    <a:lnTo>
                      <a:pt x="58" y="52"/>
                    </a:lnTo>
                    <a:lnTo>
                      <a:pt x="69" y="31"/>
                    </a:lnTo>
                    <a:lnTo>
                      <a:pt x="73" y="19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Freeform 56"/>
              <p:cNvSpPr/>
              <p:nvPr/>
            </p:nvSpPr>
            <p:spPr bwMode="auto">
              <a:xfrm>
                <a:off x="3983" y="4266"/>
                <a:ext cx="31" cy="33"/>
              </a:xfrm>
              <a:custGeom>
                <a:avLst/>
                <a:gdLst>
                  <a:gd name="T0" fmla="*/ 1 w 61"/>
                  <a:gd name="T1" fmla="*/ 1 h 66"/>
                  <a:gd name="T2" fmla="*/ 1 w 61"/>
                  <a:gd name="T3" fmla="*/ 1 h 66"/>
                  <a:gd name="T4" fmla="*/ 1 w 61"/>
                  <a:gd name="T5" fmla="*/ 1 h 66"/>
                  <a:gd name="T6" fmla="*/ 1 w 61"/>
                  <a:gd name="T7" fmla="*/ 1 h 66"/>
                  <a:gd name="T8" fmla="*/ 1 w 61"/>
                  <a:gd name="T9" fmla="*/ 1 h 66"/>
                  <a:gd name="T10" fmla="*/ 1 w 61"/>
                  <a:gd name="T11" fmla="*/ 1 h 66"/>
                  <a:gd name="T12" fmla="*/ 1 w 61"/>
                  <a:gd name="T13" fmla="*/ 1 h 66"/>
                  <a:gd name="T14" fmla="*/ 1 w 61"/>
                  <a:gd name="T15" fmla="*/ 1 h 66"/>
                  <a:gd name="T16" fmla="*/ 1 w 61"/>
                  <a:gd name="T17" fmla="*/ 1 h 66"/>
                  <a:gd name="T18" fmla="*/ 1 w 61"/>
                  <a:gd name="T19" fmla="*/ 1 h 66"/>
                  <a:gd name="T20" fmla="*/ 1 w 61"/>
                  <a:gd name="T21" fmla="*/ 1 h 66"/>
                  <a:gd name="T22" fmla="*/ 1 w 61"/>
                  <a:gd name="T23" fmla="*/ 1 h 66"/>
                  <a:gd name="T24" fmla="*/ 1 w 61"/>
                  <a:gd name="T25" fmla="*/ 1 h 66"/>
                  <a:gd name="T26" fmla="*/ 1 w 61"/>
                  <a:gd name="T27" fmla="*/ 0 h 66"/>
                  <a:gd name="T28" fmla="*/ 1 w 61"/>
                  <a:gd name="T29" fmla="*/ 1 h 66"/>
                  <a:gd name="T30" fmla="*/ 1 w 61"/>
                  <a:gd name="T31" fmla="*/ 1 h 66"/>
                  <a:gd name="T32" fmla="*/ 0 w 61"/>
                  <a:gd name="T33" fmla="*/ 1 h 66"/>
                  <a:gd name="T34" fmla="*/ 1 w 61"/>
                  <a:gd name="T35" fmla="*/ 1 h 66"/>
                  <a:gd name="T36" fmla="*/ 1 w 61"/>
                  <a:gd name="T37" fmla="*/ 1 h 66"/>
                  <a:gd name="T38" fmla="*/ 1 w 61"/>
                  <a:gd name="T39" fmla="*/ 1 h 66"/>
                  <a:gd name="T40" fmla="*/ 1 w 61"/>
                  <a:gd name="T41" fmla="*/ 1 h 66"/>
                  <a:gd name="T42" fmla="*/ 1 w 61"/>
                  <a:gd name="T43" fmla="*/ 1 h 66"/>
                  <a:gd name="T44" fmla="*/ 1 w 61"/>
                  <a:gd name="T45" fmla="*/ 1 h 66"/>
                  <a:gd name="T46" fmla="*/ 1 w 61"/>
                  <a:gd name="T47" fmla="*/ 1 h 66"/>
                  <a:gd name="T48" fmla="*/ 1 w 61"/>
                  <a:gd name="T49" fmla="*/ 1 h 6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61" h="66">
                    <a:moveTo>
                      <a:pt x="53" y="66"/>
                    </a:moveTo>
                    <a:lnTo>
                      <a:pt x="57" y="61"/>
                    </a:lnTo>
                    <a:lnTo>
                      <a:pt x="59" y="56"/>
                    </a:lnTo>
                    <a:lnTo>
                      <a:pt x="60" y="52"/>
                    </a:lnTo>
                    <a:lnTo>
                      <a:pt x="61" y="47"/>
                    </a:lnTo>
                    <a:lnTo>
                      <a:pt x="61" y="39"/>
                    </a:lnTo>
                    <a:lnTo>
                      <a:pt x="60" y="31"/>
                    </a:lnTo>
                    <a:lnTo>
                      <a:pt x="58" y="24"/>
                    </a:lnTo>
                    <a:lnTo>
                      <a:pt x="55" y="17"/>
                    </a:lnTo>
                    <a:lnTo>
                      <a:pt x="50" y="11"/>
                    </a:lnTo>
                    <a:lnTo>
                      <a:pt x="43" y="7"/>
                    </a:lnTo>
                    <a:lnTo>
                      <a:pt x="36" y="3"/>
                    </a:lnTo>
                    <a:lnTo>
                      <a:pt x="29" y="1"/>
                    </a:lnTo>
                    <a:lnTo>
                      <a:pt x="21" y="0"/>
                    </a:lnTo>
                    <a:lnTo>
                      <a:pt x="13" y="1"/>
                    </a:lnTo>
                    <a:lnTo>
                      <a:pt x="6" y="3"/>
                    </a:lnTo>
                    <a:lnTo>
                      <a:pt x="0" y="7"/>
                    </a:lnTo>
                    <a:lnTo>
                      <a:pt x="2" y="9"/>
                    </a:lnTo>
                    <a:lnTo>
                      <a:pt x="5" y="14"/>
                    </a:lnTo>
                    <a:lnTo>
                      <a:pt x="11" y="22"/>
                    </a:lnTo>
                    <a:lnTo>
                      <a:pt x="19" y="31"/>
                    </a:lnTo>
                    <a:lnTo>
                      <a:pt x="27" y="41"/>
                    </a:lnTo>
                    <a:lnTo>
                      <a:pt x="35" y="51"/>
                    </a:lnTo>
                    <a:lnTo>
                      <a:pt x="44" y="59"/>
                    </a:lnTo>
                    <a:lnTo>
                      <a:pt x="53" y="66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Freeform 57"/>
              <p:cNvSpPr/>
              <p:nvPr/>
            </p:nvSpPr>
            <p:spPr bwMode="auto">
              <a:xfrm>
                <a:off x="4852" y="4125"/>
                <a:ext cx="17" cy="17"/>
              </a:xfrm>
              <a:custGeom>
                <a:avLst/>
                <a:gdLst>
                  <a:gd name="T0" fmla="*/ 1 w 34"/>
                  <a:gd name="T1" fmla="*/ 1 h 34"/>
                  <a:gd name="T2" fmla="*/ 1 w 34"/>
                  <a:gd name="T3" fmla="*/ 1 h 34"/>
                  <a:gd name="T4" fmla="*/ 1 w 34"/>
                  <a:gd name="T5" fmla="*/ 1 h 34"/>
                  <a:gd name="T6" fmla="*/ 1 w 34"/>
                  <a:gd name="T7" fmla="*/ 1 h 34"/>
                  <a:gd name="T8" fmla="*/ 1 w 34"/>
                  <a:gd name="T9" fmla="*/ 1 h 34"/>
                  <a:gd name="T10" fmla="*/ 1 w 34"/>
                  <a:gd name="T11" fmla="*/ 1 h 34"/>
                  <a:gd name="T12" fmla="*/ 1 w 34"/>
                  <a:gd name="T13" fmla="*/ 1 h 34"/>
                  <a:gd name="T14" fmla="*/ 1 w 34"/>
                  <a:gd name="T15" fmla="*/ 1 h 34"/>
                  <a:gd name="T16" fmla="*/ 1 w 34"/>
                  <a:gd name="T17" fmla="*/ 1 h 34"/>
                  <a:gd name="T18" fmla="*/ 1 w 34"/>
                  <a:gd name="T19" fmla="*/ 0 h 34"/>
                  <a:gd name="T20" fmla="*/ 1 w 34"/>
                  <a:gd name="T21" fmla="*/ 1 h 34"/>
                  <a:gd name="T22" fmla="*/ 1 w 34"/>
                  <a:gd name="T23" fmla="*/ 1 h 34"/>
                  <a:gd name="T24" fmla="*/ 0 w 34"/>
                  <a:gd name="T25" fmla="*/ 1 h 34"/>
                  <a:gd name="T26" fmla="*/ 0 w 34"/>
                  <a:gd name="T27" fmla="*/ 1 h 34"/>
                  <a:gd name="T28" fmla="*/ 1 w 34"/>
                  <a:gd name="T29" fmla="*/ 1 h 34"/>
                  <a:gd name="T30" fmla="*/ 1 w 34"/>
                  <a:gd name="T31" fmla="*/ 1 h 34"/>
                  <a:gd name="T32" fmla="*/ 1 w 34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4">
                    <a:moveTo>
                      <a:pt x="12" y="34"/>
                    </a:moveTo>
                    <a:lnTo>
                      <a:pt x="19" y="34"/>
                    </a:lnTo>
                    <a:lnTo>
                      <a:pt x="24" y="33"/>
                    </a:lnTo>
                    <a:lnTo>
                      <a:pt x="29" y="28"/>
                    </a:lnTo>
                    <a:lnTo>
                      <a:pt x="32" y="22"/>
                    </a:lnTo>
                    <a:lnTo>
                      <a:pt x="34" y="15"/>
                    </a:lnTo>
                    <a:lnTo>
                      <a:pt x="32" y="10"/>
                    </a:lnTo>
                    <a:lnTo>
                      <a:pt x="28" y="5"/>
                    </a:lnTo>
                    <a:lnTo>
                      <a:pt x="22" y="2"/>
                    </a:lnTo>
                    <a:lnTo>
                      <a:pt x="15" y="0"/>
                    </a:lnTo>
                    <a:lnTo>
                      <a:pt x="9" y="3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1" y="25"/>
                    </a:lnTo>
                    <a:lnTo>
                      <a:pt x="6" y="30"/>
                    </a:lnTo>
                    <a:lnTo>
                      <a:pt x="12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" name="Freeform 58"/>
              <p:cNvSpPr/>
              <p:nvPr/>
            </p:nvSpPr>
            <p:spPr bwMode="auto">
              <a:xfrm>
                <a:off x="4885" y="4152"/>
                <a:ext cx="17" cy="17"/>
              </a:xfrm>
              <a:custGeom>
                <a:avLst/>
                <a:gdLst>
                  <a:gd name="T0" fmla="*/ 1 w 33"/>
                  <a:gd name="T1" fmla="*/ 1 h 33"/>
                  <a:gd name="T2" fmla="*/ 1 w 33"/>
                  <a:gd name="T3" fmla="*/ 1 h 33"/>
                  <a:gd name="T4" fmla="*/ 1 w 33"/>
                  <a:gd name="T5" fmla="*/ 1 h 33"/>
                  <a:gd name="T6" fmla="*/ 1 w 33"/>
                  <a:gd name="T7" fmla="*/ 1 h 33"/>
                  <a:gd name="T8" fmla="*/ 1 w 33"/>
                  <a:gd name="T9" fmla="*/ 1 h 33"/>
                  <a:gd name="T10" fmla="*/ 1 w 33"/>
                  <a:gd name="T11" fmla="*/ 1 h 33"/>
                  <a:gd name="T12" fmla="*/ 1 w 33"/>
                  <a:gd name="T13" fmla="*/ 1 h 33"/>
                  <a:gd name="T14" fmla="*/ 1 w 33"/>
                  <a:gd name="T15" fmla="*/ 1 h 33"/>
                  <a:gd name="T16" fmla="*/ 1 w 33"/>
                  <a:gd name="T17" fmla="*/ 0 h 33"/>
                  <a:gd name="T18" fmla="*/ 1 w 33"/>
                  <a:gd name="T19" fmla="*/ 0 h 33"/>
                  <a:gd name="T20" fmla="*/ 1 w 33"/>
                  <a:gd name="T21" fmla="*/ 1 h 33"/>
                  <a:gd name="T22" fmla="*/ 1 w 33"/>
                  <a:gd name="T23" fmla="*/ 1 h 33"/>
                  <a:gd name="T24" fmla="*/ 1 w 33"/>
                  <a:gd name="T25" fmla="*/ 1 h 33"/>
                  <a:gd name="T26" fmla="*/ 0 w 33"/>
                  <a:gd name="T27" fmla="*/ 1 h 33"/>
                  <a:gd name="T28" fmla="*/ 1 w 33"/>
                  <a:gd name="T29" fmla="*/ 1 h 33"/>
                  <a:gd name="T30" fmla="*/ 1 w 33"/>
                  <a:gd name="T31" fmla="*/ 1 h 33"/>
                  <a:gd name="T32" fmla="*/ 1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1" y="32"/>
                    </a:moveTo>
                    <a:lnTo>
                      <a:pt x="18" y="33"/>
                    </a:lnTo>
                    <a:lnTo>
                      <a:pt x="24" y="31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3" y="15"/>
                    </a:lnTo>
                    <a:lnTo>
                      <a:pt x="32" y="9"/>
                    </a:lnTo>
                    <a:lnTo>
                      <a:pt x="28" y="3"/>
                    </a:lnTo>
                    <a:lnTo>
                      <a:pt x="22" y="0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4" y="5"/>
                    </a:lnTo>
                    <a:lnTo>
                      <a:pt x="1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8"/>
                    </a:lnTo>
                    <a:lnTo>
                      <a:pt x="11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" name="Freeform 59"/>
              <p:cNvSpPr/>
              <p:nvPr/>
            </p:nvSpPr>
            <p:spPr bwMode="auto">
              <a:xfrm>
                <a:off x="4701" y="4202"/>
                <a:ext cx="17" cy="17"/>
              </a:xfrm>
              <a:custGeom>
                <a:avLst/>
                <a:gdLst>
                  <a:gd name="T0" fmla="*/ 1 w 34"/>
                  <a:gd name="T1" fmla="*/ 1 h 33"/>
                  <a:gd name="T2" fmla="*/ 1 w 34"/>
                  <a:gd name="T3" fmla="*/ 1 h 33"/>
                  <a:gd name="T4" fmla="*/ 1 w 34"/>
                  <a:gd name="T5" fmla="*/ 1 h 33"/>
                  <a:gd name="T6" fmla="*/ 1 w 34"/>
                  <a:gd name="T7" fmla="*/ 1 h 33"/>
                  <a:gd name="T8" fmla="*/ 1 w 34"/>
                  <a:gd name="T9" fmla="*/ 1 h 33"/>
                  <a:gd name="T10" fmla="*/ 1 w 34"/>
                  <a:gd name="T11" fmla="*/ 1 h 33"/>
                  <a:gd name="T12" fmla="*/ 1 w 34"/>
                  <a:gd name="T13" fmla="*/ 1 h 33"/>
                  <a:gd name="T14" fmla="*/ 1 w 34"/>
                  <a:gd name="T15" fmla="*/ 1 h 33"/>
                  <a:gd name="T16" fmla="*/ 1 w 34"/>
                  <a:gd name="T17" fmla="*/ 1 h 33"/>
                  <a:gd name="T18" fmla="*/ 1 w 34"/>
                  <a:gd name="T19" fmla="*/ 0 h 33"/>
                  <a:gd name="T20" fmla="*/ 1 w 34"/>
                  <a:gd name="T21" fmla="*/ 1 h 33"/>
                  <a:gd name="T22" fmla="*/ 1 w 34"/>
                  <a:gd name="T23" fmla="*/ 1 h 33"/>
                  <a:gd name="T24" fmla="*/ 1 w 34"/>
                  <a:gd name="T25" fmla="*/ 1 h 33"/>
                  <a:gd name="T26" fmla="*/ 0 w 34"/>
                  <a:gd name="T27" fmla="*/ 1 h 33"/>
                  <a:gd name="T28" fmla="*/ 1 w 34"/>
                  <a:gd name="T29" fmla="*/ 1 h 33"/>
                  <a:gd name="T30" fmla="*/ 1 w 34"/>
                  <a:gd name="T31" fmla="*/ 1 h 33"/>
                  <a:gd name="T32" fmla="*/ 1 w 34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3">
                    <a:moveTo>
                      <a:pt x="12" y="33"/>
                    </a:moveTo>
                    <a:lnTo>
                      <a:pt x="19" y="33"/>
                    </a:lnTo>
                    <a:lnTo>
                      <a:pt x="25" y="32"/>
                    </a:lnTo>
                    <a:lnTo>
                      <a:pt x="29" y="28"/>
                    </a:lnTo>
                    <a:lnTo>
                      <a:pt x="33" y="22"/>
                    </a:lnTo>
                    <a:lnTo>
                      <a:pt x="34" y="16"/>
                    </a:lnTo>
                    <a:lnTo>
                      <a:pt x="33" y="9"/>
                    </a:lnTo>
                    <a:lnTo>
                      <a:pt x="28" y="5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10" y="2"/>
                    </a:lnTo>
                    <a:lnTo>
                      <a:pt x="5" y="6"/>
                    </a:lnTo>
                    <a:lnTo>
                      <a:pt x="2" y="12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30"/>
                    </a:lnTo>
                    <a:lnTo>
                      <a:pt x="1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" name="Freeform 60"/>
              <p:cNvSpPr/>
              <p:nvPr/>
            </p:nvSpPr>
            <p:spPr bwMode="auto">
              <a:xfrm>
                <a:off x="4742" y="4201"/>
                <a:ext cx="16" cy="17"/>
              </a:xfrm>
              <a:custGeom>
                <a:avLst/>
                <a:gdLst>
                  <a:gd name="T0" fmla="*/ 0 w 34"/>
                  <a:gd name="T1" fmla="*/ 1 h 33"/>
                  <a:gd name="T2" fmla="*/ 0 w 34"/>
                  <a:gd name="T3" fmla="*/ 1 h 33"/>
                  <a:gd name="T4" fmla="*/ 0 w 34"/>
                  <a:gd name="T5" fmla="*/ 1 h 33"/>
                  <a:gd name="T6" fmla="*/ 0 w 34"/>
                  <a:gd name="T7" fmla="*/ 1 h 33"/>
                  <a:gd name="T8" fmla="*/ 0 w 34"/>
                  <a:gd name="T9" fmla="*/ 1 h 33"/>
                  <a:gd name="T10" fmla="*/ 0 w 34"/>
                  <a:gd name="T11" fmla="*/ 1 h 33"/>
                  <a:gd name="T12" fmla="*/ 0 w 34"/>
                  <a:gd name="T13" fmla="*/ 1 h 33"/>
                  <a:gd name="T14" fmla="*/ 0 w 34"/>
                  <a:gd name="T15" fmla="*/ 1 h 33"/>
                  <a:gd name="T16" fmla="*/ 0 w 34"/>
                  <a:gd name="T17" fmla="*/ 1 h 33"/>
                  <a:gd name="T18" fmla="*/ 0 w 34"/>
                  <a:gd name="T19" fmla="*/ 0 h 33"/>
                  <a:gd name="T20" fmla="*/ 0 w 34"/>
                  <a:gd name="T21" fmla="*/ 1 h 33"/>
                  <a:gd name="T22" fmla="*/ 0 w 34"/>
                  <a:gd name="T23" fmla="*/ 1 h 33"/>
                  <a:gd name="T24" fmla="*/ 0 w 34"/>
                  <a:gd name="T25" fmla="*/ 1 h 33"/>
                  <a:gd name="T26" fmla="*/ 0 w 34"/>
                  <a:gd name="T27" fmla="*/ 1 h 33"/>
                  <a:gd name="T28" fmla="*/ 0 w 34"/>
                  <a:gd name="T29" fmla="*/ 1 h 33"/>
                  <a:gd name="T30" fmla="*/ 0 w 34"/>
                  <a:gd name="T31" fmla="*/ 1 h 33"/>
                  <a:gd name="T32" fmla="*/ 0 w 34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3">
                    <a:moveTo>
                      <a:pt x="12" y="32"/>
                    </a:moveTo>
                    <a:lnTo>
                      <a:pt x="19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4" y="15"/>
                    </a:lnTo>
                    <a:lnTo>
                      <a:pt x="31" y="9"/>
                    </a:lnTo>
                    <a:lnTo>
                      <a:pt x="28" y="4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4" y="5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8"/>
                    </a:lnTo>
                    <a:lnTo>
                      <a:pt x="12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" name="Freeform 61"/>
              <p:cNvSpPr/>
              <p:nvPr/>
            </p:nvSpPr>
            <p:spPr bwMode="auto">
              <a:xfrm>
                <a:off x="4782" y="4209"/>
                <a:ext cx="17" cy="17"/>
              </a:xfrm>
              <a:custGeom>
                <a:avLst/>
                <a:gdLst>
                  <a:gd name="T0" fmla="*/ 1 w 33"/>
                  <a:gd name="T1" fmla="*/ 1 h 33"/>
                  <a:gd name="T2" fmla="*/ 1 w 33"/>
                  <a:gd name="T3" fmla="*/ 1 h 33"/>
                  <a:gd name="T4" fmla="*/ 1 w 33"/>
                  <a:gd name="T5" fmla="*/ 1 h 33"/>
                  <a:gd name="T6" fmla="*/ 1 w 33"/>
                  <a:gd name="T7" fmla="*/ 1 h 33"/>
                  <a:gd name="T8" fmla="*/ 1 w 33"/>
                  <a:gd name="T9" fmla="*/ 1 h 33"/>
                  <a:gd name="T10" fmla="*/ 1 w 33"/>
                  <a:gd name="T11" fmla="*/ 1 h 33"/>
                  <a:gd name="T12" fmla="*/ 1 w 33"/>
                  <a:gd name="T13" fmla="*/ 1 h 33"/>
                  <a:gd name="T14" fmla="*/ 1 w 33"/>
                  <a:gd name="T15" fmla="*/ 1 h 33"/>
                  <a:gd name="T16" fmla="*/ 1 w 33"/>
                  <a:gd name="T17" fmla="*/ 1 h 33"/>
                  <a:gd name="T18" fmla="*/ 1 w 33"/>
                  <a:gd name="T19" fmla="*/ 0 h 33"/>
                  <a:gd name="T20" fmla="*/ 1 w 33"/>
                  <a:gd name="T21" fmla="*/ 1 h 33"/>
                  <a:gd name="T22" fmla="*/ 1 w 33"/>
                  <a:gd name="T23" fmla="*/ 1 h 33"/>
                  <a:gd name="T24" fmla="*/ 0 w 33"/>
                  <a:gd name="T25" fmla="*/ 1 h 33"/>
                  <a:gd name="T26" fmla="*/ 0 w 33"/>
                  <a:gd name="T27" fmla="*/ 1 h 33"/>
                  <a:gd name="T28" fmla="*/ 1 w 33"/>
                  <a:gd name="T29" fmla="*/ 1 h 33"/>
                  <a:gd name="T30" fmla="*/ 1 w 33"/>
                  <a:gd name="T31" fmla="*/ 1 h 33"/>
                  <a:gd name="T32" fmla="*/ 1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1" y="32"/>
                    </a:moveTo>
                    <a:lnTo>
                      <a:pt x="18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3" y="15"/>
                    </a:lnTo>
                    <a:lnTo>
                      <a:pt x="31" y="9"/>
                    </a:lnTo>
                    <a:lnTo>
                      <a:pt x="27" y="4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3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5" y="29"/>
                    </a:lnTo>
                    <a:lnTo>
                      <a:pt x="11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Freeform 62"/>
              <p:cNvSpPr/>
              <p:nvPr/>
            </p:nvSpPr>
            <p:spPr bwMode="auto">
              <a:xfrm>
                <a:off x="4820" y="4226"/>
                <a:ext cx="17" cy="17"/>
              </a:xfrm>
              <a:custGeom>
                <a:avLst/>
                <a:gdLst>
                  <a:gd name="T0" fmla="*/ 1 w 33"/>
                  <a:gd name="T1" fmla="*/ 1 h 34"/>
                  <a:gd name="T2" fmla="*/ 1 w 33"/>
                  <a:gd name="T3" fmla="*/ 1 h 34"/>
                  <a:gd name="T4" fmla="*/ 1 w 33"/>
                  <a:gd name="T5" fmla="*/ 1 h 34"/>
                  <a:gd name="T6" fmla="*/ 1 w 33"/>
                  <a:gd name="T7" fmla="*/ 1 h 34"/>
                  <a:gd name="T8" fmla="*/ 1 w 33"/>
                  <a:gd name="T9" fmla="*/ 1 h 34"/>
                  <a:gd name="T10" fmla="*/ 1 w 33"/>
                  <a:gd name="T11" fmla="*/ 1 h 34"/>
                  <a:gd name="T12" fmla="*/ 1 w 33"/>
                  <a:gd name="T13" fmla="*/ 1 h 34"/>
                  <a:gd name="T14" fmla="*/ 1 w 33"/>
                  <a:gd name="T15" fmla="*/ 1 h 34"/>
                  <a:gd name="T16" fmla="*/ 1 w 33"/>
                  <a:gd name="T17" fmla="*/ 1 h 34"/>
                  <a:gd name="T18" fmla="*/ 1 w 33"/>
                  <a:gd name="T19" fmla="*/ 0 h 34"/>
                  <a:gd name="T20" fmla="*/ 1 w 33"/>
                  <a:gd name="T21" fmla="*/ 1 h 34"/>
                  <a:gd name="T22" fmla="*/ 1 w 33"/>
                  <a:gd name="T23" fmla="*/ 1 h 34"/>
                  <a:gd name="T24" fmla="*/ 1 w 33"/>
                  <a:gd name="T25" fmla="*/ 1 h 34"/>
                  <a:gd name="T26" fmla="*/ 0 w 33"/>
                  <a:gd name="T27" fmla="*/ 1 h 34"/>
                  <a:gd name="T28" fmla="*/ 1 w 33"/>
                  <a:gd name="T29" fmla="*/ 1 h 34"/>
                  <a:gd name="T30" fmla="*/ 1 w 33"/>
                  <a:gd name="T31" fmla="*/ 1 h 34"/>
                  <a:gd name="T32" fmla="*/ 1 w 33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4">
                    <a:moveTo>
                      <a:pt x="11" y="34"/>
                    </a:moveTo>
                    <a:lnTo>
                      <a:pt x="18" y="34"/>
                    </a:lnTo>
                    <a:lnTo>
                      <a:pt x="24" y="33"/>
                    </a:lnTo>
                    <a:lnTo>
                      <a:pt x="30" y="28"/>
                    </a:lnTo>
                    <a:lnTo>
                      <a:pt x="33" y="22"/>
                    </a:lnTo>
                    <a:lnTo>
                      <a:pt x="33" y="15"/>
                    </a:lnTo>
                    <a:lnTo>
                      <a:pt x="32" y="9"/>
                    </a:lnTo>
                    <a:lnTo>
                      <a:pt x="27" y="5"/>
                    </a:lnTo>
                    <a:lnTo>
                      <a:pt x="22" y="1"/>
                    </a:lnTo>
                    <a:lnTo>
                      <a:pt x="16" y="0"/>
                    </a:lnTo>
                    <a:lnTo>
                      <a:pt x="9" y="3"/>
                    </a:lnTo>
                    <a:lnTo>
                      <a:pt x="4" y="6"/>
                    </a:lnTo>
                    <a:lnTo>
                      <a:pt x="1" y="12"/>
                    </a:lnTo>
                    <a:lnTo>
                      <a:pt x="0" y="19"/>
                    </a:lnTo>
                    <a:lnTo>
                      <a:pt x="2" y="24"/>
                    </a:lnTo>
                    <a:lnTo>
                      <a:pt x="5" y="30"/>
                    </a:lnTo>
                    <a:lnTo>
                      <a:pt x="11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" name="Freeform 63"/>
              <p:cNvSpPr/>
              <p:nvPr/>
            </p:nvSpPr>
            <p:spPr bwMode="auto">
              <a:xfrm>
                <a:off x="4853" y="4250"/>
                <a:ext cx="16" cy="16"/>
              </a:xfrm>
              <a:custGeom>
                <a:avLst/>
                <a:gdLst>
                  <a:gd name="T0" fmla="*/ 0 w 33"/>
                  <a:gd name="T1" fmla="*/ 0 h 33"/>
                  <a:gd name="T2" fmla="*/ 0 w 33"/>
                  <a:gd name="T3" fmla="*/ 0 h 33"/>
                  <a:gd name="T4" fmla="*/ 0 w 33"/>
                  <a:gd name="T5" fmla="*/ 0 h 33"/>
                  <a:gd name="T6" fmla="*/ 0 w 33"/>
                  <a:gd name="T7" fmla="*/ 0 h 33"/>
                  <a:gd name="T8" fmla="*/ 0 w 33"/>
                  <a:gd name="T9" fmla="*/ 0 h 33"/>
                  <a:gd name="T10" fmla="*/ 0 w 33"/>
                  <a:gd name="T11" fmla="*/ 0 h 33"/>
                  <a:gd name="T12" fmla="*/ 0 w 33"/>
                  <a:gd name="T13" fmla="*/ 0 h 33"/>
                  <a:gd name="T14" fmla="*/ 0 w 33"/>
                  <a:gd name="T15" fmla="*/ 0 h 33"/>
                  <a:gd name="T16" fmla="*/ 0 w 33"/>
                  <a:gd name="T17" fmla="*/ 0 h 33"/>
                  <a:gd name="T18" fmla="*/ 0 w 33"/>
                  <a:gd name="T19" fmla="*/ 0 h 33"/>
                  <a:gd name="T20" fmla="*/ 0 w 33"/>
                  <a:gd name="T21" fmla="*/ 0 h 33"/>
                  <a:gd name="T22" fmla="*/ 0 w 33"/>
                  <a:gd name="T23" fmla="*/ 0 h 33"/>
                  <a:gd name="T24" fmla="*/ 0 w 33"/>
                  <a:gd name="T25" fmla="*/ 0 h 33"/>
                  <a:gd name="T26" fmla="*/ 0 w 33"/>
                  <a:gd name="T27" fmla="*/ 0 h 33"/>
                  <a:gd name="T28" fmla="*/ 0 w 33"/>
                  <a:gd name="T29" fmla="*/ 0 h 33"/>
                  <a:gd name="T30" fmla="*/ 0 w 33"/>
                  <a:gd name="T31" fmla="*/ 0 h 33"/>
                  <a:gd name="T32" fmla="*/ 0 w 33"/>
                  <a:gd name="T33" fmla="*/ 0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2" y="32"/>
                    </a:moveTo>
                    <a:lnTo>
                      <a:pt x="18" y="33"/>
                    </a:lnTo>
                    <a:lnTo>
                      <a:pt x="25" y="32"/>
                    </a:lnTo>
                    <a:lnTo>
                      <a:pt x="29" y="27"/>
                    </a:lnTo>
                    <a:lnTo>
                      <a:pt x="33" y="21"/>
                    </a:lnTo>
                    <a:lnTo>
                      <a:pt x="33" y="15"/>
                    </a:lnTo>
                    <a:lnTo>
                      <a:pt x="31" y="9"/>
                    </a:lnTo>
                    <a:lnTo>
                      <a:pt x="27" y="4"/>
                    </a:lnTo>
                    <a:lnTo>
                      <a:pt x="21" y="1"/>
                    </a:lnTo>
                    <a:lnTo>
                      <a:pt x="15" y="0"/>
                    </a:lnTo>
                    <a:lnTo>
                      <a:pt x="8" y="1"/>
                    </a:lnTo>
                    <a:lnTo>
                      <a:pt x="4" y="5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28"/>
                    </a:lnTo>
                    <a:lnTo>
                      <a:pt x="12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Freeform 64"/>
              <p:cNvSpPr/>
              <p:nvPr/>
            </p:nvSpPr>
            <p:spPr bwMode="auto">
              <a:xfrm>
                <a:off x="4680" y="4230"/>
                <a:ext cx="188" cy="72"/>
              </a:xfrm>
              <a:custGeom>
                <a:avLst/>
                <a:gdLst>
                  <a:gd name="T0" fmla="*/ 1 w 376"/>
                  <a:gd name="T1" fmla="*/ 1 h 144"/>
                  <a:gd name="T2" fmla="*/ 1 w 376"/>
                  <a:gd name="T3" fmla="*/ 1 h 144"/>
                  <a:gd name="T4" fmla="*/ 1 w 376"/>
                  <a:gd name="T5" fmla="*/ 1 h 144"/>
                  <a:gd name="T6" fmla="*/ 1 w 376"/>
                  <a:gd name="T7" fmla="*/ 1 h 144"/>
                  <a:gd name="T8" fmla="*/ 1 w 376"/>
                  <a:gd name="T9" fmla="*/ 1 h 144"/>
                  <a:gd name="T10" fmla="*/ 1 w 376"/>
                  <a:gd name="T11" fmla="*/ 1 h 144"/>
                  <a:gd name="T12" fmla="*/ 1 w 376"/>
                  <a:gd name="T13" fmla="*/ 1 h 144"/>
                  <a:gd name="T14" fmla="*/ 1 w 376"/>
                  <a:gd name="T15" fmla="*/ 1 h 144"/>
                  <a:gd name="T16" fmla="*/ 1 w 376"/>
                  <a:gd name="T17" fmla="*/ 1 h 144"/>
                  <a:gd name="T18" fmla="*/ 1 w 376"/>
                  <a:gd name="T19" fmla="*/ 1 h 144"/>
                  <a:gd name="T20" fmla="*/ 1 w 376"/>
                  <a:gd name="T21" fmla="*/ 1 h 144"/>
                  <a:gd name="T22" fmla="*/ 1 w 376"/>
                  <a:gd name="T23" fmla="*/ 1 h 144"/>
                  <a:gd name="T24" fmla="*/ 1 w 376"/>
                  <a:gd name="T25" fmla="*/ 1 h 144"/>
                  <a:gd name="T26" fmla="*/ 1 w 376"/>
                  <a:gd name="T27" fmla="*/ 1 h 144"/>
                  <a:gd name="T28" fmla="*/ 1 w 376"/>
                  <a:gd name="T29" fmla="*/ 1 h 144"/>
                  <a:gd name="T30" fmla="*/ 1 w 376"/>
                  <a:gd name="T31" fmla="*/ 1 h 144"/>
                  <a:gd name="T32" fmla="*/ 1 w 376"/>
                  <a:gd name="T33" fmla="*/ 1 h 144"/>
                  <a:gd name="T34" fmla="*/ 1 w 376"/>
                  <a:gd name="T35" fmla="*/ 1 h 144"/>
                  <a:gd name="T36" fmla="*/ 1 w 376"/>
                  <a:gd name="T37" fmla="*/ 1 h 144"/>
                  <a:gd name="T38" fmla="*/ 1 w 376"/>
                  <a:gd name="T39" fmla="*/ 0 h 144"/>
                  <a:gd name="T40" fmla="*/ 1 w 376"/>
                  <a:gd name="T41" fmla="*/ 1 h 144"/>
                  <a:gd name="T42" fmla="*/ 1 w 376"/>
                  <a:gd name="T43" fmla="*/ 1 h 144"/>
                  <a:gd name="T44" fmla="*/ 1 w 376"/>
                  <a:gd name="T45" fmla="*/ 1 h 144"/>
                  <a:gd name="T46" fmla="*/ 1 w 376"/>
                  <a:gd name="T47" fmla="*/ 1 h 144"/>
                  <a:gd name="T48" fmla="*/ 0 w 376"/>
                  <a:gd name="T49" fmla="*/ 1 h 144"/>
                  <a:gd name="T50" fmla="*/ 1 w 376"/>
                  <a:gd name="T51" fmla="*/ 1 h 144"/>
                  <a:gd name="T52" fmla="*/ 1 w 376"/>
                  <a:gd name="T53" fmla="*/ 1 h 144"/>
                  <a:gd name="T54" fmla="*/ 1 w 376"/>
                  <a:gd name="T55" fmla="*/ 1 h 144"/>
                  <a:gd name="T56" fmla="*/ 1 w 376"/>
                  <a:gd name="T57" fmla="*/ 1 h 144"/>
                  <a:gd name="T58" fmla="*/ 1 w 376"/>
                  <a:gd name="T59" fmla="*/ 1 h 144"/>
                  <a:gd name="T60" fmla="*/ 1 w 376"/>
                  <a:gd name="T61" fmla="*/ 1 h 144"/>
                  <a:gd name="T62" fmla="*/ 1 w 376"/>
                  <a:gd name="T63" fmla="*/ 1 h 144"/>
                  <a:gd name="T64" fmla="*/ 1 w 376"/>
                  <a:gd name="T65" fmla="*/ 1 h 144"/>
                  <a:gd name="T66" fmla="*/ 1 w 376"/>
                  <a:gd name="T67" fmla="*/ 1 h 144"/>
                  <a:gd name="T68" fmla="*/ 1 w 376"/>
                  <a:gd name="T69" fmla="*/ 1 h 144"/>
                  <a:gd name="T70" fmla="*/ 1 w 376"/>
                  <a:gd name="T71" fmla="*/ 1 h 144"/>
                  <a:gd name="T72" fmla="*/ 1 w 376"/>
                  <a:gd name="T73" fmla="*/ 1 h 144"/>
                  <a:gd name="T74" fmla="*/ 1 w 376"/>
                  <a:gd name="T75" fmla="*/ 1 h 144"/>
                  <a:gd name="T76" fmla="*/ 1 w 376"/>
                  <a:gd name="T77" fmla="*/ 1 h 144"/>
                  <a:gd name="T78" fmla="*/ 1 w 376"/>
                  <a:gd name="T79" fmla="*/ 1 h 144"/>
                  <a:gd name="T80" fmla="*/ 1 w 376"/>
                  <a:gd name="T81" fmla="*/ 1 h 144"/>
                  <a:gd name="T82" fmla="*/ 1 w 376"/>
                  <a:gd name="T83" fmla="*/ 1 h 144"/>
                  <a:gd name="T84" fmla="*/ 1 w 376"/>
                  <a:gd name="T85" fmla="*/ 1 h 144"/>
                  <a:gd name="T86" fmla="*/ 1 w 376"/>
                  <a:gd name="T87" fmla="*/ 1 h 144"/>
                  <a:gd name="T88" fmla="*/ 1 w 376"/>
                  <a:gd name="T89" fmla="*/ 1 h 144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376" h="144">
                    <a:moveTo>
                      <a:pt x="340" y="144"/>
                    </a:moveTo>
                    <a:lnTo>
                      <a:pt x="344" y="141"/>
                    </a:lnTo>
                    <a:lnTo>
                      <a:pt x="349" y="137"/>
                    </a:lnTo>
                    <a:lnTo>
                      <a:pt x="353" y="134"/>
                    </a:lnTo>
                    <a:lnTo>
                      <a:pt x="358" y="130"/>
                    </a:lnTo>
                    <a:lnTo>
                      <a:pt x="363" y="127"/>
                    </a:lnTo>
                    <a:lnTo>
                      <a:pt x="367" y="122"/>
                    </a:lnTo>
                    <a:lnTo>
                      <a:pt x="372" y="119"/>
                    </a:lnTo>
                    <a:lnTo>
                      <a:pt x="376" y="114"/>
                    </a:lnTo>
                    <a:lnTo>
                      <a:pt x="358" y="95"/>
                    </a:lnTo>
                    <a:lnTo>
                      <a:pt x="337" y="76"/>
                    </a:lnTo>
                    <a:lnTo>
                      <a:pt x="314" y="60"/>
                    </a:lnTo>
                    <a:lnTo>
                      <a:pt x="291" y="46"/>
                    </a:lnTo>
                    <a:lnTo>
                      <a:pt x="266" y="34"/>
                    </a:lnTo>
                    <a:lnTo>
                      <a:pt x="239" y="23"/>
                    </a:lnTo>
                    <a:lnTo>
                      <a:pt x="213" y="15"/>
                    </a:lnTo>
                    <a:lnTo>
                      <a:pt x="186" y="9"/>
                    </a:lnTo>
                    <a:lnTo>
                      <a:pt x="160" y="5"/>
                    </a:lnTo>
                    <a:lnTo>
                      <a:pt x="133" y="1"/>
                    </a:lnTo>
                    <a:lnTo>
                      <a:pt x="108" y="0"/>
                    </a:lnTo>
                    <a:lnTo>
                      <a:pt x="83" y="1"/>
                    </a:lnTo>
                    <a:lnTo>
                      <a:pt x="60" y="4"/>
                    </a:lnTo>
                    <a:lnTo>
                      <a:pt x="38" y="7"/>
                    </a:lnTo>
                    <a:lnTo>
                      <a:pt x="17" y="13"/>
                    </a:lnTo>
                    <a:lnTo>
                      <a:pt x="0" y="20"/>
                    </a:lnTo>
                    <a:lnTo>
                      <a:pt x="4" y="32"/>
                    </a:lnTo>
                    <a:lnTo>
                      <a:pt x="9" y="45"/>
                    </a:lnTo>
                    <a:lnTo>
                      <a:pt x="15" y="58"/>
                    </a:lnTo>
                    <a:lnTo>
                      <a:pt x="21" y="69"/>
                    </a:lnTo>
                    <a:lnTo>
                      <a:pt x="40" y="60"/>
                    </a:lnTo>
                    <a:lnTo>
                      <a:pt x="61" y="54"/>
                    </a:lnTo>
                    <a:lnTo>
                      <a:pt x="83" y="50"/>
                    </a:lnTo>
                    <a:lnTo>
                      <a:pt x="106" y="47"/>
                    </a:lnTo>
                    <a:lnTo>
                      <a:pt x="128" y="47"/>
                    </a:lnTo>
                    <a:lnTo>
                      <a:pt x="151" y="49"/>
                    </a:lnTo>
                    <a:lnTo>
                      <a:pt x="174" y="52"/>
                    </a:lnTo>
                    <a:lnTo>
                      <a:pt x="197" y="58"/>
                    </a:lnTo>
                    <a:lnTo>
                      <a:pt x="219" y="65"/>
                    </a:lnTo>
                    <a:lnTo>
                      <a:pt x="241" y="73"/>
                    </a:lnTo>
                    <a:lnTo>
                      <a:pt x="261" y="82"/>
                    </a:lnTo>
                    <a:lnTo>
                      <a:pt x="280" y="92"/>
                    </a:lnTo>
                    <a:lnTo>
                      <a:pt x="298" y="104"/>
                    </a:lnTo>
                    <a:lnTo>
                      <a:pt x="314" y="117"/>
                    </a:lnTo>
                    <a:lnTo>
                      <a:pt x="328" y="130"/>
                    </a:lnTo>
                    <a:lnTo>
                      <a:pt x="340" y="144"/>
                    </a:lnTo>
                    <a:close/>
                  </a:path>
                </a:pathLst>
              </a:custGeom>
              <a:solidFill>
                <a:srgbClr val="D100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" name="Freeform 65"/>
              <p:cNvSpPr/>
              <p:nvPr/>
            </p:nvSpPr>
            <p:spPr bwMode="auto">
              <a:xfrm>
                <a:off x="3482" y="4271"/>
                <a:ext cx="1433" cy="69"/>
              </a:xfrm>
              <a:custGeom>
                <a:avLst/>
                <a:gdLst>
                  <a:gd name="T0" fmla="*/ 0 w 2868"/>
                  <a:gd name="T1" fmla="*/ 1 h 137"/>
                  <a:gd name="T2" fmla="*/ 0 w 2868"/>
                  <a:gd name="T3" fmla="*/ 0 h 137"/>
                  <a:gd name="T4" fmla="*/ 0 w 2868"/>
                  <a:gd name="T5" fmla="*/ 0 h 137"/>
                  <a:gd name="T6" fmla="*/ 0 w 2868"/>
                  <a:gd name="T7" fmla="*/ 1 h 137"/>
                  <a:gd name="T8" fmla="*/ 0 w 2868"/>
                  <a:gd name="T9" fmla="*/ 1 h 1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868" h="137">
                    <a:moveTo>
                      <a:pt x="2868" y="134"/>
                    </a:moveTo>
                    <a:lnTo>
                      <a:pt x="2868" y="0"/>
                    </a:lnTo>
                    <a:lnTo>
                      <a:pt x="0" y="0"/>
                    </a:lnTo>
                    <a:lnTo>
                      <a:pt x="7" y="137"/>
                    </a:lnTo>
                    <a:lnTo>
                      <a:pt x="2868" y="134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" name="Freeform 66"/>
              <p:cNvSpPr/>
              <p:nvPr/>
            </p:nvSpPr>
            <p:spPr bwMode="auto">
              <a:xfrm>
                <a:off x="3452" y="4178"/>
                <a:ext cx="202" cy="140"/>
              </a:xfrm>
              <a:custGeom>
                <a:avLst/>
                <a:gdLst>
                  <a:gd name="T0" fmla="*/ 1 w 404"/>
                  <a:gd name="T1" fmla="*/ 0 h 281"/>
                  <a:gd name="T2" fmla="*/ 1 w 404"/>
                  <a:gd name="T3" fmla="*/ 0 h 281"/>
                  <a:gd name="T4" fmla="*/ 1 w 404"/>
                  <a:gd name="T5" fmla="*/ 0 h 281"/>
                  <a:gd name="T6" fmla="*/ 1 w 404"/>
                  <a:gd name="T7" fmla="*/ 0 h 281"/>
                  <a:gd name="T8" fmla="*/ 1 w 404"/>
                  <a:gd name="T9" fmla="*/ 0 h 281"/>
                  <a:gd name="T10" fmla="*/ 1 w 404"/>
                  <a:gd name="T11" fmla="*/ 0 h 281"/>
                  <a:gd name="T12" fmla="*/ 1 w 404"/>
                  <a:gd name="T13" fmla="*/ 0 h 281"/>
                  <a:gd name="T14" fmla="*/ 1 w 404"/>
                  <a:gd name="T15" fmla="*/ 0 h 281"/>
                  <a:gd name="T16" fmla="*/ 1 w 404"/>
                  <a:gd name="T17" fmla="*/ 0 h 281"/>
                  <a:gd name="T18" fmla="*/ 1 w 404"/>
                  <a:gd name="T19" fmla="*/ 0 h 281"/>
                  <a:gd name="T20" fmla="*/ 1 w 404"/>
                  <a:gd name="T21" fmla="*/ 0 h 281"/>
                  <a:gd name="T22" fmla="*/ 1 w 404"/>
                  <a:gd name="T23" fmla="*/ 0 h 281"/>
                  <a:gd name="T24" fmla="*/ 1 w 404"/>
                  <a:gd name="T25" fmla="*/ 0 h 281"/>
                  <a:gd name="T26" fmla="*/ 1 w 404"/>
                  <a:gd name="T27" fmla="*/ 0 h 281"/>
                  <a:gd name="T28" fmla="*/ 1 w 404"/>
                  <a:gd name="T29" fmla="*/ 0 h 281"/>
                  <a:gd name="T30" fmla="*/ 1 w 404"/>
                  <a:gd name="T31" fmla="*/ 0 h 281"/>
                  <a:gd name="T32" fmla="*/ 1 w 404"/>
                  <a:gd name="T33" fmla="*/ 0 h 281"/>
                  <a:gd name="T34" fmla="*/ 1 w 404"/>
                  <a:gd name="T35" fmla="*/ 0 h 281"/>
                  <a:gd name="T36" fmla="*/ 1 w 404"/>
                  <a:gd name="T37" fmla="*/ 0 h 281"/>
                  <a:gd name="T38" fmla="*/ 1 w 404"/>
                  <a:gd name="T39" fmla="*/ 0 h 281"/>
                  <a:gd name="T40" fmla="*/ 1 w 404"/>
                  <a:gd name="T41" fmla="*/ 0 h 281"/>
                  <a:gd name="T42" fmla="*/ 1 w 404"/>
                  <a:gd name="T43" fmla="*/ 0 h 281"/>
                  <a:gd name="T44" fmla="*/ 1 w 404"/>
                  <a:gd name="T45" fmla="*/ 0 h 281"/>
                  <a:gd name="T46" fmla="*/ 1 w 404"/>
                  <a:gd name="T47" fmla="*/ 0 h 281"/>
                  <a:gd name="T48" fmla="*/ 1 w 404"/>
                  <a:gd name="T49" fmla="*/ 0 h 281"/>
                  <a:gd name="T50" fmla="*/ 1 w 404"/>
                  <a:gd name="T51" fmla="*/ 0 h 281"/>
                  <a:gd name="T52" fmla="*/ 1 w 404"/>
                  <a:gd name="T53" fmla="*/ 0 h 281"/>
                  <a:gd name="T54" fmla="*/ 1 w 404"/>
                  <a:gd name="T55" fmla="*/ 0 h 281"/>
                  <a:gd name="T56" fmla="*/ 1 w 404"/>
                  <a:gd name="T57" fmla="*/ 0 h 281"/>
                  <a:gd name="T58" fmla="*/ 1 w 404"/>
                  <a:gd name="T59" fmla="*/ 0 h 281"/>
                  <a:gd name="T60" fmla="*/ 1 w 404"/>
                  <a:gd name="T61" fmla="*/ 0 h 281"/>
                  <a:gd name="T62" fmla="*/ 1 w 404"/>
                  <a:gd name="T63" fmla="*/ 0 h 281"/>
                  <a:gd name="T64" fmla="*/ 1 w 404"/>
                  <a:gd name="T65" fmla="*/ 0 h 281"/>
                  <a:gd name="T66" fmla="*/ 1 w 404"/>
                  <a:gd name="T67" fmla="*/ 0 h 281"/>
                  <a:gd name="T68" fmla="*/ 1 w 404"/>
                  <a:gd name="T69" fmla="*/ 0 h 281"/>
                  <a:gd name="T70" fmla="*/ 1 w 404"/>
                  <a:gd name="T71" fmla="*/ 0 h 281"/>
                  <a:gd name="T72" fmla="*/ 1 w 404"/>
                  <a:gd name="T73" fmla="*/ 0 h 281"/>
                  <a:gd name="T74" fmla="*/ 1 w 404"/>
                  <a:gd name="T75" fmla="*/ 0 h 281"/>
                  <a:gd name="T76" fmla="*/ 1 w 404"/>
                  <a:gd name="T77" fmla="*/ 0 h 281"/>
                  <a:gd name="T78" fmla="*/ 1 w 404"/>
                  <a:gd name="T79" fmla="*/ 0 h 281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04" h="281">
                    <a:moveTo>
                      <a:pt x="339" y="270"/>
                    </a:moveTo>
                    <a:lnTo>
                      <a:pt x="323" y="270"/>
                    </a:lnTo>
                    <a:lnTo>
                      <a:pt x="306" y="271"/>
                    </a:lnTo>
                    <a:lnTo>
                      <a:pt x="290" y="271"/>
                    </a:lnTo>
                    <a:lnTo>
                      <a:pt x="274" y="271"/>
                    </a:lnTo>
                    <a:lnTo>
                      <a:pt x="258" y="273"/>
                    </a:lnTo>
                    <a:lnTo>
                      <a:pt x="241" y="273"/>
                    </a:lnTo>
                    <a:lnTo>
                      <a:pt x="225" y="274"/>
                    </a:lnTo>
                    <a:lnTo>
                      <a:pt x="209" y="274"/>
                    </a:lnTo>
                    <a:lnTo>
                      <a:pt x="194" y="275"/>
                    </a:lnTo>
                    <a:lnTo>
                      <a:pt x="178" y="276"/>
                    </a:lnTo>
                    <a:lnTo>
                      <a:pt x="163" y="276"/>
                    </a:lnTo>
                    <a:lnTo>
                      <a:pt x="148" y="277"/>
                    </a:lnTo>
                    <a:lnTo>
                      <a:pt x="133" y="278"/>
                    </a:lnTo>
                    <a:lnTo>
                      <a:pt x="118" y="279"/>
                    </a:lnTo>
                    <a:lnTo>
                      <a:pt x="103" y="279"/>
                    </a:lnTo>
                    <a:lnTo>
                      <a:pt x="89" y="281"/>
                    </a:lnTo>
                    <a:lnTo>
                      <a:pt x="86" y="258"/>
                    </a:lnTo>
                    <a:lnTo>
                      <a:pt x="80" y="233"/>
                    </a:lnTo>
                    <a:lnTo>
                      <a:pt x="72" y="209"/>
                    </a:lnTo>
                    <a:lnTo>
                      <a:pt x="62" y="185"/>
                    </a:lnTo>
                    <a:lnTo>
                      <a:pt x="49" y="163"/>
                    </a:lnTo>
                    <a:lnTo>
                      <a:pt x="34" y="142"/>
                    </a:lnTo>
                    <a:lnTo>
                      <a:pt x="18" y="125"/>
                    </a:lnTo>
                    <a:lnTo>
                      <a:pt x="0" y="112"/>
                    </a:lnTo>
                    <a:lnTo>
                      <a:pt x="20" y="118"/>
                    </a:lnTo>
                    <a:lnTo>
                      <a:pt x="40" y="127"/>
                    </a:lnTo>
                    <a:lnTo>
                      <a:pt x="57" y="139"/>
                    </a:lnTo>
                    <a:lnTo>
                      <a:pt x="73" y="155"/>
                    </a:lnTo>
                    <a:lnTo>
                      <a:pt x="89" y="173"/>
                    </a:lnTo>
                    <a:lnTo>
                      <a:pt x="103" y="196"/>
                    </a:lnTo>
                    <a:lnTo>
                      <a:pt x="118" y="223"/>
                    </a:lnTo>
                    <a:lnTo>
                      <a:pt x="133" y="254"/>
                    </a:lnTo>
                    <a:lnTo>
                      <a:pt x="140" y="223"/>
                    </a:lnTo>
                    <a:lnTo>
                      <a:pt x="142" y="188"/>
                    </a:lnTo>
                    <a:lnTo>
                      <a:pt x="142" y="153"/>
                    </a:lnTo>
                    <a:lnTo>
                      <a:pt x="139" y="116"/>
                    </a:lnTo>
                    <a:lnTo>
                      <a:pt x="133" y="81"/>
                    </a:lnTo>
                    <a:lnTo>
                      <a:pt x="125" y="50"/>
                    </a:lnTo>
                    <a:lnTo>
                      <a:pt x="115" y="23"/>
                    </a:lnTo>
                    <a:lnTo>
                      <a:pt x="102" y="5"/>
                    </a:lnTo>
                    <a:lnTo>
                      <a:pt x="121" y="18"/>
                    </a:lnTo>
                    <a:lnTo>
                      <a:pt x="140" y="34"/>
                    </a:lnTo>
                    <a:lnTo>
                      <a:pt x="157" y="53"/>
                    </a:lnTo>
                    <a:lnTo>
                      <a:pt x="174" y="78"/>
                    </a:lnTo>
                    <a:lnTo>
                      <a:pt x="188" y="106"/>
                    </a:lnTo>
                    <a:lnTo>
                      <a:pt x="201" y="141"/>
                    </a:lnTo>
                    <a:lnTo>
                      <a:pt x="212" y="183"/>
                    </a:lnTo>
                    <a:lnTo>
                      <a:pt x="218" y="231"/>
                    </a:lnTo>
                    <a:lnTo>
                      <a:pt x="229" y="208"/>
                    </a:lnTo>
                    <a:lnTo>
                      <a:pt x="237" y="183"/>
                    </a:lnTo>
                    <a:lnTo>
                      <a:pt x="243" y="154"/>
                    </a:lnTo>
                    <a:lnTo>
                      <a:pt x="245" y="124"/>
                    </a:lnTo>
                    <a:lnTo>
                      <a:pt x="245" y="93"/>
                    </a:lnTo>
                    <a:lnTo>
                      <a:pt x="241" y="62"/>
                    </a:lnTo>
                    <a:lnTo>
                      <a:pt x="235" y="30"/>
                    </a:lnTo>
                    <a:lnTo>
                      <a:pt x="223" y="0"/>
                    </a:lnTo>
                    <a:lnTo>
                      <a:pt x="240" y="30"/>
                    </a:lnTo>
                    <a:lnTo>
                      <a:pt x="255" y="57"/>
                    </a:lnTo>
                    <a:lnTo>
                      <a:pt x="268" y="82"/>
                    </a:lnTo>
                    <a:lnTo>
                      <a:pt x="279" y="106"/>
                    </a:lnTo>
                    <a:lnTo>
                      <a:pt x="288" y="128"/>
                    </a:lnTo>
                    <a:lnTo>
                      <a:pt x="294" y="151"/>
                    </a:lnTo>
                    <a:lnTo>
                      <a:pt x="298" y="173"/>
                    </a:lnTo>
                    <a:lnTo>
                      <a:pt x="299" y="195"/>
                    </a:lnTo>
                    <a:lnTo>
                      <a:pt x="312" y="173"/>
                    </a:lnTo>
                    <a:lnTo>
                      <a:pt x="326" y="148"/>
                    </a:lnTo>
                    <a:lnTo>
                      <a:pt x="340" y="121"/>
                    </a:lnTo>
                    <a:lnTo>
                      <a:pt x="354" y="94"/>
                    </a:lnTo>
                    <a:lnTo>
                      <a:pt x="366" y="67"/>
                    </a:lnTo>
                    <a:lnTo>
                      <a:pt x="375" y="42"/>
                    </a:lnTo>
                    <a:lnTo>
                      <a:pt x="382" y="20"/>
                    </a:lnTo>
                    <a:lnTo>
                      <a:pt x="384" y="3"/>
                    </a:lnTo>
                    <a:lnTo>
                      <a:pt x="392" y="27"/>
                    </a:lnTo>
                    <a:lnTo>
                      <a:pt x="398" y="53"/>
                    </a:lnTo>
                    <a:lnTo>
                      <a:pt x="403" y="81"/>
                    </a:lnTo>
                    <a:lnTo>
                      <a:pt x="404" y="112"/>
                    </a:lnTo>
                    <a:lnTo>
                      <a:pt x="398" y="146"/>
                    </a:lnTo>
                    <a:lnTo>
                      <a:pt x="388" y="184"/>
                    </a:lnTo>
                    <a:lnTo>
                      <a:pt x="368" y="225"/>
                    </a:lnTo>
                    <a:lnTo>
                      <a:pt x="339" y="270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" name="Freeform 67"/>
              <p:cNvSpPr/>
              <p:nvPr/>
            </p:nvSpPr>
            <p:spPr bwMode="auto">
              <a:xfrm>
                <a:off x="4880" y="4200"/>
                <a:ext cx="51" cy="71"/>
              </a:xfrm>
              <a:custGeom>
                <a:avLst/>
                <a:gdLst>
                  <a:gd name="T0" fmla="*/ 1 w 102"/>
                  <a:gd name="T1" fmla="*/ 1 h 142"/>
                  <a:gd name="T2" fmla="*/ 0 w 102"/>
                  <a:gd name="T3" fmla="*/ 1 h 142"/>
                  <a:gd name="T4" fmla="*/ 1 w 102"/>
                  <a:gd name="T5" fmla="*/ 1 h 142"/>
                  <a:gd name="T6" fmla="*/ 1 w 102"/>
                  <a:gd name="T7" fmla="*/ 1 h 142"/>
                  <a:gd name="T8" fmla="*/ 1 w 102"/>
                  <a:gd name="T9" fmla="*/ 1 h 142"/>
                  <a:gd name="T10" fmla="*/ 1 w 102"/>
                  <a:gd name="T11" fmla="*/ 1 h 142"/>
                  <a:gd name="T12" fmla="*/ 1 w 102"/>
                  <a:gd name="T13" fmla="*/ 1 h 142"/>
                  <a:gd name="T14" fmla="*/ 1 w 102"/>
                  <a:gd name="T15" fmla="*/ 1 h 142"/>
                  <a:gd name="T16" fmla="*/ 1 w 102"/>
                  <a:gd name="T17" fmla="*/ 1 h 142"/>
                  <a:gd name="T18" fmla="*/ 1 w 102"/>
                  <a:gd name="T19" fmla="*/ 0 h 142"/>
                  <a:gd name="T20" fmla="*/ 1 w 102"/>
                  <a:gd name="T21" fmla="*/ 1 h 142"/>
                  <a:gd name="T22" fmla="*/ 1 w 102"/>
                  <a:gd name="T23" fmla="*/ 1 h 142"/>
                  <a:gd name="T24" fmla="*/ 1 w 102"/>
                  <a:gd name="T25" fmla="*/ 1 h 142"/>
                  <a:gd name="T26" fmla="*/ 1 w 102"/>
                  <a:gd name="T27" fmla="*/ 1 h 14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2" h="142">
                    <a:moveTo>
                      <a:pt x="71" y="142"/>
                    </a:moveTo>
                    <a:lnTo>
                      <a:pt x="0" y="142"/>
                    </a:lnTo>
                    <a:lnTo>
                      <a:pt x="6" y="123"/>
                    </a:lnTo>
                    <a:lnTo>
                      <a:pt x="16" y="102"/>
                    </a:lnTo>
                    <a:lnTo>
                      <a:pt x="27" y="82"/>
                    </a:lnTo>
                    <a:lnTo>
                      <a:pt x="41" y="61"/>
                    </a:lnTo>
                    <a:lnTo>
                      <a:pt x="56" y="43"/>
                    </a:lnTo>
                    <a:lnTo>
                      <a:pt x="71" y="26"/>
                    </a:lnTo>
                    <a:lnTo>
                      <a:pt x="87" y="12"/>
                    </a:lnTo>
                    <a:lnTo>
                      <a:pt x="102" y="0"/>
                    </a:lnTo>
                    <a:lnTo>
                      <a:pt x="84" y="41"/>
                    </a:lnTo>
                    <a:lnTo>
                      <a:pt x="74" y="78"/>
                    </a:lnTo>
                    <a:lnTo>
                      <a:pt x="71" y="112"/>
                    </a:lnTo>
                    <a:lnTo>
                      <a:pt x="71" y="142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" name="Freeform 68"/>
              <p:cNvSpPr/>
              <p:nvPr/>
            </p:nvSpPr>
            <p:spPr bwMode="auto">
              <a:xfrm>
                <a:off x="3666" y="4127"/>
                <a:ext cx="558" cy="206"/>
              </a:xfrm>
              <a:custGeom>
                <a:avLst/>
                <a:gdLst>
                  <a:gd name="T0" fmla="*/ 0 w 1117"/>
                  <a:gd name="T1" fmla="*/ 1 h 412"/>
                  <a:gd name="T2" fmla="*/ 0 w 1117"/>
                  <a:gd name="T3" fmla="*/ 1 h 412"/>
                  <a:gd name="T4" fmla="*/ 0 w 1117"/>
                  <a:gd name="T5" fmla="*/ 1 h 412"/>
                  <a:gd name="T6" fmla="*/ 0 w 1117"/>
                  <a:gd name="T7" fmla="*/ 1 h 412"/>
                  <a:gd name="T8" fmla="*/ 0 w 1117"/>
                  <a:gd name="T9" fmla="*/ 1 h 412"/>
                  <a:gd name="T10" fmla="*/ 0 w 1117"/>
                  <a:gd name="T11" fmla="*/ 1 h 412"/>
                  <a:gd name="T12" fmla="*/ 0 w 1117"/>
                  <a:gd name="T13" fmla="*/ 1 h 412"/>
                  <a:gd name="T14" fmla="*/ 0 w 1117"/>
                  <a:gd name="T15" fmla="*/ 1 h 412"/>
                  <a:gd name="T16" fmla="*/ 0 w 1117"/>
                  <a:gd name="T17" fmla="*/ 1 h 412"/>
                  <a:gd name="T18" fmla="*/ 0 w 1117"/>
                  <a:gd name="T19" fmla="*/ 1 h 412"/>
                  <a:gd name="T20" fmla="*/ 0 w 1117"/>
                  <a:gd name="T21" fmla="*/ 1 h 412"/>
                  <a:gd name="T22" fmla="*/ 0 w 1117"/>
                  <a:gd name="T23" fmla="*/ 1 h 412"/>
                  <a:gd name="T24" fmla="*/ 0 w 1117"/>
                  <a:gd name="T25" fmla="*/ 1 h 412"/>
                  <a:gd name="T26" fmla="*/ 0 w 1117"/>
                  <a:gd name="T27" fmla="*/ 1 h 412"/>
                  <a:gd name="T28" fmla="*/ 0 w 1117"/>
                  <a:gd name="T29" fmla="*/ 1 h 412"/>
                  <a:gd name="T30" fmla="*/ 0 w 1117"/>
                  <a:gd name="T31" fmla="*/ 1 h 412"/>
                  <a:gd name="T32" fmla="*/ 0 w 1117"/>
                  <a:gd name="T33" fmla="*/ 1 h 412"/>
                  <a:gd name="T34" fmla="*/ 0 w 1117"/>
                  <a:gd name="T35" fmla="*/ 1 h 412"/>
                  <a:gd name="T36" fmla="*/ 0 w 1117"/>
                  <a:gd name="T37" fmla="*/ 1 h 412"/>
                  <a:gd name="T38" fmla="*/ 0 w 1117"/>
                  <a:gd name="T39" fmla="*/ 1 h 412"/>
                  <a:gd name="T40" fmla="*/ 0 w 1117"/>
                  <a:gd name="T41" fmla="*/ 1 h 412"/>
                  <a:gd name="T42" fmla="*/ 0 w 1117"/>
                  <a:gd name="T43" fmla="*/ 1 h 412"/>
                  <a:gd name="T44" fmla="*/ 0 w 1117"/>
                  <a:gd name="T45" fmla="*/ 1 h 412"/>
                  <a:gd name="T46" fmla="*/ 0 w 1117"/>
                  <a:gd name="T47" fmla="*/ 1 h 412"/>
                  <a:gd name="T48" fmla="*/ 0 w 1117"/>
                  <a:gd name="T49" fmla="*/ 1 h 412"/>
                  <a:gd name="T50" fmla="*/ 0 w 1117"/>
                  <a:gd name="T51" fmla="*/ 1 h 412"/>
                  <a:gd name="T52" fmla="*/ 0 w 1117"/>
                  <a:gd name="T53" fmla="*/ 1 h 412"/>
                  <a:gd name="T54" fmla="*/ 0 w 1117"/>
                  <a:gd name="T55" fmla="*/ 1 h 412"/>
                  <a:gd name="T56" fmla="*/ 0 w 1117"/>
                  <a:gd name="T57" fmla="*/ 1 h 412"/>
                  <a:gd name="T58" fmla="*/ 0 w 1117"/>
                  <a:gd name="T59" fmla="*/ 1 h 412"/>
                  <a:gd name="T60" fmla="*/ 0 w 1117"/>
                  <a:gd name="T61" fmla="*/ 1 h 412"/>
                  <a:gd name="T62" fmla="*/ 0 w 1117"/>
                  <a:gd name="T63" fmla="*/ 1 h 412"/>
                  <a:gd name="T64" fmla="*/ 0 w 1117"/>
                  <a:gd name="T65" fmla="*/ 0 h 412"/>
                  <a:gd name="T66" fmla="*/ 0 w 1117"/>
                  <a:gd name="T67" fmla="*/ 1 h 412"/>
                  <a:gd name="T68" fmla="*/ 0 w 1117"/>
                  <a:gd name="T69" fmla="*/ 1 h 412"/>
                  <a:gd name="T70" fmla="*/ 0 w 1117"/>
                  <a:gd name="T71" fmla="*/ 1 h 412"/>
                  <a:gd name="T72" fmla="*/ 0 w 1117"/>
                  <a:gd name="T73" fmla="*/ 1 h 412"/>
                  <a:gd name="T74" fmla="*/ 0 w 1117"/>
                  <a:gd name="T75" fmla="*/ 1 h 412"/>
                  <a:gd name="T76" fmla="*/ 0 w 1117"/>
                  <a:gd name="T77" fmla="*/ 1 h 412"/>
                  <a:gd name="T78" fmla="*/ 0 w 1117"/>
                  <a:gd name="T79" fmla="*/ 1 h 412"/>
                  <a:gd name="T80" fmla="*/ 0 w 1117"/>
                  <a:gd name="T81" fmla="*/ 1 h 412"/>
                  <a:gd name="T82" fmla="*/ 0 w 1117"/>
                  <a:gd name="T83" fmla="*/ 1 h 412"/>
                  <a:gd name="T84" fmla="*/ 0 w 1117"/>
                  <a:gd name="T85" fmla="*/ 1 h 412"/>
                  <a:gd name="T86" fmla="*/ 0 w 1117"/>
                  <a:gd name="T87" fmla="*/ 1 h 412"/>
                  <a:gd name="T88" fmla="*/ 0 w 1117"/>
                  <a:gd name="T89" fmla="*/ 1 h 412"/>
                  <a:gd name="T90" fmla="*/ 0 w 1117"/>
                  <a:gd name="T91" fmla="*/ 1 h 412"/>
                  <a:gd name="T92" fmla="*/ 0 w 1117"/>
                  <a:gd name="T93" fmla="*/ 1 h 412"/>
                  <a:gd name="T94" fmla="*/ 0 w 1117"/>
                  <a:gd name="T95" fmla="*/ 1 h 412"/>
                  <a:gd name="T96" fmla="*/ 0 w 1117"/>
                  <a:gd name="T97" fmla="*/ 1 h 412"/>
                  <a:gd name="T98" fmla="*/ 0 w 1117"/>
                  <a:gd name="T99" fmla="*/ 1 h 412"/>
                  <a:gd name="T100" fmla="*/ 0 w 1117"/>
                  <a:gd name="T101" fmla="*/ 1 h 412"/>
                  <a:gd name="T102" fmla="*/ 0 w 1117"/>
                  <a:gd name="T103" fmla="*/ 1 h 412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1117" h="412">
                    <a:moveTo>
                      <a:pt x="1093" y="212"/>
                    </a:moveTo>
                    <a:lnTo>
                      <a:pt x="1073" y="229"/>
                    </a:lnTo>
                    <a:lnTo>
                      <a:pt x="1052" y="248"/>
                    </a:lnTo>
                    <a:lnTo>
                      <a:pt x="1032" y="265"/>
                    </a:lnTo>
                    <a:lnTo>
                      <a:pt x="1011" y="284"/>
                    </a:lnTo>
                    <a:lnTo>
                      <a:pt x="990" y="301"/>
                    </a:lnTo>
                    <a:lnTo>
                      <a:pt x="971" y="317"/>
                    </a:lnTo>
                    <a:lnTo>
                      <a:pt x="951" y="334"/>
                    </a:lnTo>
                    <a:lnTo>
                      <a:pt x="934" y="349"/>
                    </a:lnTo>
                    <a:lnTo>
                      <a:pt x="917" y="363"/>
                    </a:lnTo>
                    <a:lnTo>
                      <a:pt x="900" y="376"/>
                    </a:lnTo>
                    <a:lnTo>
                      <a:pt x="888" y="387"/>
                    </a:lnTo>
                    <a:lnTo>
                      <a:pt x="876" y="397"/>
                    </a:lnTo>
                    <a:lnTo>
                      <a:pt x="867" y="403"/>
                    </a:lnTo>
                    <a:lnTo>
                      <a:pt x="860" y="409"/>
                    </a:lnTo>
                    <a:lnTo>
                      <a:pt x="857" y="412"/>
                    </a:lnTo>
                    <a:lnTo>
                      <a:pt x="826" y="410"/>
                    </a:lnTo>
                    <a:lnTo>
                      <a:pt x="791" y="409"/>
                    </a:lnTo>
                    <a:lnTo>
                      <a:pt x="753" y="408"/>
                    </a:lnTo>
                    <a:lnTo>
                      <a:pt x="714" y="406"/>
                    </a:lnTo>
                    <a:lnTo>
                      <a:pt x="672" y="403"/>
                    </a:lnTo>
                    <a:lnTo>
                      <a:pt x="630" y="401"/>
                    </a:lnTo>
                    <a:lnTo>
                      <a:pt x="587" y="399"/>
                    </a:lnTo>
                    <a:lnTo>
                      <a:pt x="542" y="395"/>
                    </a:lnTo>
                    <a:lnTo>
                      <a:pt x="499" y="393"/>
                    </a:lnTo>
                    <a:lnTo>
                      <a:pt x="455" y="391"/>
                    </a:lnTo>
                    <a:lnTo>
                      <a:pt x="412" y="387"/>
                    </a:lnTo>
                    <a:lnTo>
                      <a:pt x="371" y="385"/>
                    </a:lnTo>
                    <a:lnTo>
                      <a:pt x="330" y="383"/>
                    </a:lnTo>
                    <a:lnTo>
                      <a:pt x="292" y="380"/>
                    </a:lnTo>
                    <a:lnTo>
                      <a:pt x="257" y="378"/>
                    </a:lnTo>
                    <a:lnTo>
                      <a:pt x="224" y="377"/>
                    </a:lnTo>
                    <a:lnTo>
                      <a:pt x="209" y="376"/>
                    </a:lnTo>
                    <a:lnTo>
                      <a:pt x="193" y="376"/>
                    </a:lnTo>
                    <a:lnTo>
                      <a:pt x="178" y="375"/>
                    </a:lnTo>
                    <a:lnTo>
                      <a:pt x="162" y="375"/>
                    </a:lnTo>
                    <a:lnTo>
                      <a:pt x="147" y="374"/>
                    </a:lnTo>
                    <a:lnTo>
                      <a:pt x="131" y="374"/>
                    </a:lnTo>
                    <a:lnTo>
                      <a:pt x="116" y="372"/>
                    </a:lnTo>
                    <a:lnTo>
                      <a:pt x="101" y="372"/>
                    </a:lnTo>
                    <a:lnTo>
                      <a:pt x="80" y="334"/>
                    </a:lnTo>
                    <a:lnTo>
                      <a:pt x="63" y="289"/>
                    </a:lnTo>
                    <a:lnTo>
                      <a:pt x="48" y="241"/>
                    </a:lnTo>
                    <a:lnTo>
                      <a:pt x="36" y="190"/>
                    </a:lnTo>
                    <a:lnTo>
                      <a:pt x="24" y="142"/>
                    </a:lnTo>
                    <a:lnTo>
                      <a:pt x="15" y="97"/>
                    </a:lnTo>
                    <a:lnTo>
                      <a:pt x="7" y="58"/>
                    </a:lnTo>
                    <a:lnTo>
                      <a:pt x="0" y="28"/>
                    </a:lnTo>
                    <a:lnTo>
                      <a:pt x="11" y="62"/>
                    </a:lnTo>
                    <a:lnTo>
                      <a:pt x="25" y="100"/>
                    </a:lnTo>
                    <a:lnTo>
                      <a:pt x="41" y="141"/>
                    </a:lnTo>
                    <a:lnTo>
                      <a:pt x="59" y="181"/>
                    </a:lnTo>
                    <a:lnTo>
                      <a:pt x="77" y="220"/>
                    </a:lnTo>
                    <a:lnTo>
                      <a:pt x="94" y="256"/>
                    </a:lnTo>
                    <a:lnTo>
                      <a:pt x="110" y="287"/>
                    </a:lnTo>
                    <a:lnTo>
                      <a:pt x="124" y="311"/>
                    </a:lnTo>
                    <a:lnTo>
                      <a:pt x="131" y="284"/>
                    </a:lnTo>
                    <a:lnTo>
                      <a:pt x="138" y="257"/>
                    </a:lnTo>
                    <a:lnTo>
                      <a:pt x="146" y="234"/>
                    </a:lnTo>
                    <a:lnTo>
                      <a:pt x="156" y="211"/>
                    </a:lnTo>
                    <a:lnTo>
                      <a:pt x="169" y="191"/>
                    </a:lnTo>
                    <a:lnTo>
                      <a:pt x="184" y="172"/>
                    </a:lnTo>
                    <a:lnTo>
                      <a:pt x="204" y="153"/>
                    </a:lnTo>
                    <a:lnTo>
                      <a:pt x="227" y="136"/>
                    </a:lnTo>
                    <a:lnTo>
                      <a:pt x="214" y="158"/>
                    </a:lnTo>
                    <a:lnTo>
                      <a:pt x="201" y="184"/>
                    </a:lnTo>
                    <a:lnTo>
                      <a:pt x="191" y="216"/>
                    </a:lnTo>
                    <a:lnTo>
                      <a:pt x="184" y="248"/>
                    </a:lnTo>
                    <a:lnTo>
                      <a:pt x="182" y="281"/>
                    </a:lnTo>
                    <a:lnTo>
                      <a:pt x="188" y="314"/>
                    </a:lnTo>
                    <a:lnTo>
                      <a:pt x="200" y="344"/>
                    </a:lnTo>
                    <a:lnTo>
                      <a:pt x="224" y="370"/>
                    </a:lnTo>
                    <a:lnTo>
                      <a:pt x="250" y="344"/>
                    </a:lnTo>
                    <a:lnTo>
                      <a:pt x="270" y="305"/>
                    </a:lnTo>
                    <a:lnTo>
                      <a:pt x="284" y="261"/>
                    </a:lnTo>
                    <a:lnTo>
                      <a:pt x="291" y="211"/>
                    </a:lnTo>
                    <a:lnTo>
                      <a:pt x="290" y="158"/>
                    </a:lnTo>
                    <a:lnTo>
                      <a:pt x="282" y="105"/>
                    </a:lnTo>
                    <a:lnTo>
                      <a:pt x="264" y="54"/>
                    </a:lnTo>
                    <a:lnTo>
                      <a:pt x="237" y="8"/>
                    </a:lnTo>
                    <a:lnTo>
                      <a:pt x="261" y="35"/>
                    </a:lnTo>
                    <a:lnTo>
                      <a:pt x="282" y="63"/>
                    </a:lnTo>
                    <a:lnTo>
                      <a:pt x="299" y="96"/>
                    </a:lnTo>
                    <a:lnTo>
                      <a:pt x="314" y="130"/>
                    </a:lnTo>
                    <a:lnTo>
                      <a:pt x="326" y="168"/>
                    </a:lnTo>
                    <a:lnTo>
                      <a:pt x="334" y="211"/>
                    </a:lnTo>
                    <a:lnTo>
                      <a:pt x="340" y="258"/>
                    </a:lnTo>
                    <a:lnTo>
                      <a:pt x="341" y="309"/>
                    </a:lnTo>
                    <a:lnTo>
                      <a:pt x="355" y="288"/>
                    </a:lnTo>
                    <a:lnTo>
                      <a:pt x="371" y="266"/>
                    </a:lnTo>
                    <a:lnTo>
                      <a:pt x="389" y="244"/>
                    </a:lnTo>
                    <a:lnTo>
                      <a:pt x="409" y="222"/>
                    </a:lnTo>
                    <a:lnTo>
                      <a:pt x="429" y="203"/>
                    </a:lnTo>
                    <a:lnTo>
                      <a:pt x="450" y="184"/>
                    </a:lnTo>
                    <a:lnTo>
                      <a:pt x="471" y="171"/>
                    </a:lnTo>
                    <a:lnTo>
                      <a:pt x="492" y="160"/>
                    </a:lnTo>
                    <a:lnTo>
                      <a:pt x="482" y="180"/>
                    </a:lnTo>
                    <a:lnTo>
                      <a:pt x="469" y="203"/>
                    </a:lnTo>
                    <a:lnTo>
                      <a:pt x="451" y="227"/>
                    </a:lnTo>
                    <a:lnTo>
                      <a:pt x="433" y="251"/>
                    </a:lnTo>
                    <a:lnTo>
                      <a:pt x="416" y="275"/>
                    </a:lnTo>
                    <a:lnTo>
                      <a:pt x="399" y="297"/>
                    </a:lnTo>
                    <a:lnTo>
                      <a:pt x="387" y="318"/>
                    </a:lnTo>
                    <a:lnTo>
                      <a:pt x="381" y="334"/>
                    </a:lnTo>
                    <a:lnTo>
                      <a:pt x="388" y="339"/>
                    </a:lnTo>
                    <a:lnTo>
                      <a:pt x="397" y="344"/>
                    </a:lnTo>
                    <a:lnTo>
                      <a:pt x="408" y="348"/>
                    </a:lnTo>
                    <a:lnTo>
                      <a:pt x="418" y="353"/>
                    </a:lnTo>
                    <a:lnTo>
                      <a:pt x="431" y="356"/>
                    </a:lnTo>
                    <a:lnTo>
                      <a:pt x="443" y="360"/>
                    </a:lnTo>
                    <a:lnTo>
                      <a:pt x="457" y="361"/>
                    </a:lnTo>
                    <a:lnTo>
                      <a:pt x="471" y="360"/>
                    </a:lnTo>
                    <a:lnTo>
                      <a:pt x="470" y="326"/>
                    </a:lnTo>
                    <a:lnTo>
                      <a:pt x="464" y="285"/>
                    </a:lnTo>
                    <a:lnTo>
                      <a:pt x="454" y="240"/>
                    </a:lnTo>
                    <a:lnTo>
                      <a:pt x="440" y="192"/>
                    </a:lnTo>
                    <a:lnTo>
                      <a:pt x="423" y="146"/>
                    </a:lnTo>
                    <a:lnTo>
                      <a:pt x="401" y="103"/>
                    </a:lnTo>
                    <a:lnTo>
                      <a:pt x="374" y="66"/>
                    </a:lnTo>
                    <a:lnTo>
                      <a:pt x="345" y="36"/>
                    </a:lnTo>
                    <a:lnTo>
                      <a:pt x="374" y="58"/>
                    </a:lnTo>
                    <a:lnTo>
                      <a:pt x="399" y="79"/>
                    </a:lnTo>
                    <a:lnTo>
                      <a:pt x="423" y="103"/>
                    </a:lnTo>
                    <a:lnTo>
                      <a:pt x="443" y="127"/>
                    </a:lnTo>
                    <a:lnTo>
                      <a:pt x="462" y="153"/>
                    </a:lnTo>
                    <a:lnTo>
                      <a:pt x="479" y="183"/>
                    </a:lnTo>
                    <a:lnTo>
                      <a:pt x="494" y="217"/>
                    </a:lnTo>
                    <a:lnTo>
                      <a:pt x="509" y="256"/>
                    </a:lnTo>
                    <a:lnTo>
                      <a:pt x="510" y="222"/>
                    </a:lnTo>
                    <a:lnTo>
                      <a:pt x="510" y="188"/>
                    </a:lnTo>
                    <a:lnTo>
                      <a:pt x="509" y="154"/>
                    </a:lnTo>
                    <a:lnTo>
                      <a:pt x="507" y="121"/>
                    </a:lnTo>
                    <a:lnTo>
                      <a:pt x="501" y="89"/>
                    </a:lnTo>
                    <a:lnTo>
                      <a:pt x="494" y="60"/>
                    </a:lnTo>
                    <a:lnTo>
                      <a:pt x="485" y="33"/>
                    </a:lnTo>
                    <a:lnTo>
                      <a:pt x="473" y="10"/>
                    </a:lnTo>
                    <a:lnTo>
                      <a:pt x="489" y="39"/>
                    </a:lnTo>
                    <a:lnTo>
                      <a:pt x="505" y="71"/>
                    </a:lnTo>
                    <a:lnTo>
                      <a:pt x="519" y="106"/>
                    </a:lnTo>
                    <a:lnTo>
                      <a:pt x="531" y="145"/>
                    </a:lnTo>
                    <a:lnTo>
                      <a:pt x="539" y="189"/>
                    </a:lnTo>
                    <a:lnTo>
                      <a:pt x="541" y="236"/>
                    </a:lnTo>
                    <a:lnTo>
                      <a:pt x="538" y="290"/>
                    </a:lnTo>
                    <a:lnTo>
                      <a:pt x="526" y="349"/>
                    </a:lnTo>
                    <a:lnTo>
                      <a:pt x="553" y="322"/>
                    </a:lnTo>
                    <a:lnTo>
                      <a:pt x="576" y="288"/>
                    </a:lnTo>
                    <a:lnTo>
                      <a:pt x="594" y="251"/>
                    </a:lnTo>
                    <a:lnTo>
                      <a:pt x="606" y="211"/>
                    </a:lnTo>
                    <a:lnTo>
                      <a:pt x="608" y="168"/>
                    </a:lnTo>
                    <a:lnTo>
                      <a:pt x="602" y="126"/>
                    </a:lnTo>
                    <a:lnTo>
                      <a:pt x="584" y="84"/>
                    </a:lnTo>
                    <a:lnTo>
                      <a:pt x="551" y="44"/>
                    </a:lnTo>
                    <a:lnTo>
                      <a:pt x="566" y="52"/>
                    </a:lnTo>
                    <a:lnTo>
                      <a:pt x="581" y="60"/>
                    </a:lnTo>
                    <a:lnTo>
                      <a:pt x="596" y="69"/>
                    </a:lnTo>
                    <a:lnTo>
                      <a:pt x="610" y="82"/>
                    </a:lnTo>
                    <a:lnTo>
                      <a:pt x="622" y="96"/>
                    </a:lnTo>
                    <a:lnTo>
                      <a:pt x="632" y="113"/>
                    </a:lnTo>
                    <a:lnTo>
                      <a:pt x="641" y="134"/>
                    </a:lnTo>
                    <a:lnTo>
                      <a:pt x="647" y="158"/>
                    </a:lnTo>
                    <a:lnTo>
                      <a:pt x="651" y="120"/>
                    </a:lnTo>
                    <a:lnTo>
                      <a:pt x="651" y="75"/>
                    </a:lnTo>
                    <a:lnTo>
                      <a:pt x="648" y="32"/>
                    </a:lnTo>
                    <a:lnTo>
                      <a:pt x="645" y="0"/>
                    </a:lnTo>
                    <a:lnTo>
                      <a:pt x="655" y="38"/>
                    </a:lnTo>
                    <a:lnTo>
                      <a:pt x="661" y="82"/>
                    </a:lnTo>
                    <a:lnTo>
                      <a:pt x="662" y="129"/>
                    </a:lnTo>
                    <a:lnTo>
                      <a:pt x="660" y="179"/>
                    </a:lnTo>
                    <a:lnTo>
                      <a:pt x="652" y="228"/>
                    </a:lnTo>
                    <a:lnTo>
                      <a:pt x="641" y="277"/>
                    </a:lnTo>
                    <a:lnTo>
                      <a:pt x="626" y="320"/>
                    </a:lnTo>
                    <a:lnTo>
                      <a:pt x="609" y="360"/>
                    </a:lnTo>
                    <a:lnTo>
                      <a:pt x="636" y="330"/>
                    </a:lnTo>
                    <a:lnTo>
                      <a:pt x="659" y="295"/>
                    </a:lnTo>
                    <a:lnTo>
                      <a:pt x="679" y="255"/>
                    </a:lnTo>
                    <a:lnTo>
                      <a:pt x="697" y="212"/>
                    </a:lnTo>
                    <a:lnTo>
                      <a:pt x="712" y="167"/>
                    </a:lnTo>
                    <a:lnTo>
                      <a:pt x="722" y="122"/>
                    </a:lnTo>
                    <a:lnTo>
                      <a:pt x="730" y="77"/>
                    </a:lnTo>
                    <a:lnTo>
                      <a:pt x="733" y="33"/>
                    </a:lnTo>
                    <a:lnTo>
                      <a:pt x="742" y="88"/>
                    </a:lnTo>
                    <a:lnTo>
                      <a:pt x="746" y="148"/>
                    </a:lnTo>
                    <a:lnTo>
                      <a:pt x="743" y="210"/>
                    </a:lnTo>
                    <a:lnTo>
                      <a:pt x="730" y="269"/>
                    </a:lnTo>
                    <a:lnTo>
                      <a:pt x="743" y="252"/>
                    </a:lnTo>
                    <a:lnTo>
                      <a:pt x="756" y="232"/>
                    </a:lnTo>
                    <a:lnTo>
                      <a:pt x="770" y="206"/>
                    </a:lnTo>
                    <a:lnTo>
                      <a:pt x="784" y="181"/>
                    </a:lnTo>
                    <a:lnTo>
                      <a:pt x="797" y="154"/>
                    </a:lnTo>
                    <a:lnTo>
                      <a:pt x="808" y="130"/>
                    </a:lnTo>
                    <a:lnTo>
                      <a:pt x="816" y="109"/>
                    </a:lnTo>
                    <a:lnTo>
                      <a:pt x="821" y="93"/>
                    </a:lnTo>
                    <a:lnTo>
                      <a:pt x="819" y="118"/>
                    </a:lnTo>
                    <a:lnTo>
                      <a:pt x="813" y="144"/>
                    </a:lnTo>
                    <a:lnTo>
                      <a:pt x="805" y="174"/>
                    </a:lnTo>
                    <a:lnTo>
                      <a:pt x="794" y="204"/>
                    </a:lnTo>
                    <a:lnTo>
                      <a:pt x="781" y="235"/>
                    </a:lnTo>
                    <a:lnTo>
                      <a:pt x="765" y="265"/>
                    </a:lnTo>
                    <a:lnTo>
                      <a:pt x="746" y="295"/>
                    </a:lnTo>
                    <a:lnTo>
                      <a:pt x="725" y="324"/>
                    </a:lnTo>
                    <a:lnTo>
                      <a:pt x="752" y="307"/>
                    </a:lnTo>
                    <a:lnTo>
                      <a:pt x="777" y="286"/>
                    </a:lnTo>
                    <a:lnTo>
                      <a:pt x="803" y="263"/>
                    </a:lnTo>
                    <a:lnTo>
                      <a:pt x="827" y="236"/>
                    </a:lnTo>
                    <a:lnTo>
                      <a:pt x="849" y="207"/>
                    </a:lnTo>
                    <a:lnTo>
                      <a:pt x="869" y="177"/>
                    </a:lnTo>
                    <a:lnTo>
                      <a:pt x="887" y="146"/>
                    </a:lnTo>
                    <a:lnTo>
                      <a:pt x="902" y="114"/>
                    </a:lnTo>
                    <a:lnTo>
                      <a:pt x="896" y="139"/>
                    </a:lnTo>
                    <a:lnTo>
                      <a:pt x="890" y="166"/>
                    </a:lnTo>
                    <a:lnTo>
                      <a:pt x="882" y="194"/>
                    </a:lnTo>
                    <a:lnTo>
                      <a:pt x="873" y="220"/>
                    </a:lnTo>
                    <a:lnTo>
                      <a:pt x="861" y="247"/>
                    </a:lnTo>
                    <a:lnTo>
                      <a:pt x="849" y="271"/>
                    </a:lnTo>
                    <a:lnTo>
                      <a:pt x="835" y="295"/>
                    </a:lnTo>
                    <a:lnTo>
                      <a:pt x="819" y="317"/>
                    </a:lnTo>
                    <a:lnTo>
                      <a:pt x="835" y="308"/>
                    </a:lnTo>
                    <a:lnTo>
                      <a:pt x="850" y="297"/>
                    </a:lnTo>
                    <a:lnTo>
                      <a:pt x="866" y="284"/>
                    </a:lnTo>
                    <a:lnTo>
                      <a:pt x="882" y="269"/>
                    </a:lnTo>
                    <a:lnTo>
                      <a:pt x="897" y="252"/>
                    </a:lnTo>
                    <a:lnTo>
                      <a:pt x="912" y="234"/>
                    </a:lnTo>
                    <a:lnTo>
                      <a:pt x="927" y="216"/>
                    </a:lnTo>
                    <a:lnTo>
                      <a:pt x="941" y="195"/>
                    </a:lnTo>
                    <a:lnTo>
                      <a:pt x="955" y="174"/>
                    </a:lnTo>
                    <a:lnTo>
                      <a:pt x="967" y="153"/>
                    </a:lnTo>
                    <a:lnTo>
                      <a:pt x="979" y="133"/>
                    </a:lnTo>
                    <a:lnTo>
                      <a:pt x="990" y="112"/>
                    </a:lnTo>
                    <a:lnTo>
                      <a:pt x="999" y="91"/>
                    </a:lnTo>
                    <a:lnTo>
                      <a:pt x="1008" y="70"/>
                    </a:lnTo>
                    <a:lnTo>
                      <a:pt x="1014" y="52"/>
                    </a:lnTo>
                    <a:lnTo>
                      <a:pt x="1020" y="33"/>
                    </a:lnTo>
                    <a:lnTo>
                      <a:pt x="1012" y="71"/>
                    </a:lnTo>
                    <a:lnTo>
                      <a:pt x="1004" y="107"/>
                    </a:lnTo>
                    <a:lnTo>
                      <a:pt x="994" y="141"/>
                    </a:lnTo>
                    <a:lnTo>
                      <a:pt x="983" y="173"/>
                    </a:lnTo>
                    <a:lnTo>
                      <a:pt x="968" y="206"/>
                    </a:lnTo>
                    <a:lnTo>
                      <a:pt x="950" y="242"/>
                    </a:lnTo>
                    <a:lnTo>
                      <a:pt x="927" y="279"/>
                    </a:lnTo>
                    <a:lnTo>
                      <a:pt x="897" y="322"/>
                    </a:lnTo>
                    <a:lnTo>
                      <a:pt x="910" y="314"/>
                    </a:lnTo>
                    <a:lnTo>
                      <a:pt x="925" y="304"/>
                    </a:lnTo>
                    <a:lnTo>
                      <a:pt x="940" y="294"/>
                    </a:lnTo>
                    <a:lnTo>
                      <a:pt x="956" y="282"/>
                    </a:lnTo>
                    <a:lnTo>
                      <a:pt x="972" y="270"/>
                    </a:lnTo>
                    <a:lnTo>
                      <a:pt x="988" y="257"/>
                    </a:lnTo>
                    <a:lnTo>
                      <a:pt x="1005" y="243"/>
                    </a:lnTo>
                    <a:lnTo>
                      <a:pt x="1021" y="228"/>
                    </a:lnTo>
                    <a:lnTo>
                      <a:pt x="1037" y="213"/>
                    </a:lnTo>
                    <a:lnTo>
                      <a:pt x="1052" y="197"/>
                    </a:lnTo>
                    <a:lnTo>
                      <a:pt x="1067" y="182"/>
                    </a:lnTo>
                    <a:lnTo>
                      <a:pt x="1080" y="166"/>
                    </a:lnTo>
                    <a:lnTo>
                      <a:pt x="1092" y="150"/>
                    </a:lnTo>
                    <a:lnTo>
                      <a:pt x="1102" y="135"/>
                    </a:lnTo>
                    <a:lnTo>
                      <a:pt x="1111" y="119"/>
                    </a:lnTo>
                    <a:lnTo>
                      <a:pt x="1117" y="104"/>
                    </a:lnTo>
                    <a:lnTo>
                      <a:pt x="1110" y="136"/>
                    </a:lnTo>
                    <a:lnTo>
                      <a:pt x="1103" y="166"/>
                    </a:lnTo>
                    <a:lnTo>
                      <a:pt x="1099" y="192"/>
                    </a:lnTo>
                    <a:lnTo>
                      <a:pt x="1093" y="212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" name="Freeform 69"/>
              <p:cNvSpPr/>
              <p:nvPr/>
            </p:nvSpPr>
            <p:spPr bwMode="auto">
              <a:xfrm>
                <a:off x="4164" y="4179"/>
                <a:ext cx="202" cy="141"/>
              </a:xfrm>
              <a:custGeom>
                <a:avLst/>
                <a:gdLst>
                  <a:gd name="T0" fmla="*/ 1 w 403"/>
                  <a:gd name="T1" fmla="*/ 1 h 280"/>
                  <a:gd name="T2" fmla="*/ 1 w 403"/>
                  <a:gd name="T3" fmla="*/ 1 h 280"/>
                  <a:gd name="T4" fmla="*/ 1 w 403"/>
                  <a:gd name="T5" fmla="*/ 1 h 280"/>
                  <a:gd name="T6" fmla="*/ 1 w 403"/>
                  <a:gd name="T7" fmla="*/ 1 h 280"/>
                  <a:gd name="T8" fmla="*/ 1 w 403"/>
                  <a:gd name="T9" fmla="*/ 1 h 280"/>
                  <a:gd name="T10" fmla="*/ 1 w 403"/>
                  <a:gd name="T11" fmla="*/ 1 h 280"/>
                  <a:gd name="T12" fmla="*/ 1 w 403"/>
                  <a:gd name="T13" fmla="*/ 1 h 280"/>
                  <a:gd name="T14" fmla="*/ 1 w 403"/>
                  <a:gd name="T15" fmla="*/ 1 h 280"/>
                  <a:gd name="T16" fmla="*/ 1 w 403"/>
                  <a:gd name="T17" fmla="*/ 1 h 280"/>
                  <a:gd name="T18" fmla="*/ 1 w 403"/>
                  <a:gd name="T19" fmla="*/ 1 h 280"/>
                  <a:gd name="T20" fmla="*/ 1 w 403"/>
                  <a:gd name="T21" fmla="*/ 1 h 280"/>
                  <a:gd name="T22" fmla="*/ 1 w 403"/>
                  <a:gd name="T23" fmla="*/ 1 h 280"/>
                  <a:gd name="T24" fmla="*/ 1 w 403"/>
                  <a:gd name="T25" fmla="*/ 1 h 280"/>
                  <a:gd name="T26" fmla="*/ 1 w 403"/>
                  <a:gd name="T27" fmla="*/ 1 h 280"/>
                  <a:gd name="T28" fmla="*/ 1 w 403"/>
                  <a:gd name="T29" fmla="*/ 1 h 280"/>
                  <a:gd name="T30" fmla="*/ 1 w 403"/>
                  <a:gd name="T31" fmla="*/ 1 h 280"/>
                  <a:gd name="T32" fmla="*/ 1 w 403"/>
                  <a:gd name="T33" fmla="*/ 1 h 280"/>
                  <a:gd name="T34" fmla="*/ 1 w 403"/>
                  <a:gd name="T35" fmla="*/ 1 h 280"/>
                  <a:gd name="T36" fmla="*/ 1 w 403"/>
                  <a:gd name="T37" fmla="*/ 1 h 280"/>
                  <a:gd name="T38" fmla="*/ 1 w 403"/>
                  <a:gd name="T39" fmla="*/ 1 h 280"/>
                  <a:gd name="T40" fmla="*/ 1 w 403"/>
                  <a:gd name="T41" fmla="*/ 1 h 280"/>
                  <a:gd name="T42" fmla="*/ 1 w 403"/>
                  <a:gd name="T43" fmla="*/ 1 h 280"/>
                  <a:gd name="T44" fmla="*/ 1 w 403"/>
                  <a:gd name="T45" fmla="*/ 1 h 280"/>
                  <a:gd name="T46" fmla="*/ 1 w 403"/>
                  <a:gd name="T47" fmla="*/ 1 h 280"/>
                  <a:gd name="T48" fmla="*/ 1 w 403"/>
                  <a:gd name="T49" fmla="*/ 1 h 280"/>
                  <a:gd name="T50" fmla="*/ 1 w 403"/>
                  <a:gd name="T51" fmla="*/ 1 h 280"/>
                  <a:gd name="T52" fmla="*/ 1 w 403"/>
                  <a:gd name="T53" fmla="*/ 1 h 280"/>
                  <a:gd name="T54" fmla="*/ 1 w 403"/>
                  <a:gd name="T55" fmla="*/ 1 h 280"/>
                  <a:gd name="T56" fmla="*/ 1 w 403"/>
                  <a:gd name="T57" fmla="*/ 1 h 280"/>
                  <a:gd name="T58" fmla="*/ 1 w 403"/>
                  <a:gd name="T59" fmla="*/ 1 h 280"/>
                  <a:gd name="T60" fmla="*/ 1 w 403"/>
                  <a:gd name="T61" fmla="*/ 1 h 280"/>
                  <a:gd name="T62" fmla="*/ 1 w 403"/>
                  <a:gd name="T63" fmla="*/ 1 h 280"/>
                  <a:gd name="T64" fmla="*/ 1 w 403"/>
                  <a:gd name="T65" fmla="*/ 1 h 280"/>
                  <a:gd name="T66" fmla="*/ 1 w 403"/>
                  <a:gd name="T67" fmla="*/ 1 h 280"/>
                  <a:gd name="T68" fmla="*/ 1 w 403"/>
                  <a:gd name="T69" fmla="*/ 1 h 280"/>
                  <a:gd name="T70" fmla="*/ 1 w 403"/>
                  <a:gd name="T71" fmla="*/ 1 h 280"/>
                  <a:gd name="T72" fmla="*/ 1 w 403"/>
                  <a:gd name="T73" fmla="*/ 1 h 280"/>
                  <a:gd name="T74" fmla="*/ 1 w 403"/>
                  <a:gd name="T75" fmla="*/ 1 h 280"/>
                  <a:gd name="T76" fmla="*/ 1 w 403"/>
                  <a:gd name="T77" fmla="*/ 1 h 280"/>
                  <a:gd name="T78" fmla="*/ 1 w 403"/>
                  <a:gd name="T79" fmla="*/ 1 h 280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03" h="280">
                    <a:moveTo>
                      <a:pt x="339" y="270"/>
                    </a:moveTo>
                    <a:lnTo>
                      <a:pt x="322" y="270"/>
                    </a:lnTo>
                    <a:lnTo>
                      <a:pt x="305" y="271"/>
                    </a:lnTo>
                    <a:lnTo>
                      <a:pt x="289" y="271"/>
                    </a:lnTo>
                    <a:lnTo>
                      <a:pt x="273" y="272"/>
                    </a:lnTo>
                    <a:lnTo>
                      <a:pt x="257" y="272"/>
                    </a:lnTo>
                    <a:lnTo>
                      <a:pt x="241" y="273"/>
                    </a:lnTo>
                    <a:lnTo>
                      <a:pt x="225" y="273"/>
                    </a:lnTo>
                    <a:lnTo>
                      <a:pt x="210" y="274"/>
                    </a:lnTo>
                    <a:lnTo>
                      <a:pt x="194" y="274"/>
                    </a:lnTo>
                    <a:lnTo>
                      <a:pt x="179" y="275"/>
                    </a:lnTo>
                    <a:lnTo>
                      <a:pt x="164" y="277"/>
                    </a:lnTo>
                    <a:lnTo>
                      <a:pt x="149" y="277"/>
                    </a:lnTo>
                    <a:lnTo>
                      <a:pt x="134" y="278"/>
                    </a:lnTo>
                    <a:lnTo>
                      <a:pt x="119" y="279"/>
                    </a:lnTo>
                    <a:lnTo>
                      <a:pt x="104" y="279"/>
                    </a:lnTo>
                    <a:lnTo>
                      <a:pt x="90" y="280"/>
                    </a:lnTo>
                    <a:lnTo>
                      <a:pt x="86" y="257"/>
                    </a:lnTo>
                    <a:lnTo>
                      <a:pt x="81" y="233"/>
                    </a:lnTo>
                    <a:lnTo>
                      <a:pt x="73" y="209"/>
                    </a:lnTo>
                    <a:lnTo>
                      <a:pt x="62" y="184"/>
                    </a:lnTo>
                    <a:lnTo>
                      <a:pt x="50" y="162"/>
                    </a:lnTo>
                    <a:lnTo>
                      <a:pt x="35" y="142"/>
                    </a:lnTo>
                    <a:lnTo>
                      <a:pt x="18" y="124"/>
                    </a:lnTo>
                    <a:lnTo>
                      <a:pt x="0" y="112"/>
                    </a:lnTo>
                    <a:lnTo>
                      <a:pt x="22" y="117"/>
                    </a:lnTo>
                    <a:lnTo>
                      <a:pt x="40" y="127"/>
                    </a:lnTo>
                    <a:lnTo>
                      <a:pt x="58" y="138"/>
                    </a:lnTo>
                    <a:lnTo>
                      <a:pt x="74" y="154"/>
                    </a:lnTo>
                    <a:lnTo>
                      <a:pt x="89" y="173"/>
                    </a:lnTo>
                    <a:lnTo>
                      <a:pt x="104" y="196"/>
                    </a:lnTo>
                    <a:lnTo>
                      <a:pt x="117" y="222"/>
                    </a:lnTo>
                    <a:lnTo>
                      <a:pt x="132" y="254"/>
                    </a:lnTo>
                    <a:lnTo>
                      <a:pt x="139" y="222"/>
                    </a:lnTo>
                    <a:lnTo>
                      <a:pt x="143" y="188"/>
                    </a:lnTo>
                    <a:lnTo>
                      <a:pt x="142" y="152"/>
                    </a:lnTo>
                    <a:lnTo>
                      <a:pt x="139" y="115"/>
                    </a:lnTo>
                    <a:lnTo>
                      <a:pt x="134" y="81"/>
                    </a:lnTo>
                    <a:lnTo>
                      <a:pt x="126" y="49"/>
                    </a:lnTo>
                    <a:lnTo>
                      <a:pt x="115" y="23"/>
                    </a:lnTo>
                    <a:lnTo>
                      <a:pt x="103" y="4"/>
                    </a:lnTo>
                    <a:lnTo>
                      <a:pt x="121" y="17"/>
                    </a:lnTo>
                    <a:lnTo>
                      <a:pt x="139" y="33"/>
                    </a:lnTo>
                    <a:lnTo>
                      <a:pt x="157" y="53"/>
                    </a:lnTo>
                    <a:lnTo>
                      <a:pt x="173" y="77"/>
                    </a:lnTo>
                    <a:lnTo>
                      <a:pt x="188" y="106"/>
                    </a:lnTo>
                    <a:lnTo>
                      <a:pt x="200" y="141"/>
                    </a:lnTo>
                    <a:lnTo>
                      <a:pt x="211" y="182"/>
                    </a:lnTo>
                    <a:lnTo>
                      <a:pt x="218" y="230"/>
                    </a:lnTo>
                    <a:lnTo>
                      <a:pt x="228" y="207"/>
                    </a:lnTo>
                    <a:lnTo>
                      <a:pt x="236" y="182"/>
                    </a:lnTo>
                    <a:lnTo>
                      <a:pt x="242" y="153"/>
                    </a:lnTo>
                    <a:lnTo>
                      <a:pt x="245" y="123"/>
                    </a:lnTo>
                    <a:lnTo>
                      <a:pt x="245" y="92"/>
                    </a:lnTo>
                    <a:lnTo>
                      <a:pt x="242" y="61"/>
                    </a:lnTo>
                    <a:lnTo>
                      <a:pt x="235" y="30"/>
                    </a:lnTo>
                    <a:lnTo>
                      <a:pt x="223" y="0"/>
                    </a:lnTo>
                    <a:lnTo>
                      <a:pt x="241" y="30"/>
                    </a:lnTo>
                    <a:lnTo>
                      <a:pt x="255" y="56"/>
                    </a:lnTo>
                    <a:lnTo>
                      <a:pt x="268" y="82"/>
                    </a:lnTo>
                    <a:lnTo>
                      <a:pt x="279" y="106"/>
                    </a:lnTo>
                    <a:lnTo>
                      <a:pt x="287" y="128"/>
                    </a:lnTo>
                    <a:lnTo>
                      <a:pt x="294" y="151"/>
                    </a:lnTo>
                    <a:lnTo>
                      <a:pt x="297" y="173"/>
                    </a:lnTo>
                    <a:lnTo>
                      <a:pt x="298" y="195"/>
                    </a:lnTo>
                    <a:lnTo>
                      <a:pt x="312" y="173"/>
                    </a:lnTo>
                    <a:lnTo>
                      <a:pt x="326" y="149"/>
                    </a:lnTo>
                    <a:lnTo>
                      <a:pt x="340" y="121"/>
                    </a:lnTo>
                    <a:lnTo>
                      <a:pt x="354" y="93"/>
                    </a:lnTo>
                    <a:lnTo>
                      <a:pt x="366" y="67"/>
                    </a:lnTo>
                    <a:lnTo>
                      <a:pt x="375" y="41"/>
                    </a:lnTo>
                    <a:lnTo>
                      <a:pt x="382" y="19"/>
                    </a:lnTo>
                    <a:lnTo>
                      <a:pt x="385" y="2"/>
                    </a:lnTo>
                    <a:lnTo>
                      <a:pt x="392" y="26"/>
                    </a:lnTo>
                    <a:lnTo>
                      <a:pt x="398" y="53"/>
                    </a:lnTo>
                    <a:lnTo>
                      <a:pt x="403" y="81"/>
                    </a:lnTo>
                    <a:lnTo>
                      <a:pt x="403" y="112"/>
                    </a:lnTo>
                    <a:lnTo>
                      <a:pt x="398" y="145"/>
                    </a:lnTo>
                    <a:lnTo>
                      <a:pt x="387" y="183"/>
                    </a:lnTo>
                    <a:lnTo>
                      <a:pt x="367" y="225"/>
                    </a:lnTo>
                    <a:lnTo>
                      <a:pt x="339" y="270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" name="Freeform 70"/>
              <p:cNvSpPr/>
              <p:nvPr/>
            </p:nvSpPr>
            <p:spPr bwMode="auto">
              <a:xfrm>
                <a:off x="4368" y="4177"/>
                <a:ext cx="123" cy="143"/>
              </a:xfrm>
              <a:custGeom>
                <a:avLst/>
                <a:gdLst>
                  <a:gd name="T0" fmla="*/ 1 w 246"/>
                  <a:gd name="T1" fmla="*/ 1 h 285"/>
                  <a:gd name="T2" fmla="*/ 1 w 246"/>
                  <a:gd name="T3" fmla="*/ 1 h 285"/>
                  <a:gd name="T4" fmla="*/ 1 w 246"/>
                  <a:gd name="T5" fmla="*/ 1 h 285"/>
                  <a:gd name="T6" fmla="*/ 1 w 246"/>
                  <a:gd name="T7" fmla="*/ 1 h 285"/>
                  <a:gd name="T8" fmla="*/ 1 w 246"/>
                  <a:gd name="T9" fmla="*/ 1 h 285"/>
                  <a:gd name="T10" fmla="*/ 1 w 246"/>
                  <a:gd name="T11" fmla="*/ 1 h 285"/>
                  <a:gd name="T12" fmla="*/ 1 w 246"/>
                  <a:gd name="T13" fmla="*/ 1 h 285"/>
                  <a:gd name="T14" fmla="*/ 1 w 246"/>
                  <a:gd name="T15" fmla="*/ 1 h 285"/>
                  <a:gd name="T16" fmla="*/ 0 w 246"/>
                  <a:gd name="T17" fmla="*/ 1 h 285"/>
                  <a:gd name="T18" fmla="*/ 1 w 246"/>
                  <a:gd name="T19" fmla="*/ 1 h 285"/>
                  <a:gd name="T20" fmla="*/ 1 w 246"/>
                  <a:gd name="T21" fmla="*/ 1 h 285"/>
                  <a:gd name="T22" fmla="*/ 1 w 246"/>
                  <a:gd name="T23" fmla="*/ 1 h 285"/>
                  <a:gd name="T24" fmla="*/ 1 w 246"/>
                  <a:gd name="T25" fmla="*/ 1 h 285"/>
                  <a:gd name="T26" fmla="*/ 1 w 246"/>
                  <a:gd name="T27" fmla="*/ 1 h 285"/>
                  <a:gd name="T28" fmla="*/ 1 w 246"/>
                  <a:gd name="T29" fmla="*/ 1 h 285"/>
                  <a:gd name="T30" fmla="*/ 1 w 246"/>
                  <a:gd name="T31" fmla="*/ 1 h 285"/>
                  <a:gd name="T32" fmla="*/ 1 w 246"/>
                  <a:gd name="T33" fmla="*/ 1 h 285"/>
                  <a:gd name="T34" fmla="*/ 1 w 246"/>
                  <a:gd name="T35" fmla="*/ 1 h 285"/>
                  <a:gd name="T36" fmla="*/ 1 w 246"/>
                  <a:gd name="T37" fmla="*/ 1 h 285"/>
                  <a:gd name="T38" fmla="*/ 1 w 246"/>
                  <a:gd name="T39" fmla="*/ 1 h 285"/>
                  <a:gd name="T40" fmla="*/ 1 w 246"/>
                  <a:gd name="T41" fmla="*/ 1 h 285"/>
                  <a:gd name="T42" fmla="*/ 1 w 246"/>
                  <a:gd name="T43" fmla="*/ 1 h 285"/>
                  <a:gd name="T44" fmla="*/ 1 w 246"/>
                  <a:gd name="T45" fmla="*/ 1 h 285"/>
                  <a:gd name="T46" fmla="*/ 1 w 246"/>
                  <a:gd name="T47" fmla="*/ 1 h 285"/>
                  <a:gd name="T48" fmla="*/ 1 w 246"/>
                  <a:gd name="T49" fmla="*/ 0 h 285"/>
                  <a:gd name="T50" fmla="*/ 1 w 246"/>
                  <a:gd name="T51" fmla="*/ 1 h 285"/>
                  <a:gd name="T52" fmla="*/ 1 w 246"/>
                  <a:gd name="T53" fmla="*/ 1 h 285"/>
                  <a:gd name="T54" fmla="*/ 1 w 246"/>
                  <a:gd name="T55" fmla="*/ 1 h 285"/>
                  <a:gd name="T56" fmla="*/ 1 w 246"/>
                  <a:gd name="T57" fmla="*/ 1 h 285"/>
                  <a:gd name="T58" fmla="*/ 1 w 246"/>
                  <a:gd name="T59" fmla="*/ 1 h 285"/>
                  <a:gd name="T60" fmla="*/ 1 w 246"/>
                  <a:gd name="T61" fmla="*/ 1 h 285"/>
                  <a:gd name="T62" fmla="*/ 1 w 246"/>
                  <a:gd name="T63" fmla="*/ 1 h 285"/>
                  <a:gd name="T64" fmla="*/ 1 w 246"/>
                  <a:gd name="T65" fmla="*/ 1 h 285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46" h="285">
                    <a:moveTo>
                      <a:pt x="85" y="285"/>
                    </a:moveTo>
                    <a:lnTo>
                      <a:pt x="75" y="285"/>
                    </a:lnTo>
                    <a:lnTo>
                      <a:pt x="63" y="285"/>
                    </a:lnTo>
                    <a:lnTo>
                      <a:pt x="53" y="285"/>
                    </a:lnTo>
                    <a:lnTo>
                      <a:pt x="42" y="285"/>
                    </a:lnTo>
                    <a:lnTo>
                      <a:pt x="32" y="285"/>
                    </a:lnTo>
                    <a:lnTo>
                      <a:pt x="22" y="285"/>
                    </a:lnTo>
                    <a:lnTo>
                      <a:pt x="10" y="285"/>
                    </a:lnTo>
                    <a:lnTo>
                      <a:pt x="0" y="285"/>
                    </a:lnTo>
                    <a:lnTo>
                      <a:pt x="3" y="270"/>
                    </a:lnTo>
                    <a:lnTo>
                      <a:pt x="8" y="253"/>
                    </a:lnTo>
                    <a:lnTo>
                      <a:pt x="14" y="235"/>
                    </a:lnTo>
                    <a:lnTo>
                      <a:pt x="22" y="217"/>
                    </a:lnTo>
                    <a:lnTo>
                      <a:pt x="30" y="197"/>
                    </a:lnTo>
                    <a:lnTo>
                      <a:pt x="40" y="178"/>
                    </a:lnTo>
                    <a:lnTo>
                      <a:pt x="52" y="157"/>
                    </a:lnTo>
                    <a:lnTo>
                      <a:pt x="64" y="137"/>
                    </a:lnTo>
                    <a:lnTo>
                      <a:pt x="80" y="118"/>
                    </a:lnTo>
                    <a:lnTo>
                      <a:pt x="96" y="98"/>
                    </a:lnTo>
                    <a:lnTo>
                      <a:pt x="116" y="79"/>
                    </a:lnTo>
                    <a:lnTo>
                      <a:pt x="137" y="60"/>
                    </a:lnTo>
                    <a:lnTo>
                      <a:pt x="161" y="43"/>
                    </a:lnTo>
                    <a:lnTo>
                      <a:pt x="186" y="28"/>
                    </a:lnTo>
                    <a:lnTo>
                      <a:pt x="215" y="13"/>
                    </a:lnTo>
                    <a:lnTo>
                      <a:pt x="246" y="0"/>
                    </a:lnTo>
                    <a:lnTo>
                      <a:pt x="215" y="30"/>
                    </a:lnTo>
                    <a:lnTo>
                      <a:pt x="186" y="60"/>
                    </a:lnTo>
                    <a:lnTo>
                      <a:pt x="160" y="91"/>
                    </a:lnTo>
                    <a:lnTo>
                      <a:pt x="136" y="124"/>
                    </a:lnTo>
                    <a:lnTo>
                      <a:pt x="116" y="158"/>
                    </a:lnTo>
                    <a:lnTo>
                      <a:pt x="100" y="196"/>
                    </a:lnTo>
                    <a:lnTo>
                      <a:pt x="90" y="238"/>
                    </a:lnTo>
                    <a:lnTo>
                      <a:pt x="85" y="285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" name="Freeform 71"/>
              <p:cNvSpPr/>
              <p:nvPr/>
            </p:nvSpPr>
            <p:spPr bwMode="auto">
              <a:xfrm>
                <a:off x="4389" y="4134"/>
                <a:ext cx="493" cy="199"/>
              </a:xfrm>
              <a:custGeom>
                <a:avLst/>
                <a:gdLst>
                  <a:gd name="T0" fmla="*/ 1 w 986"/>
                  <a:gd name="T1" fmla="*/ 1 h 398"/>
                  <a:gd name="T2" fmla="*/ 1 w 986"/>
                  <a:gd name="T3" fmla="*/ 1 h 398"/>
                  <a:gd name="T4" fmla="*/ 1 w 986"/>
                  <a:gd name="T5" fmla="*/ 1 h 398"/>
                  <a:gd name="T6" fmla="*/ 1 w 986"/>
                  <a:gd name="T7" fmla="*/ 1 h 398"/>
                  <a:gd name="T8" fmla="*/ 1 w 986"/>
                  <a:gd name="T9" fmla="*/ 1 h 398"/>
                  <a:gd name="T10" fmla="*/ 1 w 986"/>
                  <a:gd name="T11" fmla="*/ 1 h 398"/>
                  <a:gd name="T12" fmla="*/ 1 w 986"/>
                  <a:gd name="T13" fmla="*/ 1 h 398"/>
                  <a:gd name="T14" fmla="*/ 1 w 986"/>
                  <a:gd name="T15" fmla="*/ 1 h 398"/>
                  <a:gd name="T16" fmla="*/ 1 w 986"/>
                  <a:gd name="T17" fmla="*/ 1 h 398"/>
                  <a:gd name="T18" fmla="*/ 1 w 986"/>
                  <a:gd name="T19" fmla="*/ 1 h 398"/>
                  <a:gd name="T20" fmla="*/ 1 w 986"/>
                  <a:gd name="T21" fmla="*/ 1 h 398"/>
                  <a:gd name="T22" fmla="*/ 1 w 986"/>
                  <a:gd name="T23" fmla="*/ 1 h 398"/>
                  <a:gd name="T24" fmla="*/ 1 w 986"/>
                  <a:gd name="T25" fmla="*/ 1 h 398"/>
                  <a:gd name="T26" fmla="*/ 1 w 986"/>
                  <a:gd name="T27" fmla="*/ 1 h 398"/>
                  <a:gd name="T28" fmla="*/ 1 w 986"/>
                  <a:gd name="T29" fmla="*/ 1 h 398"/>
                  <a:gd name="T30" fmla="*/ 1 w 986"/>
                  <a:gd name="T31" fmla="*/ 1 h 398"/>
                  <a:gd name="T32" fmla="*/ 1 w 986"/>
                  <a:gd name="T33" fmla="*/ 1 h 398"/>
                  <a:gd name="T34" fmla="*/ 1 w 986"/>
                  <a:gd name="T35" fmla="*/ 1 h 398"/>
                  <a:gd name="T36" fmla="*/ 1 w 986"/>
                  <a:gd name="T37" fmla="*/ 1 h 398"/>
                  <a:gd name="T38" fmla="*/ 1 w 986"/>
                  <a:gd name="T39" fmla="*/ 1 h 398"/>
                  <a:gd name="T40" fmla="*/ 1 w 986"/>
                  <a:gd name="T41" fmla="*/ 1 h 398"/>
                  <a:gd name="T42" fmla="*/ 1 w 986"/>
                  <a:gd name="T43" fmla="*/ 1 h 398"/>
                  <a:gd name="T44" fmla="*/ 1 w 986"/>
                  <a:gd name="T45" fmla="*/ 1 h 398"/>
                  <a:gd name="T46" fmla="*/ 1 w 986"/>
                  <a:gd name="T47" fmla="*/ 1 h 398"/>
                  <a:gd name="T48" fmla="*/ 1 w 986"/>
                  <a:gd name="T49" fmla="*/ 1 h 398"/>
                  <a:gd name="T50" fmla="*/ 1 w 986"/>
                  <a:gd name="T51" fmla="*/ 1 h 398"/>
                  <a:gd name="T52" fmla="*/ 1 w 986"/>
                  <a:gd name="T53" fmla="*/ 1 h 398"/>
                  <a:gd name="T54" fmla="*/ 1 w 986"/>
                  <a:gd name="T55" fmla="*/ 1 h 398"/>
                  <a:gd name="T56" fmla="*/ 1 w 986"/>
                  <a:gd name="T57" fmla="*/ 1 h 398"/>
                  <a:gd name="T58" fmla="*/ 1 w 986"/>
                  <a:gd name="T59" fmla="*/ 1 h 398"/>
                  <a:gd name="T60" fmla="*/ 1 w 986"/>
                  <a:gd name="T61" fmla="*/ 1 h 398"/>
                  <a:gd name="T62" fmla="*/ 1 w 986"/>
                  <a:gd name="T63" fmla="*/ 1 h 398"/>
                  <a:gd name="T64" fmla="*/ 1 w 986"/>
                  <a:gd name="T65" fmla="*/ 1 h 398"/>
                  <a:gd name="T66" fmla="*/ 1 w 986"/>
                  <a:gd name="T67" fmla="*/ 1 h 398"/>
                  <a:gd name="T68" fmla="*/ 1 w 986"/>
                  <a:gd name="T69" fmla="*/ 1 h 398"/>
                  <a:gd name="T70" fmla="*/ 1 w 986"/>
                  <a:gd name="T71" fmla="*/ 1 h 398"/>
                  <a:gd name="T72" fmla="*/ 1 w 986"/>
                  <a:gd name="T73" fmla="*/ 1 h 398"/>
                  <a:gd name="T74" fmla="*/ 1 w 986"/>
                  <a:gd name="T75" fmla="*/ 1 h 398"/>
                  <a:gd name="T76" fmla="*/ 1 w 986"/>
                  <a:gd name="T77" fmla="*/ 1 h 398"/>
                  <a:gd name="T78" fmla="*/ 1 w 986"/>
                  <a:gd name="T79" fmla="*/ 1 h 398"/>
                  <a:gd name="T80" fmla="*/ 1 w 986"/>
                  <a:gd name="T81" fmla="*/ 1 h 398"/>
                  <a:gd name="T82" fmla="*/ 1 w 986"/>
                  <a:gd name="T83" fmla="*/ 1 h 398"/>
                  <a:gd name="T84" fmla="*/ 1 w 986"/>
                  <a:gd name="T85" fmla="*/ 1 h 398"/>
                  <a:gd name="T86" fmla="*/ 1 w 986"/>
                  <a:gd name="T87" fmla="*/ 1 h 398"/>
                  <a:gd name="T88" fmla="*/ 1 w 986"/>
                  <a:gd name="T89" fmla="*/ 1 h 398"/>
                  <a:gd name="T90" fmla="*/ 1 w 986"/>
                  <a:gd name="T91" fmla="*/ 1 h 398"/>
                  <a:gd name="T92" fmla="*/ 1 w 986"/>
                  <a:gd name="T93" fmla="*/ 1 h 398"/>
                  <a:gd name="T94" fmla="*/ 1 w 986"/>
                  <a:gd name="T95" fmla="*/ 1 h 398"/>
                  <a:gd name="T96" fmla="*/ 1 w 986"/>
                  <a:gd name="T97" fmla="*/ 1 h 398"/>
                  <a:gd name="T98" fmla="*/ 1 w 986"/>
                  <a:gd name="T99" fmla="*/ 1 h 398"/>
                  <a:gd name="T100" fmla="*/ 1 w 986"/>
                  <a:gd name="T101" fmla="*/ 1 h 398"/>
                  <a:gd name="T102" fmla="*/ 1 w 986"/>
                  <a:gd name="T103" fmla="*/ 1 h 398"/>
                  <a:gd name="T104" fmla="*/ 1 w 986"/>
                  <a:gd name="T105" fmla="*/ 1 h 398"/>
                  <a:gd name="T106" fmla="*/ 1 w 986"/>
                  <a:gd name="T107" fmla="*/ 1 h 39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986" h="398">
                    <a:moveTo>
                      <a:pt x="901" y="398"/>
                    </a:moveTo>
                    <a:lnTo>
                      <a:pt x="867" y="398"/>
                    </a:lnTo>
                    <a:lnTo>
                      <a:pt x="829" y="398"/>
                    </a:lnTo>
                    <a:lnTo>
                      <a:pt x="789" y="398"/>
                    </a:lnTo>
                    <a:lnTo>
                      <a:pt x="747" y="396"/>
                    </a:lnTo>
                    <a:lnTo>
                      <a:pt x="702" y="396"/>
                    </a:lnTo>
                    <a:lnTo>
                      <a:pt x="656" y="394"/>
                    </a:lnTo>
                    <a:lnTo>
                      <a:pt x="608" y="393"/>
                    </a:lnTo>
                    <a:lnTo>
                      <a:pt x="561" y="392"/>
                    </a:lnTo>
                    <a:lnTo>
                      <a:pt x="513" y="389"/>
                    </a:lnTo>
                    <a:lnTo>
                      <a:pt x="467" y="388"/>
                    </a:lnTo>
                    <a:lnTo>
                      <a:pt x="421" y="386"/>
                    </a:lnTo>
                    <a:lnTo>
                      <a:pt x="376" y="384"/>
                    </a:lnTo>
                    <a:lnTo>
                      <a:pt x="334" y="383"/>
                    </a:lnTo>
                    <a:lnTo>
                      <a:pt x="294" y="380"/>
                    </a:lnTo>
                    <a:lnTo>
                      <a:pt x="258" y="378"/>
                    </a:lnTo>
                    <a:lnTo>
                      <a:pt x="225" y="377"/>
                    </a:lnTo>
                    <a:lnTo>
                      <a:pt x="210" y="376"/>
                    </a:lnTo>
                    <a:lnTo>
                      <a:pt x="194" y="376"/>
                    </a:lnTo>
                    <a:lnTo>
                      <a:pt x="179" y="374"/>
                    </a:lnTo>
                    <a:lnTo>
                      <a:pt x="163" y="373"/>
                    </a:lnTo>
                    <a:lnTo>
                      <a:pt x="148" y="373"/>
                    </a:lnTo>
                    <a:lnTo>
                      <a:pt x="132" y="372"/>
                    </a:lnTo>
                    <a:lnTo>
                      <a:pt x="117" y="372"/>
                    </a:lnTo>
                    <a:lnTo>
                      <a:pt x="102" y="372"/>
                    </a:lnTo>
                    <a:lnTo>
                      <a:pt x="81" y="334"/>
                    </a:lnTo>
                    <a:lnTo>
                      <a:pt x="64" y="289"/>
                    </a:lnTo>
                    <a:lnTo>
                      <a:pt x="48" y="241"/>
                    </a:lnTo>
                    <a:lnTo>
                      <a:pt x="35" y="190"/>
                    </a:lnTo>
                    <a:lnTo>
                      <a:pt x="23" y="142"/>
                    </a:lnTo>
                    <a:lnTo>
                      <a:pt x="14" y="97"/>
                    </a:lnTo>
                    <a:lnTo>
                      <a:pt x="6" y="57"/>
                    </a:lnTo>
                    <a:lnTo>
                      <a:pt x="0" y="27"/>
                    </a:lnTo>
                    <a:lnTo>
                      <a:pt x="12" y="62"/>
                    </a:lnTo>
                    <a:lnTo>
                      <a:pt x="26" y="100"/>
                    </a:lnTo>
                    <a:lnTo>
                      <a:pt x="42" y="140"/>
                    </a:lnTo>
                    <a:lnTo>
                      <a:pt x="59" y="181"/>
                    </a:lnTo>
                    <a:lnTo>
                      <a:pt x="77" y="220"/>
                    </a:lnTo>
                    <a:lnTo>
                      <a:pt x="95" y="256"/>
                    </a:lnTo>
                    <a:lnTo>
                      <a:pt x="110" y="287"/>
                    </a:lnTo>
                    <a:lnTo>
                      <a:pt x="124" y="311"/>
                    </a:lnTo>
                    <a:lnTo>
                      <a:pt x="130" y="283"/>
                    </a:lnTo>
                    <a:lnTo>
                      <a:pt x="139" y="257"/>
                    </a:lnTo>
                    <a:lnTo>
                      <a:pt x="147" y="234"/>
                    </a:lnTo>
                    <a:lnTo>
                      <a:pt x="157" y="211"/>
                    </a:lnTo>
                    <a:lnTo>
                      <a:pt x="170" y="190"/>
                    </a:lnTo>
                    <a:lnTo>
                      <a:pt x="185" y="170"/>
                    </a:lnTo>
                    <a:lnTo>
                      <a:pt x="204" y="152"/>
                    </a:lnTo>
                    <a:lnTo>
                      <a:pt x="227" y="135"/>
                    </a:lnTo>
                    <a:lnTo>
                      <a:pt x="215" y="157"/>
                    </a:lnTo>
                    <a:lnTo>
                      <a:pt x="202" y="184"/>
                    </a:lnTo>
                    <a:lnTo>
                      <a:pt x="191" y="214"/>
                    </a:lnTo>
                    <a:lnTo>
                      <a:pt x="185" y="248"/>
                    </a:lnTo>
                    <a:lnTo>
                      <a:pt x="182" y="281"/>
                    </a:lnTo>
                    <a:lnTo>
                      <a:pt x="188" y="313"/>
                    </a:lnTo>
                    <a:lnTo>
                      <a:pt x="201" y="343"/>
                    </a:lnTo>
                    <a:lnTo>
                      <a:pt x="225" y="370"/>
                    </a:lnTo>
                    <a:lnTo>
                      <a:pt x="250" y="343"/>
                    </a:lnTo>
                    <a:lnTo>
                      <a:pt x="271" y="305"/>
                    </a:lnTo>
                    <a:lnTo>
                      <a:pt x="285" y="260"/>
                    </a:lnTo>
                    <a:lnTo>
                      <a:pt x="292" y="211"/>
                    </a:lnTo>
                    <a:lnTo>
                      <a:pt x="291" y="158"/>
                    </a:lnTo>
                    <a:lnTo>
                      <a:pt x="282" y="105"/>
                    </a:lnTo>
                    <a:lnTo>
                      <a:pt x="264" y="54"/>
                    </a:lnTo>
                    <a:lnTo>
                      <a:pt x="238" y="8"/>
                    </a:lnTo>
                    <a:lnTo>
                      <a:pt x="262" y="34"/>
                    </a:lnTo>
                    <a:lnTo>
                      <a:pt x="282" y="63"/>
                    </a:lnTo>
                    <a:lnTo>
                      <a:pt x="300" y="95"/>
                    </a:lnTo>
                    <a:lnTo>
                      <a:pt x="315" y="130"/>
                    </a:lnTo>
                    <a:lnTo>
                      <a:pt x="325" y="168"/>
                    </a:lnTo>
                    <a:lnTo>
                      <a:pt x="333" y="211"/>
                    </a:lnTo>
                    <a:lnTo>
                      <a:pt x="339" y="258"/>
                    </a:lnTo>
                    <a:lnTo>
                      <a:pt x="340" y="309"/>
                    </a:lnTo>
                    <a:lnTo>
                      <a:pt x="354" y="288"/>
                    </a:lnTo>
                    <a:lnTo>
                      <a:pt x="370" y="266"/>
                    </a:lnTo>
                    <a:lnTo>
                      <a:pt x="388" y="244"/>
                    </a:lnTo>
                    <a:lnTo>
                      <a:pt x="409" y="222"/>
                    </a:lnTo>
                    <a:lnTo>
                      <a:pt x="430" y="203"/>
                    </a:lnTo>
                    <a:lnTo>
                      <a:pt x="451" y="184"/>
                    </a:lnTo>
                    <a:lnTo>
                      <a:pt x="471" y="170"/>
                    </a:lnTo>
                    <a:lnTo>
                      <a:pt x="492" y="160"/>
                    </a:lnTo>
                    <a:lnTo>
                      <a:pt x="483" y="180"/>
                    </a:lnTo>
                    <a:lnTo>
                      <a:pt x="469" y="203"/>
                    </a:lnTo>
                    <a:lnTo>
                      <a:pt x="452" y="227"/>
                    </a:lnTo>
                    <a:lnTo>
                      <a:pt x="433" y="251"/>
                    </a:lnTo>
                    <a:lnTo>
                      <a:pt x="415" y="275"/>
                    </a:lnTo>
                    <a:lnTo>
                      <a:pt x="399" y="297"/>
                    </a:lnTo>
                    <a:lnTo>
                      <a:pt x="387" y="318"/>
                    </a:lnTo>
                    <a:lnTo>
                      <a:pt x="380" y="334"/>
                    </a:lnTo>
                    <a:lnTo>
                      <a:pt x="388" y="339"/>
                    </a:lnTo>
                    <a:lnTo>
                      <a:pt x="396" y="343"/>
                    </a:lnTo>
                    <a:lnTo>
                      <a:pt x="407" y="348"/>
                    </a:lnTo>
                    <a:lnTo>
                      <a:pt x="418" y="353"/>
                    </a:lnTo>
                    <a:lnTo>
                      <a:pt x="431" y="356"/>
                    </a:lnTo>
                    <a:lnTo>
                      <a:pt x="444" y="360"/>
                    </a:lnTo>
                    <a:lnTo>
                      <a:pt x="458" y="361"/>
                    </a:lnTo>
                    <a:lnTo>
                      <a:pt x="471" y="360"/>
                    </a:lnTo>
                    <a:lnTo>
                      <a:pt x="470" y="326"/>
                    </a:lnTo>
                    <a:lnTo>
                      <a:pt x="464" y="285"/>
                    </a:lnTo>
                    <a:lnTo>
                      <a:pt x="454" y="240"/>
                    </a:lnTo>
                    <a:lnTo>
                      <a:pt x="440" y="192"/>
                    </a:lnTo>
                    <a:lnTo>
                      <a:pt x="423" y="146"/>
                    </a:lnTo>
                    <a:lnTo>
                      <a:pt x="401" y="102"/>
                    </a:lnTo>
                    <a:lnTo>
                      <a:pt x="375" y="65"/>
                    </a:lnTo>
                    <a:lnTo>
                      <a:pt x="346" y="36"/>
                    </a:lnTo>
                    <a:lnTo>
                      <a:pt x="375" y="57"/>
                    </a:lnTo>
                    <a:lnTo>
                      <a:pt x="400" y="79"/>
                    </a:lnTo>
                    <a:lnTo>
                      <a:pt x="423" y="102"/>
                    </a:lnTo>
                    <a:lnTo>
                      <a:pt x="444" y="127"/>
                    </a:lnTo>
                    <a:lnTo>
                      <a:pt x="462" y="153"/>
                    </a:lnTo>
                    <a:lnTo>
                      <a:pt x="479" y="183"/>
                    </a:lnTo>
                    <a:lnTo>
                      <a:pt x="494" y="217"/>
                    </a:lnTo>
                    <a:lnTo>
                      <a:pt x="509" y="256"/>
                    </a:lnTo>
                    <a:lnTo>
                      <a:pt x="510" y="222"/>
                    </a:lnTo>
                    <a:lnTo>
                      <a:pt x="510" y="188"/>
                    </a:lnTo>
                    <a:lnTo>
                      <a:pt x="509" y="154"/>
                    </a:lnTo>
                    <a:lnTo>
                      <a:pt x="507" y="121"/>
                    </a:lnTo>
                    <a:lnTo>
                      <a:pt x="501" y="89"/>
                    </a:lnTo>
                    <a:lnTo>
                      <a:pt x="494" y="60"/>
                    </a:lnTo>
                    <a:lnTo>
                      <a:pt x="485" y="33"/>
                    </a:lnTo>
                    <a:lnTo>
                      <a:pt x="474" y="10"/>
                    </a:lnTo>
                    <a:lnTo>
                      <a:pt x="490" y="39"/>
                    </a:lnTo>
                    <a:lnTo>
                      <a:pt x="506" y="70"/>
                    </a:lnTo>
                    <a:lnTo>
                      <a:pt x="520" y="106"/>
                    </a:lnTo>
                    <a:lnTo>
                      <a:pt x="531" y="145"/>
                    </a:lnTo>
                    <a:lnTo>
                      <a:pt x="539" y="188"/>
                    </a:lnTo>
                    <a:lnTo>
                      <a:pt x="542" y="236"/>
                    </a:lnTo>
                    <a:lnTo>
                      <a:pt x="538" y="290"/>
                    </a:lnTo>
                    <a:lnTo>
                      <a:pt x="527" y="349"/>
                    </a:lnTo>
                    <a:lnTo>
                      <a:pt x="553" y="321"/>
                    </a:lnTo>
                    <a:lnTo>
                      <a:pt x="576" y="288"/>
                    </a:lnTo>
                    <a:lnTo>
                      <a:pt x="595" y="251"/>
                    </a:lnTo>
                    <a:lnTo>
                      <a:pt x="606" y="211"/>
                    </a:lnTo>
                    <a:lnTo>
                      <a:pt x="608" y="168"/>
                    </a:lnTo>
                    <a:lnTo>
                      <a:pt x="603" y="125"/>
                    </a:lnTo>
                    <a:lnTo>
                      <a:pt x="584" y="83"/>
                    </a:lnTo>
                    <a:lnTo>
                      <a:pt x="552" y="42"/>
                    </a:lnTo>
                    <a:lnTo>
                      <a:pt x="567" y="50"/>
                    </a:lnTo>
                    <a:lnTo>
                      <a:pt x="582" y="59"/>
                    </a:lnTo>
                    <a:lnTo>
                      <a:pt x="597" y="69"/>
                    </a:lnTo>
                    <a:lnTo>
                      <a:pt x="611" y="80"/>
                    </a:lnTo>
                    <a:lnTo>
                      <a:pt x="622" y="95"/>
                    </a:lnTo>
                    <a:lnTo>
                      <a:pt x="633" y="113"/>
                    </a:lnTo>
                    <a:lnTo>
                      <a:pt x="642" y="134"/>
                    </a:lnTo>
                    <a:lnTo>
                      <a:pt x="648" y="158"/>
                    </a:lnTo>
                    <a:lnTo>
                      <a:pt x="651" y="120"/>
                    </a:lnTo>
                    <a:lnTo>
                      <a:pt x="651" y="75"/>
                    </a:lnTo>
                    <a:lnTo>
                      <a:pt x="649" y="32"/>
                    </a:lnTo>
                    <a:lnTo>
                      <a:pt x="645" y="0"/>
                    </a:lnTo>
                    <a:lnTo>
                      <a:pt x="656" y="38"/>
                    </a:lnTo>
                    <a:lnTo>
                      <a:pt x="661" y="82"/>
                    </a:lnTo>
                    <a:lnTo>
                      <a:pt x="663" y="129"/>
                    </a:lnTo>
                    <a:lnTo>
                      <a:pt x="660" y="178"/>
                    </a:lnTo>
                    <a:lnTo>
                      <a:pt x="652" y="228"/>
                    </a:lnTo>
                    <a:lnTo>
                      <a:pt x="642" y="276"/>
                    </a:lnTo>
                    <a:lnTo>
                      <a:pt x="627" y="320"/>
                    </a:lnTo>
                    <a:lnTo>
                      <a:pt x="610" y="360"/>
                    </a:lnTo>
                    <a:lnTo>
                      <a:pt x="636" y="330"/>
                    </a:lnTo>
                    <a:lnTo>
                      <a:pt x="659" y="295"/>
                    </a:lnTo>
                    <a:lnTo>
                      <a:pt x="680" y="255"/>
                    </a:lnTo>
                    <a:lnTo>
                      <a:pt x="697" y="212"/>
                    </a:lnTo>
                    <a:lnTo>
                      <a:pt x="711" y="167"/>
                    </a:lnTo>
                    <a:lnTo>
                      <a:pt x="722" y="122"/>
                    </a:lnTo>
                    <a:lnTo>
                      <a:pt x="729" y="77"/>
                    </a:lnTo>
                    <a:lnTo>
                      <a:pt x="733" y="33"/>
                    </a:lnTo>
                    <a:lnTo>
                      <a:pt x="741" y="87"/>
                    </a:lnTo>
                    <a:lnTo>
                      <a:pt x="745" y="147"/>
                    </a:lnTo>
                    <a:lnTo>
                      <a:pt x="743" y="210"/>
                    </a:lnTo>
                    <a:lnTo>
                      <a:pt x="730" y="268"/>
                    </a:lnTo>
                    <a:lnTo>
                      <a:pt x="743" y="252"/>
                    </a:lnTo>
                    <a:lnTo>
                      <a:pt x="757" y="232"/>
                    </a:lnTo>
                    <a:lnTo>
                      <a:pt x="771" y="206"/>
                    </a:lnTo>
                    <a:lnTo>
                      <a:pt x="785" y="180"/>
                    </a:lnTo>
                    <a:lnTo>
                      <a:pt x="797" y="153"/>
                    </a:lnTo>
                    <a:lnTo>
                      <a:pt x="809" y="129"/>
                    </a:lnTo>
                    <a:lnTo>
                      <a:pt x="817" y="108"/>
                    </a:lnTo>
                    <a:lnTo>
                      <a:pt x="821" y="93"/>
                    </a:lnTo>
                    <a:lnTo>
                      <a:pt x="819" y="117"/>
                    </a:lnTo>
                    <a:lnTo>
                      <a:pt x="813" y="144"/>
                    </a:lnTo>
                    <a:lnTo>
                      <a:pt x="805" y="174"/>
                    </a:lnTo>
                    <a:lnTo>
                      <a:pt x="795" y="204"/>
                    </a:lnTo>
                    <a:lnTo>
                      <a:pt x="781" y="235"/>
                    </a:lnTo>
                    <a:lnTo>
                      <a:pt x="765" y="265"/>
                    </a:lnTo>
                    <a:lnTo>
                      <a:pt x="747" y="295"/>
                    </a:lnTo>
                    <a:lnTo>
                      <a:pt x="726" y="324"/>
                    </a:lnTo>
                    <a:lnTo>
                      <a:pt x="752" y="306"/>
                    </a:lnTo>
                    <a:lnTo>
                      <a:pt x="778" y="286"/>
                    </a:lnTo>
                    <a:lnTo>
                      <a:pt x="803" y="263"/>
                    </a:lnTo>
                    <a:lnTo>
                      <a:pt x="827" y="236"/>
                    </a:lnTo>
                    <a:lnTo>
                      <a:pt x="849" y="207"/>
                    </a:lnTo>
                    <a:lnTo>
                      <a:pt x="870" y="177"/>
                    </a:lnTo>
                    <a:lnTo>
                      <a:pt x="887" y="146"/>
                    </a:lnTo>
                    <a:lnTo>
                      <a:pt x="902" y="114"/>
                    </a:lnTo>
                    <a:lnTo>
                      <a:pt x="896" y="139"/>
                    </a:lnTo>
                    <a:lnTo>
                      <a:pt x="891" y="166"/>
                    </a:lnTo>
                    <a:lnTo>
                      <a:pt x="882" y="193"/>
                    </a:lnTo>
                    <a:lnTo>
                      <a:pt x="873" y="220"/>
                    </a:lnTo>
                    <a:lnTo>
                      <a:pt x="862" y="247"/>
                    </a:lnTo>
                    <a:lnTo>
                      <a:pt x="849" y="271"/>
                    </a:lnTo>
                    <a:lnTo>
                      <a:pt x="835" y="295"/>
                    </a:lnTo>
                    <a:lnTo>
                      <a:pt x="819" y="317"/>
                    </a:lnTo>
                    <a:lnTo>
                      <a:pt x="849" y="297"/>
                    </a:lnTo>
                    <a:lnTo>
                      <a:pt x="877" y="271"/>
                    </a:lnTo>
                    <a:lnTo>
                      <a:pt x="902" y="237"/>
                    </a:lnTo>
                    <a:lnTo>
                      <a:pt x="925" y="200"/>
                    </a:lnTo>
                    <a:lnTo>
                      <a:pt x="945" y="161"/>
                    </a:lnTo>
                    <a:lnTo>
                      <a:pt x="962" y="122"/>
                    </a:lnTo>
                    <a:lnTo>
                      <a:pt x="976" y="83"/>
                    </a:lnTo>
                    <a:lnTo>
                      <a:pt x="986" y="46"/>
                    </a:lnTo>
                    <a:lnTo>
                      <a:pt x="980" y="86"/>
                    </a:lnTo>
                    <a:lnTo>
                      <a:pt x="979" y="128"/>
                    </a:lnTo>
                    <a:lnTo>
                      <a:pt x="980" y="169"/>
                    </a:lnTo>
                    <a:lnTo>
                      <a:pt x="984" y="210"/>
                    </a:lnTo>
                    <a:lnTo>
                      <a:pt x="986" y="247"/>
                    </a:lnTo>
                    <a:lnTo>
                      <a:pt x="986" y="282"/>
                    </a:lnTo>
                    <a:lnTo>
                      <a:pt x="983" y="312"/>
                    </a:lnTo>
                    <a:lnTo>
                      <a:pt x="975" y="339"/>
                    </a:lnTo>
                    <a:lnTo>
                      <a:pt x="901" y="398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3" name="Group 72"/>
            <p:cNvGrpSpPr/>
            <p:nvPr/>
          </p:nvGrpSpPr>
          <p:grpSpPr bwMode="auto">
            <a:xfrm>
              <a:off x="1344" y="4105"/>
              <a:ext cx="1479" cy="215"/>
              <a:chOff x="3452" y="4125"/>
              <a:chExt cx="1479" cy="215"/>
            </a:xfrm>
          </p:grpSpPr>
          <p:sp>
            <p:nvSpPr>
              <p:cNvPr id="64" name="Freeform 73"/>
              <p:cNvSpPr/>
              <p:nvPr/>
            </p:nvSpPr>
            <p:spPr bwMode="auto">
              <a:xfrm>
                <a:off x="3592" y="4158"/>
                <a:ext cx="17" cy="16"/>
              </a:xfrm>
              <a:custGeom>
                <a:avLst/>
                <a:gdLst>
                  <a:gd name="T0" fmla="*/ 1 w 34"/>
                  <a:gd name="T1" fmla="*/ 1 h 32"/>
                  <a:gd name="T2" fmla="*/ 1 w 34"/>
                  <a:gd name="T3" fmla="*/ 1 h 32"/>
                  <a:gd name="T4" fmla="*/ 1 w 34"/>
                  <a:gd name="T5" fmla="*/ 1 h 32"/>
                  <a:gd name="T6" fmla="*/ 1 w 34"/>
                  <a:gd name="T7" fmla="*/ 1 h 32"/>
                  <a:gd name="T8" fmla="*/ 1 w 34"/>
                  <a:gd name="T9" fmla="*/ 0 h 32"/>
                  <a:gd name="T10" fmla="*/ 1 w 34"/>
                  <a:gd name="T11" fmla="*/ 0 h 32"/>
                  <a:gd name="T12" fmla="*/ 1 w 34"/>
                  <a:gd name="T13" fmla="*/ 1 h 32"/>
                  <a:gd name="T14" fmla="*/ 1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1 w 34"/>
                  <a:gd name="T21" fmla="*/ 1 h 32"/>
                  <a:gd name="T22" fmla="*/ 1 w 34"/>
                  <a:gd name="T23" fmla="*/ 1 h 32"/>
                  <a:gd name="T24" fmla="*/ 1 w 34"/>
                  <a:gd name="T25" fmla="*/ 1 h 32"/>
                  <a:gd name="T26" fmla="*/ 1 w 34"/>
                  <a:gd name="T27" fmla="*/ 1 h 32"/>
                  <a:gd name="T28" fmla="*/ 1 w 34"/>
                  <a:gd name="T29" fmla="*/ 1 h 32"/>
                  <a:gd name="T30" fmla="*/ 1 w 34"/>
                  <a:gd name="T31" fmla="*/ 1 h 32"/>
                  <a:gd name="T32" fmla="*/ 1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4"/>
                    </a:lnTo>
                    <a:lnTo>
                      <a:pt x="32" y="8"/>
                    </a:lnTo>
                    <a:lnTo>
                      <a:pt x="27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9" y="1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3" y="24"/>
                    </a:lnTo>
                    <a:lnTo>
                      <a:pt x="7" y="29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0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" name="Freeform 74"/>
              <p:cNvSpPr/>
              <p:nvPr/>
            </p:nvSpPr>
            <p:spPr bwMode="auto">
              <a:xfrm>
                <a:off x="3668" y="4235"/>
                <a:ext cx="16" cy="16"/>
              </a:xfrm>
              <a:custGeom>
                <a:avLst/>
                <a:gdLst>
                  <a:gd name="T0" fmla="*/ 0 w 34"/>
                  <a:gd name="T1" fmla="*/ 1 h 32"/>
                  <a:gd name="T2" fmla="*/ 0 w 34"/>
                  <a:gd name="T3" fmla="*/ 1 h 32"/>
                  <a:gd name="T4" fmla="*/ 0 w 34"/>
                  <a:gd name="T5" fmla="*/ 1 h 32"/>
                  <a:gd name="T6" fmla="*/ 0 w 34"/>
                  <a:gd name="T7" fmla="*/ 1 h 32"/>
                  <a:gd name="T8" fmla="*/ 0 w 34"/>
                  <a:gd name="T9" fmla="*/ 0 h 32"/>
                  <a:gd name="T10" fmla="*/ 0 w 34"/>
                  <a:gd name="T11" fmla="*/ 0 h 32"/>
                  <a:gd name="T12" fmla="*/ 0 w 34"/>
                  <a:gd name="T13" fmla="*/ 1 h 32"/>
                  <a:gd name="T14" fmla="*/ 0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0 w 34"/>
                  <a:gd name="T21" fmla="*/ 1 h 32"/>
                  <a:gd name="T22" fmla="*/ 0 w 34"/>
                  <a:gd name="T23" fmla="*/ 1 h 32"/>
                  <a:gd name="T24" fmla="*/ 0 w 34"/>
                  <a:gd name="T25" fmla="*/ 1 h 32"/>
                  <a:gd name="T26" fmla="*/ 0 w 34"/>
                  <a:gd name="T27" fmla="*/ 1 h 32"/>
                  <a:gd name="T28" fmla="*/ 0 w 34"/>
                  <a:gd name="T29" fmla="*/ 1 h 32"/>
                  <a:gd name="T30" fmla="*/ 0 w 34"/>
                  <a:gd name="T31" fmla="*/ 1 h 32"/>
                  <a:gd name="T32" fmla="*/ 0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3"/>
                    </a:lnTo>
                    <a:lnTo>
                      <a:pt x="31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3" y="24"/>
                    </a:lnTo>
                    <a:lnTo>
                      <a:pt x="7" y="28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1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" name="Freeform 75"/>
              <p:cNvSpPr/>
              <p:nvPr/>
            </p:nvSpPr>
            <p:spPr bwMode="auto">
              <a:xfrm>
                <a:off x="3668" y="4194"/>
                <a:ext cx="16" cy="17"/>
              </a:xfrm>
              <a:custGeom>
                <a:avLst/>
                <a:gdLst>
                  <a:gd name="T0" fmla="*/ 0 w 33"/>
                  <a:gd name="T1" fmla="*/ 1 h 32"/>
                  <a:gd name="T2" fmla="*/ 0 w 33"/>
                  <a:gd name="T3" fmla="*/ 1 h 32"/>
                  <a:gd name="T4" fmla="*/ 0 w 33"/>
                  <a:gd name="T5" fmla="*/ 1 h 32"/>
                  <a:gd name="T6" fmla="*/ 0 w 33"/>
                  <a:gd name="T7" fmla="*/ 1 h 32"/>
                  <a:gd name="T8" fmla="*/ 0 w 33"/>
                  <a:gd name="T9" fmla="*/ 0 h 32"/>
                  <a:gd name="T10" fmla="*/ 0 w 33"/>
                  <a:gd name="T11" fmla="*/ 0 h 32"/>
                  <a:gd name="T12" fmla="*/ 0 w 33"/>
                  <a:gd name="T13" fmla="*/ 1 h 32"/>
                  <a:gd name="T14" fmla="*/ 0 w 33"/>
                  <a:gd name="T15" fmla="*/ 1 h 32"/>
                  <a:gd name="T16" fmla="*/ 0 w 33"/>
                  <a:gd name="T17" fmla="*/ 1 h 32"/>
                  <a:gd name="T18" fmla="*/ 0 w 33"/>
                  <a:gd name="T19" fmla="*/ 1 h 32"/>
                  <a:gd name="T20" fmla="*/ 0 w 33"/>
                  <a:gd name="T21" fmla="*/ 1 h 32"/>
                  <a:gd name="T22" fmla="*/ 0 w 33"/>
                  <a:gd name="T23" fmla="*/ 1 h 32"/>
                  <a:gd name="T24" fmla="*/ 0 w 33"/>
                  <a:gd name="T25" fmla="*/ 1 h 32"/>
                  <a:gd name="T26" fmla="*/ 0 w 33"/>
                  <a:gd name="T27" fmla="*/ 1 h 32"/>
                  <a:gd name="T28" fmla="*/ 0 w 33"/>
                  <a:gd name="T29" fmla="*/ 1 h 32"/>
                  <a:gd name="T30" fmla="*/ 0 w 33"/>
                  <a:gd name="T31" fmla="*/ 1 h 32"/>
                  <a:gd name="T32" fmla="*/ 0 w 33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2">
                    <a:moveTo>
                      <a:pt x="33" y="19"/>
                    </a:moveTo>
                    <a:lnTo>
                      <a:pt x="33" y="13"/>
                    </a:lnTo>
                    <a:lnTo>
                      <a:pt x="30" y="7"/>
                    </a:lnTo>
                    <a:lnTo>
                      <a:pt x="26" y="2"/>
                    </a:lnTo>
                    <a:lnTo>
                      <a:pt x="20" y="0"/>
                    </a:lnTo>
                    <a:lnTo>
                      <a:pt x="13" y="0"/>
                    </a:lnTo>
                    <a:lnTo>
                      <a:pt x="7" y="1"/>
                    </a:lnTo>
                    <a:lnTo>
                      <a:pt x="3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5" y="30"/>
                    </a:lnTo>
                    <a:lnTo>
                      <a:pt x="29" y="25"/>
                    </a:lnTo>
                    <a:lnTo>
                      <a:pt x="33" y="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" name="Freeform 76"/>
              <p:cNvSpPr/>
              <p:nvPr/>
            </p:nvSpPr>
            <p:spPr bwMode="auto">
              <a:xfrm>
                <a:off x="3671" y="4153"/>
                <a:ext cx="16" cy="17"/>
              </a:xfrm>
              <a:custGeom>
                <a:avLst/>
                <a:gdLst>
                  <a:gd name="T0" fmla="*/ 1 w 32"/>
                  <a:gd name="T1" fmla="*/ 1 h 32"/>
                  <a:gd name="T2" fmla="*/ 1 w 32"/>
                  <a:gd name="T3" fmla="*/ 1 h 32"/>
                  <a:gd name="T4" fmla="*/ 1 w 32"/>
                  <a:gd name="T5" fmla="*/ 1 h 32"/>
                  <a:gd name="T6" fmla="*/ 1 w 32"/>
                  <a:gd name="T7" fmla="*/ 1 h 32"/>
                  <a:gd name="T8" fmla="*/ 1 w 32"/>
                  <a:gd name="T9" fmla="*/ 0 h 32"/>
                  <a:gd name="T10" fmla="*/ 1 w 32"/>
                  <a:gd name="T11" fmla="*/ 0 h 32"/>
                  <a:gd name="T12" fmla="*/ 1 w 32"/>
                  <a:gd name="T13" fmla="*/ 1 h 32"/>
                  <a:gd name="T14" fmla="*/ 1 w 32"/>
                  <a:gd name="T15" fmla="*/ 1 h 32"/>
                  <a:gd name="T16" fmla="*/ 0 w 32"/>
                  <a:gd name="T17" fmla="*/ 1 h 32"/>
                  <a:gd name="T18" fmla="*/ 0 w 32"/>
                  <a:gd name="T19" fmla="*/ 1 h 32"/>
                  <a:gd name="T20" fmla="*/ 1 w 32"/>
                  <a:gd name="T21" fmla="*/ 1 h 32"/>
                  <a:gd name="T22" fmla="*/ 1 w 32"/>
                  <a:gd name="T23" fmla="*/ 1 h 32"/>
                  <a:gd name="T24" fmla="*/ 1 w 32"/>
                  <a:gd name="T25" fmla="*/ 1 h 32"/>
                  <a:gd name="T26" fmla="*/ 1 w 32"/>
                  <a:gd name="T27" fmla="*/ 1 h 32"/>
                  <a:gd name="T28" fmla="*/ 1 w 32"/>
                  <a:gd name="T29" fmla="*/ 1 h 32"/>
                  <a:gd name="T30" fmla="*/ 1 w 32"/>
                  <a:gd name="T31" fmla="*/ 1 h 32"/>
                  <a:gd name="T32" fmla="*/ 1 w 32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2">
                    <a:moveTo>
                      <a:pt x="32" y="20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6" y="3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8" y="1"/>
                    </a:lnTo>
                    <a:lnTo>
                      <a:pt x="4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4" y="30"/>
                    </a:lnTo>
                    <a:lnTo>
                      <a:pt x="29" y="25"/>
                    </a:lnTo>
                    <a:lnTo>
                      <a:pt x="32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" name="Freeform 77"/>
              <p:cNvSpPr/>
              <p:nvPr/>
            </p:nvSpPr>
            <p:spPr bwMode="auto">
              <a:xfrm>
                <a:off x="3772" y="4256"/>
                <a:ext cx="17" cy="16"/>
              </a:xfrm>
              <a:custGeom>
                <a:avLst/>
                <a:gdLst>
                  <a:gd name="T0" fmla="*/ 1 w 33"/>
                  <a:gd name="T1" fmla="*/ 1 h 32"/>
                  <a:gd name="T2" fmla="*/ 1 w 33"/>
                  <a:gd name="T3" fmla="*/ 1 h 32"/>
                  <a:gd name="T4" fmla="*/ 1 w 33"/>
                  <a:gd name="T5" fmla="*/ 1 h 32"/>
                  <a:gd name="T6" fmla="*/ 1 w 33"/>
                  <a:gd name="T7" fmla="*/ 1 h 32"/>
                  <a:gd name="T8" fmla="*/ 1 w 33"/>
                  <a:gd name="T9" fmla="*/ 0 h 32"/>
                  <a:gd name="T10" fmla="*/ 1 w 33"/>
                  <a:gd name="T11" fmla="*/ 0 h 32"/>
                  <a:gd name="T12" fmla="*/ 1 w 33"/>
                  <a:gd name="T13" fmla="*/ 1 h 32"/>
                  <a:gd name="T14" fmla="*/ 1 w 33"/>
                  <a:gd name="T15" fmla="*/ 1 h 32"/>
                  <a:gd name="T16" fmla="*/ 0 w 33"/>
                  <a:gd name="T17" fmla="*/ 1 h 32"/>
                  <a:gd name="T18" fmla="*/ 0 w 33"/>
                  <a:gd name="T19" fmla="*/ 1 h 32"/>
                  <a:gd name="T20" fmla="*/ 1 w 33"/>
                  <a:gd name="T21" fmla="*/ 1 h 32"/>
                  <a:gd name="T22" fmla="*/ 1 w 33"/>
                  <a:gd name="T23" fmla="*/ 1 h 32"/>
                  <a:gd name="T24" fmla="*/ 1 w 33"/>
                  <a:gd name="T25" fmla="*/ 1 h 32"/>
                  <a:gd name="T26" fmla="*/ 1 w 33"/>
                  <a:gd name="T27" fmla="*/ 1 h 32"/>
                  <a:gd name="T28" fmla="*/ 1 w 33"/>
                  <a:gd name="T29" fmla="*/ 1 h 32"/>
                  <a:gd name="T30" fmla="*/ 1 w 33"/>
                  <a:gd name="T31" fmla="*/ 1 h 32"/>
                  <a:gd name="T32" fmla="*/ 1 w 33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2">
                    <a:moveTo>
                      <a:pt x="33" y="20"/>
                    </a:moveTo>
                    <a:lnTo>
                      <a:pt x="33" y="14"/>
                    </a:lnTo>
                    <a:lnTo>
                      <a:pt x="31" y="8"/>
                    </a:lnTo>
                    <a:lnTo>
                      <a:pt x="26" y="4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8" y="1"/>
                    </a:lnTo>
                    <a:lnTo>
                      <a:pt x="3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2" y="24"/>
                    </a:lnTo>
                    <a:lnTo>
                      <a:pt x="7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5" y="30"/>
                    </a:lnTo>
                    <a:lnTo>
                      <a:pt x="30" y="26"/>
                    </a:lnTo>
                    <a:lnTo>
                      <a:pt x="33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" name="Freeform 78"/>
              <p:cNvSpPr/>
              <p:nvPr/>
            </p:nvSpPr>
            <p:spPr bwMode="auto">
              <a:xfrm>
                <a:off x="3768" y="4216"/>
                <a:ext cx="17" cy="16"/>
              </a:xfrm>
              <a:custGeom>
                <a:avLst/>
                <a:gdLst>
                  <a:gd name="T0" fmla="*/ 1 w 32"/>
                  <a:gd name="T1" fmla="*/ 0 h 33"/>
                  <a:gd name="T2" fmla="*/ 1 w 32"/>
                  <a:gd name="T3" fmla="*/ 0 h 33"/>
                  <a:gd name="T4" fmla="*/ 1 w 32"/>
                  <a:gd name="T5" fmla="*/ 0 h 33"/>
                  <a:gd name="T6" fmla="*/ 1 w 32"/>
                  <a:gd name="T7" fmla="*/ 0 h 33"/>
                  <a:gd name="T8" fmla="*/ 1 w 32"/>
                  <a:gd name="T9" fmla="*/ 0 h 33"/>
                  <a:gd name="T10" fmla="*/ 1 w 32"/>
                  <a:gd name="T11" fmla="*/ 0 h 33"/>
                  <a:gd name="T12" fmla="*/ 1 w 32"/>
                  <a:gd name="T13" fmla="*/ 0 h 33"/>
                  <a:gd name="T14" fmla="*/ 1 w 32"/>
                  <a:gd name="T15" fmla="*/ 0 h 33"/>
                  <a:gd name="T16" fmla="*/ 0 w 32"/>
                  <a:gd name="T17" fmla="*/ 0 h 33"/>
                  <a:gd name="T18" fmla="*/ 0 w 32"/>
                  <a:gd name="T19" fmla="*/ 0 h 33"/>
                  <a:gd name="T20" fmla="*/ 1 w 32"/>
                  <a:gd name="T21" fmla="*/ 0 h 33"/>
                  <a:gd name="T22" fmla="*/ 1 w 32"/>
                  <a:gd name="T23" fmla="*/ 0 h 33"/>
                  <a:gd name="T24" fmla="*/ 1 w 32"/>
                  <a:gd name="T25" fmla="*/ 0 h 33"/>
                  <a:gd name="T26" fmla="*/ 1 w 32"/>
                  <a:gd name="T27" fmla="*/ 0 h 33"/>
                  <a:gd name="T28" fmla="*/ 1 w 32"/>
                  <a:gd name="T29" fmla="*/ 0 h 33"/>
                  <a:gd name="T30" fmla="*/ 1 w 32"/>
                  <a:gd name="T31" fmla="*/ 0 h 33"/>
                  <a:gd name="T32" fmla="*/ 1 w 32"/>
                  <a:gd name="T33" fmla="*/ 0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32" y="21"/>
                    </a:moveTo>
                    <a:lnTo>
                      <a:pt x="32" y="14"/>
                    </a:lnTo>
                    <a:lnTo>
                      <a:pt x="31" y="9"/>
                    </a:lnTo>
                    <a:lnTo>
                      <a:pt x="26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3" y="7"/>
                    </a:lnTo>
                    <a:lnTo>
                      <a:pt x="0" y="13"/>
                    </a:lnTo>
                    <a:lnTo>
                      <a:pt x="0" y="20"/>
                    </a:lnTo>
                    <a:lnTo>
                      <a:pt x="2" y="26"/>
                    </a:lnTo>
                    <a:lnTo>
                      <a:pt x="7" y="30"/>
                    </a:lnTo>
                    <a:lnTo>
                      <a:pt x="13" y="33"/>
                    </a:lnTo>
                    <a:lnTo>
                      <a:pt x="18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" name="Freeform 79"/>
              <p:cNvSpPr/>
              <p:nvPr/>
            </p:nvSpPr>
            <p:spPr bwMode="auto">
              <a:xfrm>
                <a:off x="3774" y="4175"/>
                <a:ext cx="16" cy="17"/>
              </a:xfrm>
              <a:custGeom>
                <a:avLst/>
                <a:gdLst>
                  <a:gd name="T0" fmla="*/ 0 w 33"/>
                  <a:gd name="T1" fmla="*/ 1 h 33"/>
                  <a:gd name="T2" fmla="*/ 0 w 33"/>
                  <a:gd name="T3" fmla="*/ 1 h 33"/>
                  <a:gd name="T4" fmla="*/ 0 w 33"/>
                  <a:gd name="T5" fmla="*/ 1 h 33"/>
                  <a:gd name="T6" fmla="*/ 0 w 33"/>
                  <a:gd name="T7" fmla="*/ 1 h 33"/>
                  <a:gd name="T8" fmla="*/ 0 w 33"/>
                  <a:gd name="T9" fmla="*/ 0 h 33"/>
                  <a:gd name="T10" fmla="*/ 0 w 33"/>
                  <a:gd name="T11" fmla="*/ 0 h 33"/>
                  <a:gd name="T12" fmla="*/ 0 w 33"/>
                  <a:gd name="T13" fmla="*/ 1 h 33"/>
                  <a:gd name="T14" fmla="*/ 0 w 33"/>
                  <a:gd name="T15" fmla="*/ 1 h 33"/>
                  <a:gd name="T16" fmla="*/ 0 w 33"/>
                  <a:gd name="T17" fmla="*/ 1 h 33"/>
                  <a:gd name="T18" fmla="*/ 0 w 33"/>
                  <a:gd name="T19" fmla="*/ 1 h 33"/>
                  <a:gd name="T20" fmla="*/ 0 w 33"/>
                  <a:gd name="T21" fmla="*/ 1 h 33"/>
                  <a:gd name="T22" fmla="*/ 0 w 33"/>
                  <a:gd name="T23" fmla="*/ 1 h 33"/>
                  <a:gd name="T24" fmla="*/ 0 w 33"/>
                  <a:gd name="T25" fmla="*/ 1 h 33"/>
                  <a:gd name="T26" fmla="*/ 0 w 33"/>
                  <a:gd name="T27" fmla="*/ 1 h 33"/>
                  <a:gd name="T28" fmla="*/ 0 w 33"/>
                  <a:gd name="T29" fmla="*/ 1 h 33"/>
                  <a:gd name="T30" fmla="*/ 0 w 33"/>
                  <a:gd name="T31" fmla="*/ 1 h 33"/>
                  <a:gd name="T32" fmla="*/ 0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33" y="21"/>
                    </a:moveTo>
                    <a:lnTo>
                      <a:pt x="33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3" y="25"/>
                    </a:lnTo>
                    <a:lnTo>
                      <a:pt x="6" y="30"/>
                    </a:lnTo>
                    <a:lnTo>
                      <a:pt x="12" y="33"/>
                    </a:lnTo>
                    <a:lnTo>
                      <a:pt x="19" y="33"/>
                    </a:lnTo>
                    <a:lnTo>
                      <a:pt x="25" y="31"/>
                    </a:lnTo>
                    <a:lnTo>
                      <a:pt x="29" y="26"/>
                    </a:lnTo>
                    <a:lnTo>
                      <a:pt x="33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" name="Freeform 80"/>
              <p:cNvSpPr/>
              <p:nvPr/>
            </p:nvSpPr>
            <p:spPr bwMode="auto">
              <a:xfrm>
                <a:off x="3789" y="4136"/>
                <a:ext cx="16" cy="17"/>
              </a:xfrm>
              <a:custGeom>
                <a:avLst/>
                <a:gdLst>
                  <a:gd name="T0" fmla="*/ 1 w 32"/>
                  <a:gd name="T1" fmla="*/ 1 h 34"/>
                  <a:gd name="T2" fmla="*/ 1 w 32"/>
                  <a:gd name="T3" fmla="*/ 1 h 34"/>
                  <a:gd name="T4" fmla="*/ 1 w 32"/>
                  <a:gd name="T5" fmla="*/ 1 h 34"/>
                  <a:gd name="T6" fmla="*/ 1 w 32"/>
                  <a:gd name="T7" fmla="*/ 1 h 34"/>
                  <a:gd name="T8" fmla="*/ 1 w 32"/>
                  <a:gd name="T9" fmla="*/ 0 h 34"/>
                  <a:gd name="T10" fmla="*/ 1 w 32"/>
                  <a:gd name="T11" fmla="*/ 0 h 34"/>
                  <a:gd name="T12" fmla="*/ 1 w 32"/>
                  <a:gd name="T13" fmla="*/ 1 h 34"/>
                  <a:gd name="T14" fmla="*/ 1 w 32"/>
                  <a:gd name="T15" fmla="*/ 1 h 34"/>
                  <a:gd name="T16" fmla="*/ 0 w 32"/>
                  <a:gd name="T17" fmla="*/ 1 h 34"/>
                  <a:gd name="T18" fmla="*/ 0 w 32"/>
                  <a:gd name="T19" fmla="*/ 1 h 34"/>
                  <a:gd name="T20" fmla="*/ 1 w 32"/>
                  <a:gd name="T21" fmla="*/ 1 h 34"/>
                  <a:gd name="T22" fmla="*/ 1 w 32"/>
                  <a:gd name="T23" fmla="*/ 1 h 34"/>
                  <a:gd name="T24" fmla="*/ 1 w 32"/>
                  <a:gd name="T25" fmla="*/ 1 h 34"/>
                  <a:gd name="T26" fmla="*/ 1 w 32"/>
                  <a:gd name="T27" fmla="*/ 1 h 34"/>
                  <a:gd name="T28" fmla="*/ 1 w 32"/>
                  <a:gd name="T29" fmla="*/ 1 h 34"/>
                  <a:gd name="T30" fmla="*/ 1 w 32"/>
                  <a:gd name="T31" fmla="*/ 1 h 34"/>
                  <a:gd name="T32" fmla="*/ 1 w 32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4">
                    <a:moveTo>
                      <a:pt x="32" y="21"/>
                    </a:moveTo>
                    <a:lnTo>
                      <a:pt x="32" y="14"/>
                    </a:lnTo>
                    <a:lnTo>
                      <a:pt x="31" y="8"/>
                    </a:lnTo>
                    <a:lnTo>
                      <a:pt x="27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4" y="7"/>
                    </a:lnTo>
                    <a:lnTo>
                      <a:pt x="0" y="13"/>
                    </a:lnTo>
                    <a:lnTo>
                      <a:pt x="0" y="20"/>
                    </a:lnTo>
                    <a:lnTo>
                      <a:pt x="2" y="26"/>
                    </a:lnTo>
                    <a:lnTo>
                      <a:pt x="7" y="30"/>
                    </a:lnTo>
                    <a:lnTo>
                      <a:pt x="13" y="34"/>
                    </a:lnTo>
                    <a:lnTo>
                      <a:pt x="20" y="34"/>
                    </a:lnTo>
                    <a:lnTo>
                      <a:pt x="25" y="32"/>
                    </a:lnTo>
                    <a:lnTo>
                      <a:pt x="30" y="27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" name="Freeform 81"/>
              <p:cNvSpPr/>
              <p:nvPr/>
            </p:nvSpPr>
            <p:spPr bwMode="auto">
              <a:xfrm>
                <a:off x="3842" y="4235"/>
                <a:ext cx="17" cy="16"/>
              </a:xfrm>
              <a:custGeom>
                <a:avLst/>
                <a:gdLst>
                  <a:gd name="T0" fmla="*/ 1 w 34"/>
                  <a:gd name="T1" fmla="*/ 1 h 32"/>
                  <a:gd name="T2" fmla="*/ 1 w 34"/>
                  <a:gd name="T3" fmla="*/ 1 h 32"/>
                  <a:gd name="T4" fmla="*/ 1 w 34"/>
                  <a:gd name="T5" fmla="*/ 1 h 32"/>
                  <a:gd name="T6" fmla="*/ 1 w 34"/>
                  <a:gd name="T7" fmla="*/ 1 h 32"/>
                  <a:gd name="T8" fmla="*/ 1 w 34"/>
                  <a:gd name="T9" fmla="*/ 0 h 32"/>
                  <a:gd name="T10" fmla="*/ 1 w 34"/>
                  <a:gd name="T11" fmla="*/ 0 h 32"/>
                  <a:gd name="T12" fmla="*/ 1 w 34"/>
                  <a:gd name="T13" fmla="*/ 1 h 32"/>
                  <a:gd name="T14" fmla="*/ 1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1 w 34"/>
                  <a:gd name="T21" fmla="*/ 1 h 32"/>
                  <a:gd name="T22" fmla="*/ 1 w 34"/>
                  <a:gd name="T23" fmla="*/ 1 h 32"/>
                  <a:gd name="T24" fmla="*/ 1 w 34"/>
                  <a:gd name="T25" fmla="*/ 1 h 32"/>
                  <a:gd name="T26" fmla="*/ 1 w 34"/>
                  <a:gd name="T27" fmla="*/ 1 h 32"/>
                  <a:gd name="T28" fmla="*/ 1 w 34"/>
                  <a:gd name="T29" fmla="*/ 1 h 32"/>
                  <a:gd name="T30" fmla="*/ 1 w 34"/>
                  <a:gd name="T31" fmla="*/ 1 h 32"/>
                  <a:gd name="T32" fmla="*/ 1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4"/>
                    </a:lnTo>
                    <a:lnTo>
                      <a:pt x="31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3" y="24"/>
                    </a:lnTo>
                    <a:lnTo>
                      <a:pt x="7" y="29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1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" name="Freeform 82"/>
              <p:cNvSpPr/>
              <p:nvPr/>
            </p:nvSpPr>
            <p:spPr bwMode="auto">
              <a:xfrm>
                <a:off x="3857" y="4201"/>
                <a:ext cx="16" cy="16"/>
              </a:xfrm>
              <a:custGeom>
                <a:avLst/>
                <a:gdLst>
                  <a:gd name="T0" fmla="*/ 1 w 32"/>
                  <a:gd name="T1" fmla="*/ 1 h 32"/>
                  <a:gd name="T2" fmla="*/ 1 w 32"/>
                  <a:gd name="T3" fmla="*/ 1 h 32"/>
                  <a:gd name="T4" fmla="*/ 1 w 32"/>
                  <a:gd name="T5" fmla="*/ 1 h 32"/>
                  <a:gd name="T6" fmla="*/ 1 w 32"/>
                  <a:gd name="T7" fmla="*/ 1 h 32"/>
                  <a:gd name="T8" fmla="*/ 1 w 32"/>
                  <a:gd name="T9" fmla="*/ 0 h 32"/>
                  <a:gd name="T10" fmla="*/ 1 w 32"/>
                  <a:gd name="T11" fmla="*/ 0 h 32"/>
                  <a:gd name="T12" fmla="*/ 1 w 32"/>
                  <a:gd name="T13" fmla="*/ 1 h 32"/>
                  <a:gd name="T14" fmla="*/ 1 w 32"/>
                  <a:gd name="T15" fmla="*/ 1 h 32"/>
                  <a:gd name="T16" fmla="*/ 0 w 32"/>
                  <a:gd name="T17" fmla="*/ 1 h 32"/>
                  <a:gd name="T18" fmla="*/ 0 w 32"/>
                  <a:gd name="T19" fmla="*/ 1 h 32"/>
                  <a:gd name="T20" fmla="*/ 1 w 32"/>
                  <a:gd name="T21" fmla="*/ 1 h 32"/>
                  <a:gd name="T22" fmla="*/ 1 w 32"/>
                  <a:gd name="T23" fmla="*/ 1 h 32"/>
                  <a:gd name="T24" fmla="*/ 1 w 32"/>
                  <a:gd name="T25" fmla="*/ 1 h 32"/>
                  <a:gd name="T26" fmla="*/ 1 w 32"/>
                  <a:gd name="T27" fmla="*/ 1 h 32"/>
                  <a:gd name="T28" fmla="*/ 1 w 32"/>
                  <a:gd name="T29" fmla="*/ 1 h 32"/>
                  <a:gd name="T30" fmla="*/ 1 w 32"/>
                  <a:gd name="T31" fmla="*/ 1 h 32"/>
                  <a:gd name="T32" fmla="*/ 1 w 32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2">
                    <a:moveTo>
                      <a:pt x="32" y="20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28"/>
                    </a:lnTo>
                    <a:lnTo>
                      <a:pt x="12" y="32"/>
                    </a:lnTo>
                    <a:lnTo>
                      <a:pt x="18" y="32"/>
                    </a:lnTo>
                    <a:lnTo>
                      <a:pt x="24" y="31"/>
                    </a:lnTo>
                    <a:lnTo>
                      <a:pt x="29" y="26"/>
                    </a:lnTo>
                    <a:lnTo>
                      <a:pt x="32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4" name="Freeform 83"/>
              <p:cNvSpPr/>
              <p:nvPr/>
            </p:nvSpPr>
            <p:spPr bwMode="auto">
              <a:xfrm>
                <a:off x="3861" y="4164"/>
                <a:ext cx="16" cy="17"/>
              </a:xfrm>
              <a:custGeom>
                <a:avLst/>
                <a:gdLst>
                  <a:gd name="T0" fmla="*/ 1 w 32"/>
                  <a:gd name="T1" fmla="*/ 1 h 33"/>
                  <a:gd name="T2" fmla="*/ 1 w 32"/>
                  <a:gd name="T3" fmla="*/ 1 h 33"/>
                  <a:gd name="T4" fmla="*/ 1 w 32"/>
                  <a:gd name="T5" fmla="*/ 1 h 33"/>
                  <a:gd name="T6" fmla="*/ 1 w 32"/>
                  <a:gd name="T7" fmla="*/ 1 h 33"/>
                  <a:gd name="T8" fmla="*/ 1 w 32"/>
                  <a:gd name="T9" fmla="*/ 0 h 33"/>
                  <a:gd name="T10" fmla="*/ 1 w 32"/>
                  <a:gd name="T11" fmla="*/ 0 h 33"/>
                  <a:gd name="T12" fmla="*/ 1 w 32"/>
                  <a:gd name="T13" fmla="*/ 1 h 33"/>
                  <a:gd name="T14" fmla="*/ 1 w 32"/>
                  <a:gd name="T15" fmla="*/ 1 h 33"/>
                  <a:gd name="T16" fmla="*/ 0 w 32"/>
                  <a:gd name="T17" fmla="*/ 1 h 33"/>
                  <a:gd name="T18" fmla="*/ 0 w 32"/>
                  <a:gd name="T19" fmla="*/ 1 h 33"/>
                  <a:gd name="T20" fmla="*/ 1 w 32"/>
                  <a:gd name="T21" fmla="*/ 1 h 33"/>
                  <a:gd name="T22" fmla="*/ 1 w 32"/>
                  <a:gd name="T23" fmla="*/ 1 h 33"/>
                  <a:gd name="T24" fmla="*/ 1 w 32"/>
                  <a:gd name="T25" fmla="*/ 1 h 33"/>
                  <a:gd name="T26" fmla="*/ 1 w 32"/>
                  <a:gd name="T27" fmla="*/ 1 h 33"/>
                  <a:gd name="T28" fmla="*/ 1 w 32"/>
                  <a:gd name="T29" fmla="*/ 1 h 33"/>
                  <a:gd name="T30" fmla="*/ 1 w 32"/>
                  <a:gd name="T31" fmla="*/ 1 h 33"/>
                  <a:gd name="T32" fmla="*/ 1 w 32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32" y="21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3"/>
                    </a:lnTo>
                    <a:lnTo>
                      <a:pt x="0" y="19"/>
                    </a:lnTo>
                    <a:lnTo>
                      <a:pt x="2" y="25"/>
                    </a:lnTo>
                    <a:lnTo>
                      <a:pt x="6" y="30"/>
                    </a:lnTo>
                    <a:lnTo>
                      <a:pt x="12" y="33"/>
                    </a:lnTo>
                    <a:lnTo>
                      <a:pt x="19" y="33"/>
                    </a:lnTo>
                    <a:lnTo>
                      <a:pt x="24" y="31"/>
                    </a:lnTo>
                    <a:lnTo>
                      <a:pt x="29" y="26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5" name="Freeform 84"/>
              <p:cNvSpPr/>
              <p:nvPr/>
            </p:nvSpPr>
            <p:spPr bwMode="auto">
              <a:xfrm>
                <a:off x="4066" y="4265"/>
                <a:ext cx="40" cy="40"/>
              </a:xfrm>
              <a:custGeom>
                <a:avLst/>
                <a:gdLst>
                  <a:gd name="T0" fmla="*/ 1 w 80"/>
                  <a:gd name="T1" fmla="*/ 0 h 80"/>
                  <a:gd name="T2" fmla="*/ 1 w 80"/>
                  <a:gd name="T3" fmla="*/ 0 h 80"/>
                  <a:gd name="T4" fmla="*/ 1 w 80"/>
                  <a:gd name="T5" fmla="*/ 1 h 80"/>
                  <a:gd name="T6" fmla="*/ 1 w 80"/>
                  <a:gd name="T7" fmla="*/ 1 h 80"/>
                  <a:gd name="T8" fmla="*/ 1 w 80"/>
                  <a:gd name="T9" fmla="*/ 1 h 80"/>
                  <a:gd name="T10" fmla="*/ 1 w 80"/>
                  <a:gd name="T11" fmla="*/ 1 h 80"/>
                  <a:gd name="T12" fmla="*/ 1 w 80"/>
                  <a:gd name="T13" fmla="*/ 1 h 80"/>
                  <a:gd name="T14" fmla="*/ 1 w 80"/>
                  <a:gd name="T15" fmla="*/ 1 h 80"/>
                  <a:gd name="T16" fmla="*/ 0 w 80"/>
                  <a:gd name="T17" fmla="*/ 1 h 80"/>
                  <a:gd name="T18" fmla="*/ 0 w 80"/>
                  <a:gd name="T19" fmla="*/ 1 h 80"/>
                  <a:gd name="T20" fmla="*/ 0 w 80"/>
                  <a:gd name="T21" fmla="*/ 1 h 80"/>
                  <a:gd name="T22" fmla="*/ 1 w 80"/>
                  <a:gd name="T23" fmla="*/ 1 h 80"/>
                  <a:gd name="T24" fmla="*/ 1 w 80"/>
                  <a:gd name="T25" fmla="*/ 1 h 80"/>
                  <a:gd name="T26" fmla="*/ 1 w 80"/>
                  <a:gd name="T27" fmla="*/ 1 h 80"/>
                  <a:gd name="T28" fmla="*/ 1 w 80"/>
                  <a:gd name="T29" fmla="*/ 1 h 80"/>
                  <a:gd name="T30" fmla="*/ 1 w 80"/>
                  <a:gd name="T31" fmla="*/ 1 h 80"/>
                  <a:gd name="T32" fmla="*/ 1 w 80"/>
                  <a:gd name="T33" fmla="*/ 1 h 80"/>
                  <a:gd name="T34" fmla="*/ 1 w 80"/>
                  <a:gd name="T35" fmla="*/ 1 h 80"/>
                  <a:gd name="T36" fmla="*/ 1 w 80"/>
                  <a:gd name="T37" fmla="*/ 1 h 80"/>
                  <a:gd name="T38" fmla="*/ 1 w 80"/>
                  <a:gd name="T39" fmla="*/ 1 h 80"/>
                  <a:gd name="T40" fmla="*/ 1 w 80"/>
                  <a:gd name="T41" fmla="*/ 1 h 80"/>
                  <a:gd name="T42" fmla="*/ 1 w 80"/>
                  <a:gd name="T43" fmla="*/ 1 h 80"/>
                  <a:gd name="T44" fmla="*/ 1 w 80"/>
                  <a:gd name="T45" fmla="*/ 1 h 80"/>
                  <a:gd name="T46" fmla="*/ 1 w 80"/>
                  <a:gd name="T47" fmla="*/ 1 h 80"/>
                  <a:gd name="T48" fmla="*/ 1 w 80"/>
                  <a:gd name="T49" fmla="*/ 1 h 80"/>
                  <a:gd name="T50" fmla="*/ 1 w 80"/>
                  <a:gd name="T51" fmla="*/ 1 h 80"/>
                  <a:gd name="T52" fmla="*/ 1 w 80"/>
                  <a:gd name="T53" fmla="*/ 1 h 80"/>
                  <a:gd name="T54" fmla="*/ 1 w 80"/>
                  <a:gd name="T55" fmla="*/ 1 h 80"/>
                  <a:gd name="T56" fmla="*/ 1 w 80"/>
                  <a:gd name="T57" fmla="*/ 1 h 80"/>
                  <a:gd name="T58" fmla="*/ 1 w 80"/>
                  <a:gd name="T59" fmla="*/ 1 h 80"/>
                  <a:gd name="T60" fmla="*/ 1 w 80"/>
                  <a:gd name="T61" fmla="*/ 1 h 80"/>
                  <a:gd name="T62" fmla="*/ 1 w 80"/>
                  <a:gd name="T63" fmla="*/ 1 h 80"/>
                  <a:gd name="T64" fmla="*/ 1 w 80"/>
                  <a:gd name="T65" fmla="*/ 0 h 8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80">
                    <a:moveTo>
                      <a:pt x="46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1" y="12"/>
                    </a:lnTo>
                    <a:lnTo>
                      <a:pt x="6" y="19"/>
                    </a:lnTo>
                    <a:lnTo>
                      <a:pt x="3" y="26"/>
                    </a:lnTo>
                    <a:lnTo>
                      <a:pt x="0" y="33"/>
                    </a:lnTo>
                    <a:lnTo>
                      <a:pt x="0" y="41"/>
                    </a:lnTo>
                    <a:lnTo>
                      <a:pt x="0" y="49"/>
                    </a:lnTo>
                    <a:lnTo>
                      <a:pt x="4" y="56"/>
                    </a:lnTo>
                    <a:lnTo>
                      <a:pt x="7" y="63"/>
                    </a:lnTo>
                    <a:lnTo>
                      <a:pt x="12" y="69"/>
                    </a:lnTo>
                    <a:lnTo>
                      <a:pt x="18" y="74"/>
                    </a:lnTo>
                    <a:lnTo>
                      <a:pt x="24" y="78"/>
                    </a:lnTo>
                    <a:lnTo>
                      <a:pt x="32" y="80"/>
                    </a:lnTo>
                    <a:lnTo>
                      <a:pt x="41" y="80"/>
                    </a:lnTo>
                    <a:lnTo>
                      <a:pt x="49" y="79"/>
                    </a:lnTo>
                    <a:lnTo>
                      <a:pt x="56" y="77"/>
                    </a:lnTo>
                    <a:lnTo>
                      <a:pt x="62" y="73"/>
                    </a:lnTo>
                    <a:lnTo>
                      <a:pt x="68" y="67"/>
                    </a:lnTo>
                    <a:lnTo>
                      <a:pt x="73" y="62"/>
                    </a:lnTo>
                    <a:lnTo>
                      <a:pt x="76" y="55"/>
                    </a:lnTo>
                    <a:lnTo>
                      <a:pt x="79" y="47"/>
                    </a:lnTo>
                    <a:lnTo>
                      <a:pt x="80" y="39"/>
                    </a:lnTo>
                    <a:lnTo>
                      <a:pt x="79" y="30"/>
                    </a:lnTo>
                    <a:lnTo>
                      <a:pt x="76" y="24"/>
                    </a:lnTo>
                    <a:lnTo>
                      <a:pt x="73" y="17"/>
                    </a:lnTo>
                    <a:lnTo>
                      <a:pt x="67" y="11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6" name="Freeform 85"/>
              <p:cNvSpPr/>
              <p:nvPr/>
            </p:nvSpPr>
            <p:spPr bwMode="auto">
              <a:xfrm>
                <a:off x="4136" y="4223"/>
                <a:ext cx="40" cy="39"/>
              </a:xfrm>
              <a:custGeom>
                <a:avLst/>
                <a:gdLst>
                  <a:gd name="T0" fmla="*/ 1 w 79"/>
                  <a:gd name="T1" fmla="*/ 0 h 80"/>
                  <a:gd name="T2" fmla="*/ 1 w 79"/>
                  <a:gd name="T3" fmla="*/ 0 h 80"/>
                  <a:gd name="T4" fmla="*/ 1 w 79"/>
                  <a:gd name="T5" fmla="*/ 0 h 80"/>
                  <a:gd name="T6" fmla="*/ 1 w 79"/>
                  <a:gd name="T7" fmla="*/ 0 h 80"/>
                  <a:gd name="T8" fmla="*/ 1 w 79"/>
                  <a:gd name="T9" fmla="*/ 0 h 80"/>
                  <a:gd name="T10" fmla="*/ 1 w 79"/>
                  <a:gd name="T11" fmla="*/ 0 h 80"/>
                  <a:gd name="T12" fmla="*/ 1 w 79"/>
                  <a:gd name="T13" fmla="*/ 0 h 80"/>
                  <a:gd name="T14" fmla="*/ 1 w 79"/>
                  <a:gd name="T15" fmla="*/ 0 h 80"/>
                  <a:gd name="T16" fmla="*/ 0 w 79"/>
                  <a:gd name="T17" fmla="*/ 0 h 80"/>
                  <a:gd name="T18" fmla="*/ 0 w 79"/>
                  <a:gd name="T19" fmla="*/ 0 h 80"/>
                  <a:gd name="T20" fmla="*/ 1 w 79"/>
                  <a:gd name="T21" fmla="*/ 0 h 80"/>
                  <a:gd name="T22" fmla="*/ 1 w 79"/>
                  <a:gd name="T23" fmla="*/ 0 h 80"/>
                  <a:gd name="T24" fmla="*/ 1 w 79"/>
                  <a:gd name="T25" fmla="*/ 0 h 80"/>
                  <a:gd name="T26" fmla="*/ 1 w 79"/>
                  <a:gd name="T27" fmla="*/ 0 h 80"/>
                  <a:gd name="T28" fmla="*/ 1 w 79"/>
                  <a:gd name="T29" fmla="*/ 0 h 80"/>
                  <a:gd name="T30" fmla="*/ 1 w 79"/>
                  <a:gd name="T31" fmla="*/ 0 h 80"/>
                  <a:gd name="T32" fmla="*/ 1 w 79"/>
                  <a:gd name="T33" fmla="*/ 0 h 80"/>
                  <a:gd name="T34" fmla="*/ 1 w 79"/>
                  <a:gd name="T35" fmla="*/ 0 h 80"/>
                  <a:gd name="T36" fmla="*/ 1 w 79"/>
                  <a:gd name="T37" fmla="*/ 0 h 80"/>
                  <a:gd name="T38" fmla="*/ 1 w 79"/>
                  <a:gd name="T39" fmla="*/ 0 h 80"/>
                  <a:gd name="T40" fmla="*/ 1 w 79"/>
                  <a:gd name="T41" fmla="*/ 0 h 80"/>
                  <a:gd name="T42" fmla="*/ 1 w 79"/>
                  <a:gd name="T43" fmla="*/ 0 h 80"/>
                  <a:gd name="T44" fmla="*/ 1 w 79"/>
                  <a:gd name="T45" fmla="*/ 0 h 80"/>
                  <a:gd name="T46" fmla="*/ 1 w 79"/>
                  <a:gd name="T47" fmla="*/ 0 h 80"/>
                  <a:gd name="T48" fmla="*/ 1 w 79"/>
                  <a:gd name="T49" fmla="*/ 0 h 80"/>
                  <a:gd name="T50" fmla="*/ 1 w 79"/>
                  <a:gd name="T51" fmla="*/ 0 h 80"/>
                  <a:gd name="T52" fmla="*/ 1 w 79"/>
                  <a:gd name="T53" fmla="*/ 0 h 80"/>
                  <a:gd name="T54" fmla="*/ 1 w 79"/>
                  <a:gd name="T55" fmla="*/ 0 h 80"/>
                  <a:gd name="T56" fmla="*/ 1 w 79"/>
                  <a:gd name="T57" fmla="*/ 0 h 80"/>
                  <a:gd name="T58" fmla="*/ 1 w 79"/>
                  <a:gd name="T59" fmla="*/ 0 h 80"/>
                  <a:gd name="T60" fmla="*/ 1 w 79"/>
                  <a:gd name="T61" fmla="*/ 0 h 80"/>
                  <a:gd name="T62" fmla="*/ 1 w 79"/>
                  <a:gd name="T63" fmla="*/ 0 h 80"/>
                  <a:gd name="T64" fmla="*/ 1 w 79"/>
                  <a:gd name="T65" fmla="*/ 0 h 8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79" h="80">
                    <a:moveTo>
                      <a:pt x="47" y="0"/>
                    </a:moveTo>
                    <a:lnTo>
                      <a:pt x="39" y="0"/>
                    </a:lnTo>
                    <a:lnTo>
                      <a:pt x="31" y="1"/>
                    </a:lnTo>
                    <a:lnTo>
                      <a:pt x="24" y="4"/>
                    </a:lnTo>
                    <a:lnTo>
                      <a:pt x="17" y="7"/>
                    </a:lnTo>
                    <a:lnTo>
                      <a:pt x="11" y="13"/>
                    </a:lnTo>
                    <a:lnTo>
                      <a:pt x="5" y="19"/>
                    </a:lnTo>
                    <a:lnTo>
                      <a:pt x="2" y="26"/>
                    </a:lnTo>
                    <a:lnTo>
                      <a:pt x="0" y="34"/>
                    </a:lnTo>
                    <a:lnTo>
                      <a:pt x="0" y="42"/>
                    </a:lnTo>
                    <a:lnTo>
                      <a:pt x="1" y="49"/>
                    </a:lnTo>
                    <a:lnTo>
                      <a:pt x="3" y="57"/>
                    </a:lnTo>
                    <a:lnTo>
                      <a:pt x="7" y="63"/>
                    </a:lnTo>
                    <a:lnTo>
                      <a:pt x="12" y="68"/>
                    </a:lnTo>
                    <a:lnTo>
                      <a:pt x="18" y="74"/>
                    </a:lnTo>
                    <a:lnTo>
                      <a:pt x="25" y="78"/>
                    </a:lnTo>
                    <a:lnTo>
                      <a:pt x="33" y="80"/>
                    </a:lnTo>
                    <a:lnTo>
                      <a:pt x="41" y="80"/>
                    </a:lnTo>
                    <a:lnTo>
                      <a:pt x="49" y="79"/>
                    </a:lnTo>
                    <a:lnTo>
                      <a:pt x="56" y="76"/>
                    </a:lnTo>
                    <a:lnTo>
                      <a:pt x="63" y="73"/>
                    </a:lnTo>
                    <a:lnTo>
                      <a:pt x="69" y="67"/>
                    </a:lnTo>
                    <a:lnTo>
                      <a:pt x="73" y="61"/>
                    </a:lnTo>
                    <a:lnTo>
                      <a:pt x="77" y="55"/>
                    </a:lnTo>
                    <a:lnTo>
                      <a:pt x="79" y="46"/>
                    </a:lnTo>
                    <a:lnTo>
                      <a:pt x="79" y="38"/>
                    </a:lnTo>
                    <a:lnTo>
                      <a:pt x="78" y="31"/>
                    </a:lnTo>
                    <a:lnTo>
                      <a:pt x="76" y="23"/>
                    </a:lnTo>
                    <a:lnTo>
                      <a:pt x="72" y="18"/>
                    </a:lnTo>
                    <a:lnTo>
                      <a:pt x="68" y="12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" name="Freeform 86"/>
              <p:cNvSpPr/>
              <p:nvPr/>
            </p:nvSpPr>
            <p:spPr bwMode="auto">
              <a:xfrm>
                <a:off x="4059" y="4190"/>
                <a:ext cx="40" cy="40"/>
              </a:xfrm>
              <a:custGeom>
                <a:avLst/>
                <a:gdLst>
                  <a:gd name="T0" fmla="*/ 1 w 80"/>
                  <a:gd name="T1" fmla="*/ 0 h 78"/>
                  <a:gd name="T2" fmla="*/ 1 w 80"/>
                  <a:gd name="T3" fmla="*/ 0 h 78"/>
                  <a:gd name="T4" fmla="*/ 1 w 80"/>
                  <a:gd name="T5" fmla="*/ 0 h 78"/>
                  <a:gd name="T6" fmla="*/ 1 w 80"/>
                  <a:gd name="T7" fmla="*/ 1 h 78"/>
                  <a:gd name="T8" fmla="*/ 1 w 80"/>
                  <a:gd name="T9" fmla="*/ 1 h 78"/>
                  <a:gd name="T10" fmla="*/ 1 w 80"/>
                  <a:gd name="T11" fmla="*/ 1 h 78"/>
                  <a:gd name="T12" fmla="*/ 1 w 80"/>
                  <a:gd name="T13" fmla="*/ 1 h 78"/>
                  <a:gd name="T14" fmla="*/ 1 w 80"/>
                  <a:gd name="T15" fmla="*/ 1 h 78"/>
                  <a:gd name="T16" fmla="*/ 1 w 80"/>
                  <a:gd name="T17" fmla="*/ 1 h 78"/>
                  <a:gd name="T18" fmla="*/ 0 w 80"/>
                  <a:gd name="T19" fmla="*/ 1 h 78"/>
                  <a:gd name="T20" fmla="*/ 1 w 80"/>
                  <a:gd name="T21" fmla="*/ 1 h 78"/>
                  <a:gd name="T22" fmla="*/ 1 w 80"/>
                  <a:gd name="T23" fmla="*/ 1 h 78"/>
                  <a:gd name="T24" fmla="*/ 1 w 80"/>
                  <a:gd name="T25" fmla="*/ 1 h 78"/>
                  <a:gd name="T26" fmla="*/ 1 w 80"/>
                  <a:gd name="T27" fmla="*/ 1 h 78"/>
                  <a:gd name="T28" fmla="*/ 1 w 80"/>
                  <a:gd name="T29" fmla="*/ 1 h 78"/>
                  <a:gd name="T30" fmla="*/ 1 w 80"/>
                  <a:gd name="T31" fmla="*/ 1 h 78"/>
                  <a:gd name="T32" fmla="*/ 1 w 80"/>
                  <a:gd name="T33" fmla="*/ 1 h 78"/>
                  <a:gd name="T34" fmla="*/ 1 w 80"/>
                  <a:gd name="T35" fmla="*/ 1 h 78"/>
                  <a:gd name="T36" fmla="*/ 1 w 80"/>
                  <a:gd name="T37" fmla="*/ 1 h 78"/>
                  <a:gd name="T38" fmla="*/ 1 w 80"/>
                  <a:gd name="T39" fmla="*/ 1 h 78"/>
                  <a:gd name="T40" fmla="*/ 1 w 80"/>
                  <a:gd name="T41" fmla="*/ 1 h 78"/>
                  <a:gd name="T42" fmla="*/ 1 w 80"/>
                  <a:gd name="T43" fmla="*/ 1 h 78"/>
                  <a:gd name="T44" fmla="*/ 1 w 80"/>
                  <a:gd name="T45" fmla="*/ 1 h 78"/>
                  <a:gd name="T46" fmla="*/ 1 w 80"/>
                  <a:gd name="T47" fmla="*/ 1 h 78"/>
                  <a:gd name="T48" fmla="*/ 1 w 80"/>
                  <a:gd name="T49" fmla="*/ 1 h 78"/>
                  <a:gd name="T50" fmla="*/ 1 w 80"/>
                  <a:gd name="T51" fmla="*/ 1 h 78"/>
                  <a:gd name="T52" fmla="*/ 1 w 80"/>
                  <a:gd name="T53" fmla="*/ 1 h 78"/>
                  <a:gd name="T54" fmla="*/ 1 w 80"/>
                  <a:gd name="T55" fmla="*/ 1 h 78"/>
                  <a:gd name="T56" fmla="*/ 1 w 80"/>
                  <a:gd name="T57" fmla="*/ 1 h 78"/>
                  <a:gd name="T58" fmla="*/ 1 w 80"/>
                  <a:gd name="T59" fmla="*/ 1 h 78"/>
                  <a:gd name="T60" fmla="*/ 1 w 80"/>
                  <a:gd name="T61" fmla="*/ 1 h 78"/>
                  <a:gd name="T62" fmla="*/ 1 w 80"/>
                  <a:gd name="T63" fmla="*/ 1 h 78"/>
                  <a:gd name="T64" fmla="*/ 1 w 80"/>
                  <a:gd name="T65" fmla="*/ 0 h 7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8">
                    <a:moveTo>
                      <a:pt x="48" y="0"/>
                    </a:moveTo>
                    <a:lnTo>
                      <a:pt x="40" y="0"/>
                    </a:lnTo>
                    <a:lnTo>
                      <a:pt x="32" y="0"/>
                    </a:lnTo>
                    <a:lnTo>
                      <a:pt x="25" y="3"/>
                    </a:lnTo>
                    <a:lnTo>
                      <a:pt x="18" y="7"/>
                    </a:lnTo>
                    <a:lnTo>
                      <a:pt x="12" y="11"/>
                    </a:lnTo>
                    <a:lnTo>
                      <a:pt x="7" y="17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40"/>
                    </a:lnTo>
                    <a:lnTo>
                      <a:pt x="2" y="47"/>
                    </a:lnTo>
                    <a:lnTo>
                      <a:pt x="4" y="55"/>
                    </a:lnTo>
                    <a:lnTo>
                      <a:pt x="7" y="61"/>
                    </a:lnTo>
                    <a:lnTo>
                      <a:pt x="13" y="67"/>
                    </a:lnTo>
                    <a:lnTo>
                      <a:pt x="19" y="72"/>
                    </a:lnTo>
                    <a:lnTo>
                      <a:pt x="26" y="76"/>
                    </a:lnTo>
                    <a:lnTo>
                      <a:pt x="34" y="78"/>
                    </a:lnTo>
                    <a:lnTo>
                      <a:pt x="42" y="78"/>
                    </a:lnTo>
                    <a:lnTo>
                      <a:pt x="50" y="77"/>
                    </a:lnTo>
                    <a:lnTo>
                      <a:pt x="57" y="75"/>
                    </a:lnTo>
                    <a:lnTo>
                      <a:pt x="64" y="71"/>
                    </a:lnTo>
                    <a:lnTo>
                      <a:pt x="70" y="65"/>
                    </a:lnTo>
                    <a:lnTo>
                      <a:pt x="74" y="60"/>
                    </a:lnTo>
                    <a:lnTo>
                      <a:pt x="78" y="53"/>
                    </a:lnTo>
                    <a:lnTo>
                      <a:pt x="80" y="45"/>
                    </a:lnTo>
                    <a:lnTo>
                      <a:pt x="80" y="37"/>
                    </a:lnTo>
                    <a:lnTo>
                      <a:pt x="80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8" y="10"/>
                    </a:lnTo>
                    <a:lnTo>
                      <a:pt x="63" y="6"/>
                    </a:lnTo>
                    <a:lnTo>
                      <a:pt x="56" y="2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8" name="Freeform 87"/>
              <p:cNvSpPr/>
              <p:nvPr/>
            </p:nvSpPr>
            <p:spPr bwMode="auto">
              <a:xfrm>
                <a:off x="3990" y="4195"/>
                <a:ext cx="39" cy="39"/>
              </a:xfrm>
              <a:custGeom>
                <a:avLst/>
                <a:gdLst>
                  <a:gd name="T0" fmla="*/ 0 w 80"/>
                  <a:gd name="T1" fmla="*/ 1 h 78"/>
                  <a:gd name="T2" fmla="*/ 0 w 80"/>
                  <a:gd name="T3" fmla="*/ 0 h 78"/>
                  <a:gd name="T4" fmla="*/ 0 w 80"/>
                  <a:gd name="T5" fmla="*/ 1 h 78"/>
                  <a:gd name="T6" fmla="*/ 0 w 80"/>
                  <a:gd name="T7" fmla="*/ 1 h 78"/>
                  <a:gd name="T8" fmla="*/ 0 w 80"/>
                  <a:gd name="T9" fmla="*/ 1 h 78"/>
                  <a:gd name="T10" fmla="*/ 0 w 80"/>
                  <a:gd name="T11" fmla="*/ 1 h 78"/>
                  <a:gd name="T12" fmla="*/ 0 w 80"/>
                  <a:gd name="T13" fmla="*/ 1 h 78"/>
                  <a:gd name="T14" fmla="*/ 0 w 80"/>
                  <a:gd name="T15" fmla="*/ 1 h 78"/>
                  <a:gd name="T16" fmla="*/ 0 w 80"/>
                  <a:gd name="T17" fmla="*/ 1 h 78"/>
                  <a:gd name="T18" fmla="*/ 0 w 80"/>
                  <a:gd name="T19" fmla="*/ 1 h 78"/>
                  <a:gd name="T20" fmla="*/ 0 w 80"/>
                  <a:gd name="T21" fmla="*/ 1 h 78"/>
                  <a:gd name="T22" fmla="*/ 0 w 80"/>
                  <a:gd name="T23" fmla="*/ 1 h 78"/>
                  <a:gd name="T24" fmla="*/ 0 w 80"/>
                  <a:gd name="T25" fmla="*/ 1 h 78"/>
                  <a:gd name="T26" fmla="*/ 0 w 80"/>
                  <a:gd name="T27" fmla="*/ 1 h 78"/>
                  <a:gd name="T28" fmla="*/ 0 w 80"/>
                  <a:gd name="T29" fmla="*/ 1 h 78"/>
                  <a:gd name="T30" fmla="*/ 0 w 80"/>
                  <a:gd name="T31" fmla="*/ 1 h 78"/>
                  <a:gd name="T32" fmla="*/ 0 w 80"/>
                  <a:gd name="T33" fmla="*/ 1 h 78"/>
                  <a:gd name="T34" fmla="*/ 0 w 80"/>
                  <a:gd name="T35" fmla="*/ 1 h 78"/>
                  <a:gd name="T36" fmla="*/ 0 w 80"/>
                  <a:gd name="T37" fmla="*/ 1 h 78"/>
                  <a:gd name="T38" fmla="*/ 0 w 80"/>
                  <a:gd name="T39" fmla="*/ 1 h 78"/>
                  <a:gd name="T40" fmla="*/ 0 w 80"/>
                  <a:gd name="T41" fmla="*/ 1 h 78"/>
                  <a:gd name="T42" fmla="*/ 0 w 80"/>
                  <a:gd name="T43" fmla="*/ 1 h 78"/>
                  <a:gd name="T44" fmla="*/ 0 w 80"/>
                  <a:gd name="T45" fmla="*/ 1 h 78"/>
                  <a:gd name="T46" fmla="*/ 0 w 80"/>
                  <a:gd name="T47" fmla="*/ 1 h 78"/>
                  <a:gd name="T48" fmla="*/ 0 w 80"/>
                  <a:gd name="T49" fmla="*/ 1 h 78"/>
                  <a:gd name="T50" fmla="*/ 0 w 80"/>
                  <a:gd name="T51" fmla="*/ 1 h 78"/>
                  <a:gd name="T52" fmla="*/ 0 w 80"/>
                  <a:gd name="T53" fmla="*/ 1 h 78"/>
                  <a:gd name="T54" fmla="*/ 0 w 80"/>
                  <a:gd name="T55" fmla="*/ 1 h 78"/>
                  <a:gd name="T56" fmla="*/ 0 w 80"/>
                  <a:gd name="T57" fmla="*/ 1 h 78"/>
                  <a:gd name="T58" fmla="*/ 0 w 80"/>
                  <a:gd name="T59" fmla="*/ 1 h 78"/>
                  <a:gd name="T60" fmla="*/ 0 w 80"/>
                  <a:gd name="T61" fmla="*/ 1 h 78"/>
                  <a:gd name="T62" fmla="*/ 0 w 80"/>
                  <a:gd name="T63" fmla="*/ 1 h 78"/>
                  <a:gd name="T64" fmla="*/ 0 w 80"/>
                  <a:gd name="T65" fmla="*/ 1 h 7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8">
                    <a:moveTo>
                      <a:pt x="47" y="1"/>
                    </a:moveTo>
                    <a:lnTo>
                      <a:pt x="39" y="0"/>
                    </a:lnTo>
                    <a:lnTo>
                      <a:pt x="31" y="1"/>
                    </a:lnTo>
                    <a:lnTo>
                      <a:pt x="24" y="3"/>
                    </a:lnTo>
                    <a:lnTo>
                      <a:pt x="17" y="7"/>
                    </a:lnTo>
                    <a:lnTo>
                      <a:pt x="12" y="12"/>
                    </a:lnTo>
                    <a:lnTo>
                      <a:pt x="7" y="17"/>
                    </a:lnTo>
                    <a:lnTo>
                      <a:pt x="4" y="24"/>
                    </a:lnTo>
                    <a:lnTo>
                      <a:pt x="1" y="32"/>
                    </a:lnTo>
                    <a:lnTo>
                      <a:pt x="0" y="40"/>
                    </a:lnTo>
                    <a:lnTo>
                      <a:pt x="1" y="48"/>
                    </a:lnTo>
                    <a:lnTo>
                      <a:pt x="4" y="55"/>
                    </a:lnTo>
                    <a:lnTo>
                      <a:pt x="7" y="62"/>
                    </a:lnTo>
                    <a:lnTo>
                      <a:pt x="13" y="68"/>
                    </a:lnTo>
                    <a:lnTo>
                      <a:pt x="19" y="73"/>
                    </a:lnTo>
                    <a:lnTo>
                      <a:pt x="25" y="76"/>
                    </a:lnTo>
                    <a:lnTo>
                      <a:pt x="33" y="78"/>
                    </a:lnTo>
                    <a:lnTo>
                      <a:pt x="42" y="78"/>
                    </a:lnTo>
                    <a:lnTo>
                      <a:pt x="50" y="78"/>
                    </a:lnTo>
                    <a:lnTo>
                      <a:pt x="57" y="75"/>
                    </a:lnTo>
                    <a:lnTo>
                      <a:pt x="63" y="71"/>
                    </a:lnTo>
                    <a:lnTo>
                      <a:pt x="69" y="67"/>
                    </a:lnTo>
                    <a:lnTo>
                      <a:pt x="74" y="61"/>
                    </a:lnTo>
                    <a:lnTo>
                      <a:pt x="77" y="54"/>
                    </a:lnTo>
                    <a:lnTo>
                      <a:pt x="80" y="46"/>
                    </a:lnTo>
                    <a:lnTo>
                      <a:pt x="80" y="38"/>
                    </a:lnTo>
                    <a:lnTo>
                      <a:pt x="80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8" y="10"/>
                    </a:lnTo>
                    <a:lnTo>
                      <a:pt x="62" y="6"/>
                    </a:lnTo>
                    <a:lnTo>
                      <a:pt x="55" y="2"/>
                    </a:lnTo>
                    <a:lnTo>
                      <a:pt x="47" y="1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9" name="Freeform 88"/>
              <p:cNvSpPr/>
              <p:nvPr/>
            </p:nvSpPr>
            <p:spPr bwMode="auto">
              <a:xfrm>
                <a:off x="4127" y="4147"/>
                <a:ext cx="39" cy="39"/>
              </a:xfrm>
              <a:custGeom>
                <a:avLst/>
                <a:gdLst>
                  <a:gd name="T0" fmla="*/ 0 w 80"/>
                  <a:gd name="T1" fmla="*/ 0 h 79"/>
                  <a:gd name="T2" fmla="*/ 0 w 80"/>
                  <a:gd name="T3" fmla="*/ 0 h 79"/>
                  <a:gd name="T4" fmla="*/ 0 w 80"/>
                  <a:gd name="T5" fmla="*/ 0 h 79"/>
                  <a:gd name="T6" fmla="*/ 0 w 80"/>
                  <a:gd name="T7" fmla="*/ 0 h 79"/>
                  <a:gd name="T8" fmla="*/ 0 w 80"/>
                  <a:gd name="T9" fmla="*/ 0 h 79"/>
                  <a:gd name="T10" fmla="*/ 0 w 80"/>
                  <a:gd name="T11" fmla="*/ 0 h 79"/>
                  <a:gd name="T12" fmla="*/ 0 w 80"/>
                  <a:gd name="T13" fmla="*/ 0 h 79"/>
                  <a:gd name="T14" fmla="*/ 0 w 80"/>
                  <a:gd name="T15" fmla="*/ 0 h 79"/>
                  <a:gd name="T16" fmla="*/ 0 w 80"/>
                  <a:gd name="T17" fmla="*/ 0 h 79"/>
                  <a:gd name="T18" fmla="*/ 0 w 80"/>
                  <a:gd name="T19" fmla="*/ 0 h 79"/>
                  <a:gd name="T20" fmla="*/ 0 w 80"/>
                  <a:gd name="T21" fmla="*/ 0 h 79"/>
                  <a:gd name="T22" fmla="*/ 0 w 80"/>
                  <a:gd name="T23" fmla="*/ 0 h 79"/>
                  <a:gd name="T24" fmla="*/ 0 w 80"/>
                  <a:gd name="T25" fmla="*/ 0 h 79"/>
                  <a:gd name="T26" fmla="*/ 0 w 80"/>
                  <a:gd name="T27" fmla="*/ 0 h 79"/>
                  <a:gd name="T28" fmla="*/ 0 w 80"/>
                  <a:gd name="T29" fmla="*/ 0 h 79"/>
                  <a:gd name="T30" fmla="*/ 0 w 80"/>
                  <a:gd name="T31" fmla="*/ 0 h 79"/>
                  <a:gd name="T32" fmla="*/ 0 w 80"/>
                  <a:gd name="T33" fmla="*/ 0 h 79"/>
                  <a:gd name="T34" fmla="*/ 0 w 80"/>
                  <a:gd name="T35" fmla="*/ 0 h 79"/>
                  <a:gd name="T36" fmla="*/ 0 w 80"/>
                  <a:gd name="T37" fmla="*/ 0 h 79"/>
                  <a:gd name="T38" fmla="*/ 0 w 80"/>
                  <a:gd name="T39" fmla="*/ 0 h 79"/>
                  <a:gd name="T40" fmla="*/ 0 w 80"/>
                  <a:gd name="T41" fmla="*/ 0 h 79"/>
                  <a:gd name="T42" fmla="*/ 0 w 80"/>
                  <a:gd name="T43" fmla="*/ 0 h 79"/>
                  <a:gd name="T44" fmla="*/ 0 w 80"/>
                  <a:gd name="T45" fmla="*/ 0 h 79"/>
                  <a:gd name="T46" fmla="*/ 0 w 80"/>
                  <a:gd name="T47" fmla="*/ 0 h 79"/>
                  <a:gd name="T48" fmla="*/ 0 w 80"/>
                  <a:gd name="T49" fmla="*/ 0 h 79"/>
                  <a:gd name="T50" fmla="*/ 0 w 80"/>
                  <a:gd name="T51" fmla="*/ 0 h 79"/>
                  <a:gd name="T52" fmla="*/ 0 w 80"/>
                  <a:gd name="T53" fmla="*/ 0 h 79"/>
                  <a:gd name="T54" fmla="*/ 0 w 80"/>
                  <a:gd name="T55" fmla="*/ 0 h 79"/>
                  <a:gd name="T56" fmla="*/ 0 w 80"/>
                  <a:gd name="T57" fmla="*/ 0 h 79"/>
                  <a:gd name="T58" fmla="*/ 0 w 80"/>
                  <a:gd name="T59" fmla="*/ 0 h 79"/>
                  <a:gd name="T60" fmla="*/ 0 w 80"/>
                  <a:gd name="T61" fmla="*/ 0 h 79"/>
                  <a:gd name="T62" fmla="*/ 0 w 80"/>
                  <a:gd name="T63" fmla="*/ 0 h 79"/>
                  <a:gd name="T64" fmla="*/ 0 w 80"/>
                  <a:gd name="T65" fmla="*/ 0 h 7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9">
                    <a:moveTo>
                      <a:pt x="46" y="0"/>
                    </a:moveTo>
                    <a:lnTo>
                      <a:pt x="38" y="0"/>
                    </a:lnTo>
                    <a:lnTo>
                      <a:pt x="30" y="0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1" y="12"/>
                    </a:lnTo>
                    <a:lnTo>
                      <a:pt x="6" y="18"/>
                    </a:lnTo>
                    <a:lnTo>
                      <a:pt x="2" y="24"/>
                    </a:lnTo>
                    <a:lnTo>
                      <a:pt x="0" y="33"/>
                    </a:lnTo>
                    <a:lnTo>
                      <a:pt x="0" y="41"/>
                    </a:lnTo>
                    <a:lnTo>
                      <a:pt x="0" y="49"/>
                    </a:lnTo>
                    <a:lnTo>
                      <a:pt x="4" y="56"/>
                    </a:lnTo>
                    <a:lnTo>
                      <a:pt x="7" y="63"/>
                    </a:lnTo>
                    <a:lnTo>
                      <a:pt x="12" y="68"/>
                    </a:lnTo>
                    <a:lnTo>
                      <a:pt x="17" y="73"/>
                    </a:lnTo>
                    <a:lnTo>
                      <a:pt x="24" y="76"/>
                    </a:lnTo>
                    <a:lnTo>
                      <a:pt x="32" y="79"/>
                    </a:lnTo>
                    <a:lnTo>
                      <a:pt x="40" y="79"/>
                    </a:lnTo>
                    <a:lnTo>
                      <a:pt x="49" y="79"/>
                    </a:lnTo>
                    <a:lnTo>
                      <a:pt x="55" y="75"/>
                    </a:lnTo>
                    <a:lnTo>
                      <a:pt x="62" y="72"/>
                    </a:lnTo>
                    <a:lnTo>
                      <a:pt x="68" y="67"/>
                    </a:lnTo>
                    <a:lnTo>
                      <a:pt x="73" y="61"/>
                    </a:lnTo>
                    <a:lnTo>
                      <a:pt x="76" y="54"/>
                    </a:lnTo>
                    <a:lnTo>
                      <a:pt x="78" y="46"/>
                    </a:lnTo>
                    <a:lnTo>
                      <a:pt x="80" y="38"/>
                    </a:lnTo>
                    <a:lnTo>
                      <a:pt x="78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7" y="11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0" name="Freeform 89"/>
              <p:cNvSpPr/>
              <p:nvPr/>
            </p:nvSpPr>
            <p:spPr bwMode="auto">
              <a:xfrm>
                <a:off x="4216" y="4162"/>
                <a:ext cx="37" cy="39"/>
              </a:xfrm>
              <a:custGeom>
                <a:avLst/>
                <a:gdLst>
                  <a:gd name="T0" fmla="*/ 1 w 73"/>
                  <a:gd name="T1" fmla="*/ 0 h 79"/>
                  <a:gd name="T2" fmla="*/ 1 w 73"/>
                  <a:gd name="T3" fmla="*/ 0 h 79"/>
                  <a:gd name="T4" fmla="*/ 1 w 73"/>
                  <a:gd name="T5" fmla="*/ 0 h 79"/>
                  <a:gd name="T6" fmla="*/ 1 w 73"/>
                  <a:gd name="T7" fmla="*/ 0 h 79"/>
                  <a:gd name="T8" fmla="*/ 1 w 73"/>
                  <a:gd name="T9" fmla="*/ 0 h 79"/>
                  <a:gd name="T10" fmla="*/ 1 w 73"/>
                  <a:gd name="T11" fmla="*/ 0 h 79"/>
                  <a:gd name="T12" fmla="*/ 1 w 73"/>
                  <a:gd name="T13" fmla="*/ 0 h 79"/>
                  <a:gd name="T14" fmla="*/ 1 w 73"/>
                  <a:gd name="T15" fmla="*/ 0 h 79"/>
                  <a:gd name="T16" fmla="*/ 1 w 73"/>
                  <a:gd name="T17" fmla="*/ 0 h 79"/>
                  <a:gd name="T18" fmla="*/ 1 w 73"/>
                  <a:gd name="T19" fmla="*/ 0 h 79"/>
                  <a:gd name="T20" fmla="*/ 1 w 73"/>
                  <a:gd name="T21" fmla="*/ 0 h 79"/>
                  <a:gd name="T22" fmla="*/ 1 w 73"/>
                  <a:gd name="T23" fmla="*/ 0 h 79"/>
                  <a:gd name="T24" fmla="*/ 0 w 73"/>
                  <a:gd name="T25" fmla="*/ 0 h 79"/>
                  <a:gd name="T26" fmla="*/ 0 w 73"/>
                  <a:gd name="T27" fmla="*/ 0 h 79"/>
                  <a:gd name="T28" fmla="*/ 0 w 73"/>
                  <a:gd name="T29" fmla="*/ 0 h 79"/>
                  <a:gd name="T30" fmla="*/ 1 w 73"/>
                  <a:gd name="T31" fmla="*/ 0 h 79"/>
                  <a:gd name="T32" fmla="*/ 1 w 73"/>
                  <a:gd name="T33" fmla="*/ 0 h 79"/>
                  <a:gd name="T34" fmla="*/ 1 w 73"/>
                  <a:gd name="T35" fmla="*/ 0 h 79"/>
                  <a:gd name="T36" fmla="*/ 1 w 73"/>
                  <a:gd name="T37" fmla="*/ 0 h 79"/>
                  <a:gd name="T38" fmla="*/ 1 w 73"/>
                  <a:gd name="T39" fmla="*/ 0 h 79"/>
                  <a:gd name="T40" fmla="*/ 1 w 73"/>
                  <a:gd name="T41" fmla="*/ 0 h 79"/>
                  <a:gd name="T42" fmla="*/ 1 w 73"/>
                  <a:gd name="T43" fmla="*/ 0 h 79"/>
                  <a:gd name="T44" fmla="*/ 1 w 73"/>
                  <a:gd name="T45" fmla="*/ 0 h 79"/>
                  <a:gd name="T46" fmla="*/ 1 w 73"/>
                  <a:gd name="T47" fmla="*/ 0 h 79"/>
                  <a:gd name="T48" fmla="*/ 1 w 73"/>
                  <a:gd name="T49" fmla="*/ 0 h 79"/>
                  <a:gd name="T50" fmla="*/ 1 w 73"/>
                  <a:gd name="T51" fmla="*/ 0 h 79"/>
                  <a:gd name="T52" fmla="*/ 1 w 73"/>
                  <a:gd name="T53" fmla="*/ 0 h 79"/>
                  <a:gd name="T54" fmla="*/ 1 w 73"/>
                  <a:gd name="T55" fmla="*/ 0 h 79"/>
                  <a:gd name="T56" fmla="*/ 1 w 73"/>
                  <a:gd name="T57" fmla="*/ 0 h 7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73" h="79">
                    <a:moveTo>
                      <a:pt x="73" y="19"/>
                    </a:moveTo>
                    <a:lnTo>
                      <a:pt x="69" y="12"/>
                    </a:lnTo>
                    <a:lnTo>
                      <a:pt x="62" y="7"/>
                    </a:lnTo>
                    <a:lnTo>
                      <a:pt x="54" y="2"/>
                    </a:lnTo>
                    <a:lnTo>
                      <a:pt x="46" y="0"/>
                    </a:lnTo>
                    <a:lnTo>
                      <a:pt x="38" y="0"/>
                    </a:lnTo>
                    <a:lnTo>
                      <a:pt x="30" y="1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0" y="12"/>
                    </a:lnTo>
                    <a:lnTo>
                      <a:pt x="5" y="19"/>
                    </a:lnTo>
                    <a:lnTo>
                      <a:pt x="2" y="25"/>
                    </a:lnTo>
                    <a:lnTo>
                      <a:pt x="0" y="32"/>
                    </a:lnTo>
                    <a:lnTo>
                      <a:pt x="0" y="40"/>
                    </a:lnTo>
                    <a:lnTo>
                      <a:pt x="0" y="49"/>
                    </a:lnTo>
                    <a:lnTo>
                      <a:pt x="3" y="55"/>
                    </a:lnTo>
                    <a:lnTo>
                      <a:pt x="7" y="62"/>
                    </a:lnTo>
                    <a:lnTo>
                      <a:pt x="11" y="68"/>
                    </a:lnTo>
                    <a:lnTo>
                      <a:pt x="17" y="73"/>
                    </a:lnTo>
                    <a:lnTo>
                      <a:pt x="24" y="76"/>
                    </a:lnTo>
                    <a:lnTo>
                      <a:pt x="32" y="79"/>
                    </a:lnTo>
                    <a:lnTo>
                      <a:pt x="35" y="79"/>
                    </a:lnTo>
                    <a:lnTo>
                      <a:pt x="38" y="79"/>
                    </a:lnTo>
                    <a:lnTo>
                      <a:pt x="41" y="79"/>
                    </a:lnTo>
                    <a:lnTo>
                      <a:pt x="43" y="79"/>
                    </a:lnTo>
                    <a:lnTo>
                      <a:pt x="48" y="70"/>
                    </a:lnTo>
                    <a:lnTo>
                      <a:pt x="58" y="52"/>
                    </a:lnTo>
                    <a:lnTo>
                      <a:pt x="69" y="31"/>
                    </a:lnTo>
                    <a:lnTo>
                      <a:pt x="73" y="19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1" name="Freeform 90"/>
              <p:cNvSpPr/>
              <p:nvPr/>
            </p:nvSpPr>
            <p:spPr bwMode="auto">
              <a:xfrm>
                <a:off x="3983" y="4266"/>
                <a:ext cx="31" cy="33"/>
              </a:xfrm>
              <a:custGeom>
                <a:avLst/>
                <a:gdLst>
                  <a:gd name="T0" fmla="*/ 1 w 61"/>
                  <a:gd name="T1" fmla="*/ 1 h 66"/>
                  <a:gd name="T2" fmla="*/ 1 w 61"/>
                  <a:gd name="T3" fmla="*/ 1 h 66"/>
                  <a:gd name="T4" fmla="*/ 1 w 61"/>
                  <a:gd name="T5" fmla="*/ 1 h 66"/>
                  <a:gd name="T6" fmla="*/ 1 w 61"/>
                  <a:gd name="T7" fmla="*/ 1 h 66"/>
                  <a:gd name="T8" fmla="*/ 1 w 61"/>
                  <a:gd name="T9" fmla="*/ 1 h 66"/>
                  <a:gd name="T10" fmla="*/ 1 w 61"/>
                  <a:gd name="T11" fmla="*/ 1 h 66"/>
                  <a:gd name="T12" fmla="*/ 1 w 61"/>
                  <a:gd name="T13" fmla="*/ 1 h 66"/>
                  <a:gd name="T14" fmla="*/ 1 w 61"/>
                  <a:gd name="T15" fmla="*/ 1 h 66"/>
                  <a:gd name="T16" fmla="*/ 1 w 61"/>
                  <a:gd name="T17" fmla="*/ 1 h 66"/>
                  <a:gd name="T18" fmla="*/ 1 w 61"/>
                  <a:gd name="T19" fmla="*/ 1 h 66"/>
                  <a:gd name="T20" fmla="*/ 1 w 61"/>
                  <a:gd name="T21" fmla="*/ 1 h 66"/>
                  <a:gd name="T22" fmla="*/ 1 w 61"/>
                  <a:gd name="T23" fmla="*/ 1 h 66"/>
                  <a:gd name="T24" fmla="*/ 1 w 61"/>
                  <a:gd name="T25" fmla="*/ 1 h 66"/>
                  <a:gd name="T26" fmla="*/ 1 w 61"/>
                  <a:gd name="T27" fmla="*/ 0 h 66"/>
                  <a:gd name="T28" fmla="*/ 1 w 61"/>
                  <a:gd name="T29" fmla="*/ 1 h 66"/>
                  <a:gd name="T30" fmla="*/ 1 w 61"/>
                  <a:gd name="T31" fmla="*/ 1 h 66"/>
                  <a:gd name="T32" fmla="*/ 0 w 61"/>
                  <a:gd name="T33" fmla="*/ 1 h 66"/>
                  <a:gd name="T34" fmla="*/ 1 w 61"/>
                  <a:gd name="T35" fmla="*/ 1 h 66"/>
                  <a:gd name="T36" fmla="*/ 1 w 61"/>
                  <a:gd name="T37" fmla="*/ 1 h 66"/>
                  <a:gd name="T38" fmla="*/ 1 w 61"/>
                  <a:gd name="T39" fmla="*/ 1 h 66"/>
                  <a:gd name="T40" fmla="*/ 1 w 61"/>
                  <a:gd name="T41" fmla="*/ 1 h 66"/>
                  <a:gd name="T42" fmla="*/ 1 w 61"/>
                  <a:gd name="T43" fmla="*/ 1 h 66"/>
                  <a:gd name="T44" fmla="*/ 1 w 61"/>
                  <a:gd name="T45" fmla="*/ 1 h 66"/>
                  <a:gd name="T46" fmla="*/ 1 w 61"/>
                  <a:gd name="T47" fmla="*/ 1 h 66"/>
                  <a:gd name="T48" fmla="*/ 1 w 61"/>
                  <a:gd name="T49" fmla="*/ 1 h 6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61" h="66">
                    <a:moveTo>
                      <a:pt x="53" y="66"/>
                    </a:moveTo>
                    <a:lnTo>
                      <a:pt x="57" y="61"/>
                    </a:lnTo>
                    <a:lnTo>
                      <a:pt x="59" y="56"/>
                    </a:lnTo>
                    <a:lnTo>
                      <a:pt x="60" y="52"/>
                    </a:lnTo>
                    <a:lnTo>
                      <a:pt x="61" y="47"/>
                    </a:lnTo>
                    <a:lnTo>
                      <a:pt x="61" y="39"/>
                    </a:lnTo>
                    <a:lnTo>
                      <a:pt x="60" y="31"/>
                    </a:lnTo>
                    <a:lnTo>
                      <a:pt x="58" y="24"/>
                    </a:lnTo>
                    <a:lnTo>
                      <a:pt x="55" y="17"/>
                    </a:lnTo>
                    <a:lnTo>
                      <a:pt x="50" y="11"/>
                    </a:lnTo>
                    <a:lnTo>
                      <a:pt x="43" y="7"/>
                    </a:lnTo>
                    <a:lnTo>
                      <a:pt x="36" y="3"/>
                    </a:lnTo>
                    <a:lnTo>
                      <a:pt x="29" y="1"/>
                    </a:lnTo>
                    <a:lnTo>
                      <a:pt x="21" y="0"/>
                    </a:lnTo>
                    <a:lnTo>
                      <a:pt x="13" y="1"/>
                    </a:lnTo>
                    <a:lnTo>
                      <a:pt x="6" y="3"/>
                    </a:lnTo>
                    <a:lnTo>
                      <a:pt x="0" y="7"/>
                    </a:lnTo>
                    <a:lnTo>
                      <a:pt x="2" y="9"/>
                    </a:lnTo>
                    <a:lnTo>
                      <a:pt x="5" y="14"/>
                    </a:lnTo>
                    <a:lnTo>
                      <a:pt x="11" y="22"/>
                    </a:lnTo>
                    <a:lnTo>
                      <a:pt x="19" y="31"/>
                    </a:lnTo>
                    <a:lnTo>
                      <a:pt x="27" y="41"/>
                    </a:lnTo>
                    <a:lnTo>
                      <a:pt x="35" y="51"/>
                    </a:lnTo>
                    <a:lnTo>
                      <a:pt x="44" y="59"/>
                    </a:lnTo>
                    <a:lnTo>
                      <a:pt x="53" y="66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" name="Freeform 91"/>
              <p:cNvSpPr/>
              <p:nvPr/>
            </p:nvSpPr>
            <p:spPr bwMode="auto">
              <a:xfrm>
                <a:off x="4852" y="4125"/>
                <a:ext cx="17" cy="17"/>
              </a:xfrm>
              <a:custGeom>
                <a:avLst/>
                <a:gdLst>
                  <a:gd name="T0" fmla="*/ 1 w 34"/>
                  <a:gd name="T1" fmla="*/ 1 h 34"/>
                  <a:gd name="T2" fmla="*/ 1 w 34"/>
                  <a:gd name="T3" fmla="*/ 1 h 34"/>
                  <a:gd name="T4" fmla="*/ 1 w 34"/>
                  <a:gd name="T5" fmla="*/ 1 h 34"/>
                  <a:gd name="T6" fmla="*/ 1 w 34"/>
                  <a:gd name="T7" fmla="*/ 1 h 34"/>
                  <a:gd name="T8" fmla="*/ 1 w 34"/>
                  <a:gd name="T9" fmla="*/ 1 h 34"/>
                  <a:gd name="T10" fmla="*/ 1 w 34"/>
                  <a:gd name="T11" fmla="*/ 1 h 34"/>
                  <a:gd name="T12" fmla="*/ 1 w 34"/>
                  <a:gd name="T13" fmla="*/ 1 h 34"/>
                  <a:gd name="T14" fmla="*/ 1 w 34"/>
                  <a:gd name="T15" fmla="*/ 1 h 34"/>
                  <a:gd name="T16" fmla="*/ 1 w 34"/>
                  <a:gd name="T17" fmla="*/ 1 h 34"/>
                  <a:gd name="T18" fmla="*/ 1 w 34"/>
                  <a:gd name="T19" fmla="*/ 0 h 34"/>
                  <a:gd name="T20" fmla="*/ 1 w 34"/>
                  <a:gd name="T21" fmla="*/ 1 h 34"/>
                  <a:gd name="T22" fmla="*/ 1 w 34"/>
                  <a:gd name="T23" fmla="*/ 1 h 34"/>
                  <a:gd name="T24" fmla="*/ 0 w 34"/>
                  <a:gd name="T25" fmla="*/ 1 h 34"/>
                  <a:gd name="T26" fmla="*/ 0 w 34"/>
                  <a:gd name="T27" fmla="*/ 1 h 34"/>
                  <a:gd name="T28" fmla="*/ 1 w 34"/>
                  <a:gd name="T29" fmla="*/ 1 h 34"/>
                  <a:gd name="T30" fmla="*/ 1 w 34"/>
                  <a:gd name="T31" fmla="*/ 1 h 34"/>
                  <a:gd name="T32" fmla="*/ 1 w 34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4">
                    <a:moveTo>
                      <a:pt x="12" y="34"/>
                    </a:moveTo>
                    <a:lnTo>
                      <a:pt x="19" y="34"/>
                    </a:lnTo>
                    <a:lnTo>
                      <a:pt x="24" y="33"/>
                    </a:lnTo>
                    <a:lnTo>
                      <a:pt x="29" y="28"/>
                    </a:lnTo>
                    <a:lnTo>
                      <a:pt x="32" y="22"/>
                    </a:lnTo>
                    <a:lnTo>
                      <a:pt x="34" y="15"/>
                    </a:lnTo>
                    <a:lnTo>
                      <a:pt x="32" y="10"/>
                    </a:lnTo>
                    <a:lnTo>
                      <a:pt x="28" y="5"/>
                    </a:lnTo>
                    <a:lnTo>
                      <a:pt x="22" y="2"/>
                    </a:lnTo>
                    <a:lnTo>
                      <a:pt x="15" y="0"/>
                    </a:lnTo>
                    <a:lnTo>
                      <a:pt x="9" y="3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1" y="25"/>
                    </a:lnTo>
                    <a:lnTo>
                      <a:pt x="6" y="30"/>
                    </a:lnTo>
                    <a:lnTo>
                      <a:pt x="12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3" name="Freeform 92"/>
              <p:cNvSpPr/>
              <p:nvPr/>
            </p:nvSpPr>
            <p:spPr bwMode="auto">
              <a:xfrm>
                <a:off x="4885" y="4152"/>
                <a:ext cx="17" cy="17"/>
              </a:xfrm>
              <a:custGeom>
                <a:avLst/>
                <a:gdLst>
                  <a:gd name="T0" fmla="*/ 1 w 33"/>
                  <a:gd name="T1" fmla="*/ 1 h 33"/>
                  <a:gd name="T2" fmla="*/ 1 w 33"/>
                  <a:gd name="T3" fmla="*/ 1 h 33"/>
                  <a:gd name="T4" fmla="*/ 1 w 33"/>
                  <a:gd name="T5" fmla="*/ 1 h 33"/>
                  <a:gd name="T6" fmla="*/ 1 w 33"/>
                  <a:gd name="T7" fmla="*/ 1 h 33"/>
                  <a:gd name="T8" fmla="*/ 1 w 33"/>
                  <a:gd name="T9" fmla="*/ 1 h 33"/>
                  <a:gd name="T10" fmla="*/ 1 w 33"/>
                  <a:gd name="T11" fmla="*/ 1 h 33"/>
                  <a:gd name="T12" fmla="*/ 1 w 33"/>
                  <a:gd name="T13" fmla="*/ 1 h 33"/>
                  <a:gd name="T14" fmla="*/ 1 w 33"/>
                  <a:gd name="T15" fmla="*/ 1 h 33"/>
                  <a:gd name="T16" fmla="*/ 1 w 33"/>
                  <a:gd name="T17" fmla="*/ 0 h 33"/>
                  <a:gd name="T18" fmla="*/ 1 w 33"/>
                  <a:gd name="T19" fmla="*/ 0 h 33"/>
                  <a:gd name="T20" fmla="*/ 1 w 33"/>
                  <a:gd name="T21" fmla="*/ 1 h 33"/>
                  <a:gd name="T22" fmla="*/ 1 w 33"/>
                  <a:gd name="T23" fmla="*/ 1 h 33"/>
                  <a:gd name="T24" fmla="*/ 1 w 33"/>
                  <a:gd name="T25" fmla="*/ 1 h 33"/>
                  <a:gd name="T26" fmla="*/ 0 w 33"/>
                  <a:gd name="T27" fmla="*/ 1 h 33"/>
                  <a:gd name="T28" fmla="*/ 1 w 33"/>
                  <a:gd name="T29" fmla="*/ 1 h 33"/>
                  <a:gd name="T30" fmla="*/ 1 w 33"/>
                  <a:gd name="T31" fmla="*/ 1 h 33"/>
                  <a:gd name="T32" fmla="*/ 1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1" y="32"/>
                    </a:moveTo>
                    <a:lnTo>
                      <a:pt x="18" y="33"/>
                    </a:lnTo>
                    <a:lnTo>
                      <a:pt x="24" y="31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3" y="15"/>
                    </a:lnTo>
                    <a:lnTo>
                      <a:pt x="32" y="9"/>
                    </a:lnTo>
                    <a:lnTo>
                      <a:pt x="28" y="3"/>
                    </a:lnTo>
                    <a:lnTo>
                      <a:pt x="22" y="0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4" y="5"/>
                    </a:lnTo>
                    <a:lnTo>
                      <a:pt x="1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8"/>
                    </a:lnTo>
                    <a:lnTo>
                      <a:pt x="11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" name="Freeform 93"/>
              <p:cNvSpPr/>
              <p:nvPr/>
            </p:nvSpPr>
            <p:spPr bwMode="auto">
              <a:xfrm>
                <a:off x="4701" y="4202"/>
                <a:ext cx="17" cy="17"/>
              </a:xfrm>
              <a:custGeom>
                <a:avLst/>
                <a:gdLst>
                  <a:gd name="T0" fmla="*/ 1 w 34"/>
                  <a:gd name="T1" fmla="*/ 1 h 33"/>
                  <a:gd name="T2" fmla="*/ 1 w 34"/>
                  <a:gd name="T3" fmla="*/ 1 h 33"/>
                  <a:gd name="T4" fmla="*/ 1 w 34"/>
                  <a:gd name="T5" fmla="*/ 1 h 33"/>
                  <a:gd name="T6" fmla="*/ 1 w 34"/>
                  <a:gd name="T7" fmla="*/ 1 h 33"/>
                  <a:gd name="T8" fmla="*/ 1 w 34"/>
                  <a:gd name="T9" fmla="*/ 1 h 33"/>
                  <a:gd name="T10" fmla="*/ 1 w 34"/>
                  <a:gd name="T11" fmla="*/ 1 h 33"/>
                  <a:gd name="T12" fmla="*/ 1 w 34"/>
                  <a:gd name="T13" fmla="*/ 1 h 33"/>
                  <a:gd name="T14" fmla="*/ 1 w 34"/>
                  <a:gd name="T15" fmla="*/ 1 h 33"/>
                  <a:gd name="T16" fmla="*/ 1 w 34"/>
                  <a:gd name="T17" fmla="*/ 1 h 33"/>
                  <a:gd name="T18" fmla="*/ 1 w 34"/>
                  <a:gd name="T19" fmla="*/ 0 h 33"/>
                  <a:gd name="T20" fmla="*/ 1 w 34"/>
                  <a:gd name="T21" fmla="*/ 1 h 33"/>
                  <a:gd name="T22" fmla="*/ 1 w 34"/>
                  <a:gd name="T23" fmla="*/ 1 h 33"/>
                  <a:gd name="T24" fmla="*/ 1 w 34"/>
                  <a:gd name="T25" fmla="*/ 1 h 33"/>
                  <a:gd name="T26" fmla="*/ 0 w 34"/>
                  <a:gd name="T27" fmla="*/ 1 h 33"/>
                  <a:gd name="T28" fmla="*/ 1 w 34"/>
                  <a:gd name="T29" fmla="*/ 1 h 33"/>
                  <a:gd name="T30" fmla="*/ 1 w 34"/>
                  <a:gd name="T31" fmla="*/ 1 h 33"/>
                  <a:gd name="T32" fmla="*/ 1 w 34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3">
                    <a:moveTo>
                      <a:pt x="12" y="33"/>
                    </a:moveTo>
                    <a:lnTo>
                      <a:pt x="19" y="33"/>
                    </a:lnTo>
                    <a:lnTo>
                      <a:pt x="25" y="32"/>
                    </a:lnTo>
                    <a:lnTo>
                      <a:pt x="29" y="28"/>
                    </a:lnTo>
                    <a:lnTo>
                      <a:pt x="33" y="22"/>
                    </a:lnTo>
                    <a:lnTo>
                      <a:pt x="34" y="16"/>
                    </a:lnTo>
                    <a:lnTo>
                      <a:pt x="33" y="9"/>
                    </a:lnTo>
                    <a:lnTo>
                      <a:pt x="28" y="5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10" y="2"/>
                    </a:lnTo>
                    <a:lnTo>
                      <a:pt x="5" y="6"/>
                    </a:lnTo>
                    <a:lnTo>
                      <a:pt x="2" y="12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30"/>
                    </a:lnTo>
                    <a:lnTo>
                      <a:pt x="1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" name="Freeform 94"/>
              <p:cNvSpPr/>
              <p:nvPr/>
            </p:nvSpPr>
            <p:spPr bwMode="auto">
              <a:xfrm>
                <a:off x="4742" y="4201"/>
                <a:ext cx="16" cy="17"/>
              </a:xfrm>
              <a:custGeom>
                <a:avLst/>
                <a:gdLst>
                  <a:gd name="T0" fmla="*/ 0 w 34"/>
                  <a:gd name="T1" fmla="*/ 1 h 33"/>
                  <a:gd name="T2" fmla="*/ 0 w 34"/>
                  <a:gd name="T3" fmla="*/ 1 h 33"/>
                  <a:gd name="T4" fmla="*/ 0 w 34"/>
                  <a:gd name="T5" fmla="*/ 1 h 33"/>
                  <a:gd name="T6" fmla="*/ 0 w 34"/>
                  <a:gd name="T7" fmla="*/ 1 h 33"/>
                  <a:gd name="T8" fmla="*/ 0 w 34"/>
                  <a:gd name="T9" fmla="*/ 1 h 33"/>
                  <a:gd name="T10" fmla="*/ 0 w 34"/>
                  <a:gd name="T11" fmla="*/ 1 h 33"/>
                  <a:gd name="T12" fmla="*/ 0 w 34"/>
                  <a:gd name="T13" fmla="*/ 1 h 33"/>
                  <a:gd name="T14" fmla="*/ 0 w 34"/>
                  <a:gd name="T15" fmla="*/ 1 h 33"/>
                  <a:gd name="T16" fmla="*/ 0 w 34"/>
                  <a:gd name="T17" fmla="*/ 1 h 33"/>
                  <a:gd name="T18" fmla="*/ 0 w 34"/>
                  <a:gd name="T19" fmla="*/ 0 h 33"/>
                  <a:gd name="T20" fmla="*/ 0 w 34"/>
                  <a:gd name="T21" fmla="*/ 1 h 33"/>
                  <a:gd name="T22" fmla="*/ 0 w 34"/>
                  <a:gd name="T23" fmla="*/ 1 h 33"/>
                  <a:gd name="T24" fmla="*/ 0 w 34"/>
                  <a:gd name="T25" fmla="*/ 1 h 33"/>
                  <a:gd name="T26" fmla="*/ 0 w 34"/>
                  <a:gd name="T27" fmla="*/ 1 h 33"/>
                  <a:gd name="T28" fmla="*/ 0 w 34"/>
                  <a:gd name="T29" fmla="*/ 1 h 33"/>
                  <a:gd name="T30" fmla="*/ 0 w 34"/>
                  <a:gd name="T31" fmla="*/ 1 h 33"/>
                  <a:gd name="T32" fmla="*/ 0 w 34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3">
                    <a:moveTo>
                      <a:pt x="12" y="32"/>
                    </a:moveTo>
                    <a:lnTo>
                      <a:pt x="19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4" y="15"/>
                    </a:lnTo>
                    <a:lnTo>
                      <a:pt x="31" y="9"/>
                    </a:lnTo>
                    <a:lnTo>
                      <a:pt x="28" y="4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4" y="5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8"/>
                    </a:lnTo>
                    <a:lnTo>
                      <a:pt x="12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6" name="Freeform 95"/>
              <p:cNvSpPr/>
              <p:nvPr/>
            </p:nvSpPr>
            <p:spPr bwMode="auto">
              <a:xfrm>
                <a:off x="4782" y="4209"/>
                <a:ext cx="17" cy="17"/>
              </a:xfrm>
              <a:custGeom>
                <a:avLst/>
                <a:gdLst>
                  <a:gd name="T0" fmla="*/ 1 w 33"/>
                  <a:gd name="T1" fmla="*/ 1 h 33"/>
                  <a:gd name="T2" fmla="*/ 1 w 33"/>
                  <a:gd name="T3" fmla="*/ 1 h 33"/>
                  <a:gd name="T4" fmla="*/ 1 w 33"/>
                  <a:gd name="T5" fmla="*/ 1 h 33"/>
                  <a:gd name="T6" fmla="*/ 1 w 33"/>
                  <a:gd name="T7" fmla="*/ 1 h 33"/>
                  <a:gd name="T8" fmla="*/ 1 w 33"/>
                  <a:gd name="T9" fmla="*/ 1 h 33"/>
                  <a:gd name="T10" fmla="*/ 1 w 33"/>
                  <a:gd name="T11" fmla="*/ 1 h 33"/>
                  <a:gd name="T12" fmla="*/ 1 w 33"/>
                  <a:gd name="T13" fmla="*/ 1 h 33"/>
                  <a:gd name="T14" fmla="*/ 1 w 33"/>
                  <a:gd name="T15" fmla="*/ 1 h 33"/>
                  <a:gd name="T16" fmla="*/ 1 w 33"/>
                  <a:gd name="T17" fmla="*/ 1 h 33"/>
                  <a:gd name="T18" fmla="*/ 1 w 33"/>
                  <a:gd name="T19" fmla="*/ 0 h 33"/>
                  <a:gd name="T20" fmla="*/ 1 w 33"/>
                  <a:gd name="T21" fmla="*/ 1 h 33"/>
                  <a:gd name="T22" fmla="*/ 1 w 33"/>
                  <a:gd name="T23" fmla="*/ 1 h 33"/>
                  <a:gd name="T24" fmla="*/ 0 w 33"/>
                  <a:gd name="T25" fmla="*/ 1 h 33"/>
                  <a:gd name="T26" fmla="*/ 0 w 33"/>
                  <a:gd name="T27" fmla="*/ 1 h 33"/>
                  <a:gd name="T28" fmla="*/ 1 w 33"/>
                  <a:gd name="T29" fmla="*/ 1 h 33"/>
                  <a:gd name="T30" fmla="*/ 1 w 33"/>
                  <a:gd name="T31" fmla="*/ 1 h 33"/>
                  <a:gd name="T32" fmla="*/ 1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1" y="32"/>
                    </a:moveTo>
                    <a:lnTo>
                      <a:pt x="18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3" y="15"/>
                    </a:lnTo>
                    <a:lnTo>
                      <a:pt x="31" y="9"/>
                    </a:lnTo>
                    <a:lnTo>
                      <a:pt x="27" y="4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3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5" y="29"/>
                    </a:lnTo>
                    <a:lnTo>
                      <a:pt x="11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" name="Freeform 96"/>
              <p:cNvSpPr/>
              <p:nvPr/>
            </p:nvSpPr>
            <p:spPr bwMode="auto">
              <a:xfrm>
                <a:off x="4820" y="4226"/>
                <a:ext cx="17" cy="17"/>
              </a:xfrm>
              <a:custGeom>
                <a:avLst/>
                <a:gdLst>
                  <a:gd name="T0" fmla="*/ 1 w 33"/>
                  <a:gd name="T1" fmla="*/ 1 h 34"/>
                  <a:gd name="T2" fmla="*/ 1 w 33"/>
                  <a:gd name="T3" fmla="*/ 1 h 34"/>
                  <a:gd name="T4" fmla="*/ 1 w 33"/>
                  <a:gd name="T5" fmla="*/ 1 h 34"/>
                  <a:gd name="T6" fmla="*/ 1 w 33"/>
                  <a:gd name="T7" fmla="*/ 1 h 34"/>
                  <a:gd name="T8" fmla="*/ 1 w 33"/>
                  <a:gd name="T9" fmla="*/ 1 h 34"/>
                  <a:gd name="T10" fmla="*/ 1 w 33"/>
                  <a:gd name="T11" fmla="*/ 1 h 34"/>
                  <a:gd name="T12" fmla="*/ 1 w 33"/>
                  <a:gd name="T13" fmla="*/ 1 h 34"/>
                  <a:gd name="T14" fmla="*/ 1 w 33"/>
                  <a:gd name="T15" fmla="*/ 1 h 34"/>
                  <a:gd name="T16" fmla="*/ 1 w 33"/>
                  <a:gd name="T17" fmla="*/ 1 h 34"/>
                  <a:gd name="T18" fmla="*/ 1 w 33"/>
                  <a:gd name="T19" fmla="*/ 0 h 34"/>
                  <a:gd name="T20" fmla="*/ 1 w 33"/>
                  <a:gd name="T21" fmla="*/ 1 h 34"/>
                  <a:gd name="T22" fmla="*/ 1 w 33"/>
                  <a:gd name="T23" fmla="*/ 1 h 34"/>
                  <a:gd name="T24" fmla="*/ 1 w 33"/>
                  <a:gd name="T25" fmla="*/ 1 h 34"/>
                  <a:gd name="T26" fmla="*/ 0 w 33"/>
                  <a:gd name="T27" fmla="*/ 1 h 34"/>
                  <a:gd name="T28" fmla="*/ 1 w 33"/>
                  <a:gd name="T29" fmla="*/ 1 h 34"/>
                  <a:gd name="T30" fmla="*/ 1 w 33"/>
                  <a:gd name="T31" fmla="*/ 1 h 34"/>
                  <a:gd name="T32" fmla="*/ 1 w 33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4">
                    <a:moveTo>
                      <a:pt x="11" y="34"/>
                    </a:moveTo>
                    <a:lnTo>
                      <a:pt x="18" y="34"/>
                    </a:lnTo>
                    <a:lnTo>
                      <a:pt x="24" y="33"/>
                    </a:lnTo>
                    <a:lnTo>
                      <a:pt x="30" y="28"/>
                    </a:lnTo>
                    <a:lnTo>
                      <a:pt x="33" y="22"/>
                    </a:lnTo>
                    <a:lnTo>
                      <a:pt x="33" y="15"/>
                    </a:lnTo>
                    <a:lnTo>
                      <a:pt x="32" y="9"/>
                    </a:lnTo>
                    <a:lnTo>
                      <a:pt x="27" y="5"/>
                    </a:lnTo>
                    <a:lnTo>
                      <a:pt x="22" y="1"/>
                    </a:lnTo>
                    <a:lnTo>
                      <a:pt x="16" y="0"/>
                    </a:lnTo>
                    <a:lnTo>
                      <a:pt x="9" y="3"/>
                    </a:lnTo>
                    <a:lnTo>
                      <a:pt x="4" y="6"/>
                    </a:lnTo>
                    <a:lnTo>
                      <a:pt x="1" y="12"/>
                    </a:lnTo>
                    <a:lnTo>
                      <a:pt x="0" y="19"/>
                    </a:lnTo>
                    <a:lnTo>
                      <a:pt x="2" y="24"/>
                    </a:lnTo>
                    <a:lnTo>
                      <a:pt x="5" y="30"/>
                    </a:lnTo>
                    <a:lnTo>
                      <a:pt x="11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8" name="Freeform 97"/>
              <p:cNvSpPr/>
              <p:nvPr/>
            </p:nvSpPr>
            <p:spPr bwMode="auto">
              <a:xfrm>
                <a:off x="4853" y="4250"/>
                <a:ext cx="16" cy="16"/>
              </a:xfrm>
              <a:custGeom>
                <a:avLst/>
                <a:gdLst>
                  <a:gd name="T0" fmla="*/ 0 w 33"/>
                  <a:gd name="T1" fmla="*/ 0 h 33"/>
                  <a:gd name="T2" fmla="*/ 0 w 33"/>
                  <a:gd name="T3" fmla="*/ 0 h 33"/>
                  <a:gd name="T4" fmla="*/ 0 w 33"/>
                  <a:gd name="T5" fmla="*/ 0 h 33"/>
                  <a:gd name="T6" fmla="*/ 0 w 33"/>
                  <a:gd name="T7" fmla="*/ 0 h 33"/>
                  <a:gd name="T8" fmla="*/ 0 w 33"/>
                  <a:gd name="T9" fmla="*/ 0 h 33"/>
                  <a:gd name="T10" fmla="*/ 0 w 33"/>
                  <a:gd name="T11" fmla="*/ 0 h 33"/>
                  <a:gd name="T12" fmla="*/ 0 w 33"/>
                  <a:gd name="T13" fmla="*/ 0 h 33"/>
                  <a:gd name="T14" fmla="*/ 0 w 33"/>
                  <a:gd name="T15" fmla="*/ 0 h 33"/>
                  <a:gd name="T16" fmla="*/ 0 w 33"/>
                  <a:gd name="T17" fmla="*/ 0 h 33"/>
                  <a:gd name="T18" fmla="*/ 0 w 33"/>
                  <a:gd name="T19" fmla="*/ 0 h 33"/>
                  <a:gd name="T20" fmla="*/ 0 w 33"/>
                  <a:gd name="T21" fmla="*/ 0 h 33"/>
                  <a:gd name="T22" fmla="*/ 0 w 33"/>
                  <a:gd name="T23" fmla="*/ 0 h 33"/>
                  <a:gd name="T24" fmla="*/ 0 w 33"/>
                  <a:gd name="T25" fmla="*/ 0 h 33"/>
                  <a:gd name="T26" fmla="*/ 0 w 33"/>
                  <a:gd name="T27" fmla="*/ 0 h 33"/>
                  <a:gd name="T28" fmla="*/ 0 w 33"/>
                  <a:gd name="T29" fmla="*/ 0 h 33"/>
                  <a:gd name="T30" fmla="*/ 0 w 33"/>
                  <a:gd name="T31" fmla="*/ 0 h 33"/>
                  <a:gd name="T32" fmla="*/ 0 w 33"/>
                  <a:gd name="T33" fmla="*/ 0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2" y="32"/>
                    </a:moveTo>
                    <a:lnTo>
                      <a:pt x="18" y="33"/>
                    </a:lnTo>
                    <a:lnTo>
                      <a:pt x="25" y="32"/>
                    </a:lnTo>
                    <a:lnTo>
                      <a:pt x="29" y="27"/>
                    </a:lnTo>
                    <a:lnTo>
                      <a:pt x="33" y="21"/>
                    </a:lnTo>
                    <a:lnTo>
                      <a:pt x="33" y="15"/>
                    </a:lnTo>
                    <a:lnTo>
                      <a:pt x="31" y="9"/>
                    </a:lnTo>
                    <a:lnTo>
                      <a:pt x="27" y="4"/>
                    </a:lnTo>
                    <a:lnTo>
                      <a:pt x="21" y="1"/>
                    </a:lnTo>
                    <a:lnTo>
                      <a:pt x="15" y="0"/>
                    </a:lnTo>
                    <a:lnTo>
                      <a:pt x="8" y="1"/>
                    </a:lnTo>
                    <a:lnTo>
                      <a:pt x="4" y="5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28"/>
                    </a:lnTo>
                    <a:lnTo>
                      <a:pt x="12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" name="Freeform 98"/>
              <p:cNvSpPr/>
              <p:nvPr/>
            </p:nvSpPr>
            <p:spPr bwMode="auto">
              <a:xfrm>
                <a:off x="4680" y="4230"/>
                <a:ext cx="188" cy="72"/>
              </a:xfrm>
              <a:custGeom>
                <a:avLst/>
                <a:gdLst>
                  <a:gd name="T0" fmla="*/ 1 w 376"/>
                  <a:gd name="T1" fmla="*/ 1 h 144"/>
                  <a:gd name="T2" fmla="*/ 1 w 376"/>
                  <a:gd name="T3" fmla="*/ 1 h 144"/>
                  <a:gd name="T4" fmla="*/ 1 w 376"/>
                  <a:gd name="T5" fmla="*/ 1 h 144"/>
                  <a:gd name="T6" fmla="*/ 1 w 376"/>
                  <a:gd name="T7" fmla="*/ 1 h 144"/>
                  <a:gd name="T8" fmla="*/ 1 w 376"/>
                  <a:gd name="T9" fmla="*/ 1 h 144"/>
                  <a:gd name="T10" fmla="*/ 1 w 376"/>
                  <a:gd name="T11" fmla="*/ 1 h 144"/>
                  <a:gd name="T12" fmla="*/ 1 w 376"/>
                  <a:gd name="T13" fmla="*/ 1 h 144"/>
                  <a:gd name="T14" fmla="*/ 1 w 376"/>
                  <a:gd name="T15" fmla="*/ 1 h 144"/>
                  <a:gd name="T16" fmla="*/ 1 w 376"/>
                  <a:gd name="T17" fmla="*/ 1 h 144"/>
                  <a:gd name="T18" fmla="*/ 1 w 376"/>
                  <a:gd name="T19" fmla="*/ 1 h 144"/>
                  <a:gd name="T20" fmla="*/ 1 w 376"/>
                  <a:gd name="T21" fmla="*/ 1 h 144"/>
                  <a:gd name="T22" fmla="*/ 1 w 376"/>
                  <a:gd name="T23" fmla="*/ 1 h 144"/>
                  <a:gd name="T24" fmla="*/ 1 w 376"/>
                  <a:gd name="T25" fmla="*/ 1 h 144"/>
                  <a:gd name="T26" fmla="*/ 1 w 376"/>
                  <a:gd name="T27" fmla="*/ 1 h 144"/>
                  <a:gd name="T28" fmla="*/ 1 w 376"/>
                  <a:gd name="T29" fmla="*/ 1 h 144"/>
                  <a:gd name="T30" fmla="*/ 1 w 376"/>
                  <a:gd name="T31" fmla="*/ 1 h 144"/>
                  <a:gd name="T32" fmla="*/ 1 w 376"/>
                  <a:gd name="T33" fmla="*/ 1 h 144"/>
                  <a:gd name="T34" fmla="*/ 1 w 376"/>
                  <a:gd name="T35" fmla="*/ 1 h 144"/>
                  <a:gd name="T36" fmla="*/ 1 w 376"/>
                  <a:gd name="T37" fmla="*/ 1 h 144"/>
                  <a:gd name="T38" fmla="*/ 1 w 376"/>
                  <a:gd name="T39" fmla="*/ 0 h 144"/>
                  <a:gd name="T40" fmla="*/ 1 w 376"/>
                  <a:gd name="T41" fmla="*/ 1 h 144"/>
                  <a:gd name="T42" fmla="*/ 1 w 376"/>
                  <a:gd name="T43" fmla="*/ 1 h 144"/>
                  <a:gd name="T44" fmla="*/ 1 w 376"/>
                  <a:gd name="T45" fmla="*/ 1 h 144"/>
                  <a:gd name="T46" fmla="*/ 1 w 376"/>
                  <a:gd name="T47" fmla="*/ 1 h 144"/>
                  <a:gd name="T48" fmla="*/ 0 w 376"/>
                  <a:gd name="T49" fmla="*/ 1 h 144"/>
                  <a:gd name="T50" fmla="*/ 1 w 376"/>
                  <a:gd name="T51" fmla="*/ 1 h 144"/>
                  <a:gd name="T52" fmla="*/ 1 w 376"/>
                  <a:gd name="T53" fmla="*/ 1 h 144"/>
                  <a:gd name="T54" fmla="*/ 1 w 376"/>
                  <a:gd name="T55" fmla="*/ 1 h 144"/>
                  <a:gd name="T56" fmla="*/ 1 w 376"/>
                  <a:gd name="T57" fmla="*/ 1 h 144"/>
                  <a:gd name="T58" fmla="*/ 1 w 376"/>
                  <a:gd name="T59" fmla="*/ 1 h 144"/>
                  <a:gd name="T60" fmla="*/ 1 w 376"/>
                  <a:gd name="T61" fmla="*/ 1 h 144"/>
                  <a:gd name="T62" fmla="*/ 1 w 376"/>
                  <a:gd name="T63" fmla="*/ 1 h 144"/>
                  <a:gd name="T64" fmla="*/ 1 w 376"/>
                  <a:gd name="T65" fmla="*/ 1 h 144"/>
                  <a:gd name="T66" fmla="*/ 1 w 376"/>
                  <a:gd name="T67" fmla="*/ 1 h 144"/>
                  <a:gd name="T68" fmla="*/ 1 w 376"/>
                  <a:gd name="T69" fmla="*/ 1 h 144"/>
                  <a:gd name="T70" fmla="*/ 1 w 376"/>
                  <a:gd name="T71" fmla="*/ 1 h 144"/>
                  <a:gd name="T72" fmla="*/ 1 w 376"/>
                  <a:gd name="T73" fmla="*/ 1 h 144"/>
                  <a:gd name="T74" fmla="*/ 1 w 376"/>
                  <a:gd name="T75" fmla="*/ 1 h 144"/>
                  <a:gd name="T76" fmla="*/ 1 w 376"/>
                  <a:gd name="T77" fmla="*/ 1 h 144"/>
                  <a:gd name="T78" fmla="*/ 1 w 376"/>
                  <a:gd name="T79" fmla="*/ 1 h 144"/>
                  <a:gd name="T80" fmla="*/ 1 w 376"/>
                  <a:gd name="T81" fmla="*/ 1 h 144"/>
                  <a:gd name="T82" fmla="*/ 1 w 376"/>
                  <a:gd name="T83" fmla="*/ 1 h 144"/>
                  <a:gd name="T84" fmla="*/ 1 w 376"/>
                  <a:gd name="T85" fmla="*/ 1 h 144"/>
                  <a:gd name="T86" fmla="*/ 1 w 376"/>
                  <a:gd name="T87" fmla="*/ 1 h 144"/>
                  <a:gd name="T88" fmla="*/ 1 w 376"/>
                  <a:gd name="T89" fmla="*/ 1 h 144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376" h="144">
                    <a:moveTo>
                      <a:pt x="340" y="144"/>
                    </a:moveTo>
                    <a:lnTo>
                      <a:pt x="344" y="141"/>
                    </a:lnTo>
                    <a:lnTo>
                      <a:pt x="349" y="137"/>
                    </a:lnTo>
                    <a:lnTo>
                      <a:pt x="353" y="134"/>
                    </a:lnTo>
                    <a:lnTo>
                      <a:pt x="358" y="130"/>
                    </a:lnTo>
                    <a:lnTo>
                      <a:pt x="363" y="127"/>
                    </a:lnTo>
                    <a:lnTo>
                      <a:pt x="367" y="122"/>
                    </a:lnTo>
                    <a:lnTo>
                      <a:pt x="372" y="119"/>
                    </a:lnTo>
                    <a:lnTo>
                      <a:pt x="376" y="114"/>
                    </a:lnTo>
                    <a:lnTo>
                      <a:pt x="358" y="95"/>
                    </a:lnTo>
                    <a:lnTo>
                      <a:pt x="337" y="76"/>
                    </a:lnTo>
                    <a:lnTo>
                      <a:pt x="314" y="60"/>
                    </a:lnTo>
                    <a:lnTo>
                      <a:pt x="291" y="46"/>
                    </a:lnTo>
                    <a:lnTo>
                      <a:pt x="266" y="34"/>
                    </a:lnTo>
                    <a:lnTo>
                      <a:pt x="239" y="23"/>
                    </a:lnTo>
                    <a:lnTo>
                      <a:pt x="213" y="15"/>
                    </a:lnTo>
                    <a:lnTo>
                      <a:pt x="186" y="9"/>
                    </a:lnTo>
                    <a:lnTo>
                      <a:pt x="160" y="5"/>
                    </a:lnTo>
                    <a:lnTo>
                      <a:pt x="133" y="1"/>
                    </a:lnTo>
                    <a:lnTo>
                      <a:pt x="108" y="0"/>
                    </a:lnTo>
                    <a:lnTo>
                      <a:pt x="83" y="1"/>
                    </a:lnTo>
                    <a:lnTo>
                      <a:pt x="60" y="4"/>
                    </a:lnTo>
                    <a:lnTo>
                      <a:pt x="38" y="7"/>
                    </a:lnTo>
                    <a:lnTo>
                      <a:pt x="17" y="13"/>
                    </a:lnTo>
                    <a:lnTo>
                      <a:pt x="0" y="20"/>
                    </a:lnTo>
                    <a:lnTo>
                      <a:pt x="4" y="32"/>
                    </a:lnTo>
                    <a:lnTo>
                      <a:pt x="9" y="45"/>
                    </a:lnTo>
                    <a:lnTo>
                      <a:pt x="15" y="58"/>
                    </a:lnTo>
                    <a:lnTo>
                      <a:pt x="21" y="69"/>
                    </a:lnTo>
                    <a:lnTo>
                      <a:pt x="40" y="60"/>
                    </a:lnTo>
                    <a:lnTo>
                      <a:pt x="61" y="54"/>
                    </a:lnTo>
                    <a:lnTo>
                      <a:pt x="83" y="50"/>
                    </a:lnTo>
                    <a:lnTo>
                      <a:pt x="106" y="47"/>
                    </a:lnTo>
                    <a:lnTo>
                      <a:pt x="128" y="47"/>
                    </a:lnTo>
                    <a:lnTo>
                      <a:pt x="151" y="49"/>
                    </a:lnTo>
                    <a:lnTo>
                      <a:pt x="174" y="52"/>
                    </a:lnTo>
                    <a:lnTo>
                      <a:pt x="197" y="58"/>
                    </a:lnTo>
                    <a:lnTo>
                      <a:pt x="219" y="65"/>
                    </a:lnTo>
                    <a:lnTo>
                      <a:pt x="241" y="73"/>
                    </a:lnTo>
                    <a:lnTo>
                      <a:pt x="261" y="82"/>
                    </a:lnTo>
                    <a:lnTo>
                      <a:pt x="280" y="92"/>
                    </a:lnTo>
                    <a:lnTo>
                      <a:pt x="298" y="104"/>
                    </a:lnTo>
                    <a:lnTo>
                      <a:pt x="314" y="117"/>
                    </a:lnTo>
                    <a:lnTo>
                      <a:pt x="328" y="130"/>
                    </a:lnTo>
                    <a:lnTo>
                      <a:pt x="340" y="144"/>
                    </a:lnTo>
                    <a:close/>
                  </a:path>
                </a:pathLst>
              </a:custGeom>
              <a:solidFill>
                <a:srgbClr val="D100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" name="Freeform 99"/>
              <p:cNvSpPr/>
              <p:nvPr/>
            </p:nvSpPr>
            <p:spPr bwMode="auto">
              <a:xfrm>
                <a:off x="3482" y="4271"/>
                <a:ext cx="1433" cy="69"/>
              </a:xfrm>
              <a:custGeom>
                <a:avLst/>
                <a:gdLst>
                  <a:gd name="T0" fmla="*/ 0 w 2868"/>
                  <a:gd name="T1" fmla="*/ 1 h 137"/>
                  <a:gd name="T2" fmla="*/ 0 w 2868"/>
                  <a:gd name="T3" fmla="*/ 0 h 137"/>
                  <a:gd name="T4" fmla="*/ 0 w 2868"/>
                  <a:gd name="T5" fmla="*/ 0 h 137"/>
                  <a:gd name="T6" fmla="*/ 0 w 2868"/>
                  <a:gd name="T7" fmla="*/ 1 h 137"/>
                  <a:gd name="T8" fmla="*/ 0 w 2868"/>
                  <a:gd name="T9" fmla="*/ 1 h 1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868" h="137">
                    <a:moveTo>
                      <a:pt x="2868" y="134"/>
                    </a:moveTo>
                    <a:lnTo>
                      <a:pt x="2868" y="0"/>
                    </a:lnTo>
                    <a:lnTo>
                      <a:pt x="0" y="0"/>
                    </a:lnTo>
                    <a:lnTo>
                      <a:pt x="7" y="137"/>
                    </a:lnTo>
                    <a:lnTo>
                      <a:pt x="2868" y="134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1" name="Freeform 100"/>
              <p:cNvSpPr/>
              <p:nvPr/>
            </p:nvSpPr>
            <p:spPr bwMode="auto">
              <a:xfrm>
                <a:off x="3452" y="4178"/>
                <a:ext cx="202" cy="140"/>
              </a:xfrm>
              <a:custGeom>
                <a:avLst/>
                <a:gdLst>
                  <a:gd name="T0" fmla="*/ 1 w 404"/>
                  <a:gd name="T1" fmla="*/ 0 h 281"/>
                  <a:gd name="T2" fmla="*/ 1 w 404"/>
                  <a:gd name="T3" fmla="*/ 0 h 281"/>
                  <a:gd name="T4" fmla="*/ 1 w 404"/>
                  <a:gd name="T5" fmla="*/ 0 h 281"/>
                  <a:gd name="T6" fmla="*/ 1 w 404"/>
                  <a:gd name="T7" fmla="*/ 0 h 281"/>
                  <a:gd name="T8" fmla="*/ 1 w 404"/>
                  <a:gd name="T9" fmla="*/ 0 h 281"/>
                  <a:gd name="T10" fmla="*/ 1 w 404"/>
                  <a:gd name="T11" fmla="*/ 0 h 281"/>
                  <a:gd name="T12" fmla="*/ 1 w 404"/>
                  <a:gd name="T13" fmla="*/ 0 h 281"/>
                  <a:gd name="T14" fmla="*/ 1 w 404"/>
                  <a:gd name="T15" fmla="*/ 0 h 281"/>
                  <a:gd name="T16" fmla="*/ 1 w 404"/>
                  <a:gd name="T17" fmla="*/ 0 h 281"/>
                  <a:gd name="T18" fmla="*/ 1 w 404"/>
                  <a:gd name="T19" fmla="*/ 0 h 281"/>
                  <a:gd name="T20" fmla="*/ 1 w 404"/>
                  <a:gd name="T21" fmla="*/ 0 h 281"/>
                  <a:gd name="T22" fmla="*/ 1 w 404"/>
                  <a:gd name="T23" fmla="*/ 0 h 281"/>
                  <a:gd name="T24" fmla="*/ 1 w 404"/>
                  <a:gd name="T25" fmla="*/ 0 h 281"/>
                  <a:gd name="T26" fmla="*/ 1 w 404"/>
                  <a:gd name="T27" fmla="*/ 0 h 281"/>
                  <a:gd name="T28" fmla="*/ 1 w 404"/>
                  <a:gd name="T29" fmla="*/ 0 h 281"/>
                  <a:gd name="T30" fmla="*/ 1 w 404"/>
                  <a:gd name="T31" fmla="*/ 0 h 281"/>
                  <a:gd name="T32" fmla="*/ 1 w 404"/>
                  <a:gd name="T33" fmla="*/ 0 h 281"/>
                  <a:gd name="T34" fmla="*/ 1 w 404"/>
                  <a:gd name="T35" fmla="*/ 0 h 281"/>
                  <a:gd name="T36" fmla="*/ 1 w 404"/>
                  <a:gd name="T37" fmla="*/ 0 h 281"/>
                  <a:gd name="T38" fmla="*/ 1 w 404"/>
                  <a:gd name="T39" fmla="*/ 0 h 281"/>
                  <a:gd name="T40" fmla="*/ 1 w 404"/>
                  <a:gd name="T41" fmla="*/ 0 h 281"/>
                  <a:gd name="T42" fmla="*/ 1 w 404"/>
                  <a:gd name="T43" fmla="*/ 0 h 281"/>
                  <a:gd name="T44" fmla="*/ 1 w 404"/>
                  <a:gd name="T45" fmla="*/ 0 h 281"/>
                  <a:gd name="T46" fmla="*/ 1 w 404"/>
                  <a:gd name="T47" fmla="*/ 0 h 281"/>
                  <a:gd name="T48" fmla="*/ 1 w 404"/>
                  <a:gd name="T49" fmla="*/ 0 h 281"/>
                  <a:gd name="T50" fmla="*/ 1 w 404"/>
                  <a:gd name="T51" fmla="*/ 0 h 281"/>
                  <a:gd name="T52" fmla="*/ 1 w 404"/>
                  <a:gd name="T53" fmla="*/ 0 h 281"/>
                  <a:gd name="T54" fmla="*/ 1 w 404"/>
                  <a:gd name="T55" fmla="*/ 0 h 281"/>
                  <a:gd name="T56" fmla="*/ 1 w 404"/>
                  <a:gd name="T57" fmla="*/ 0 h 281"/>
                  <a:gd name="T58" fmla="*/ 1 w 404"/>
                  <a:gd name="T59" fmla="*/ 0 h 281"/>
                  <a:gd name="T60" fmla="*/ 1 w 404"/>
                  <a:gd name="T61" fmla="*/ 0 h 281"/>
                  <a:gd name="T62" fmla="*/ 1 w 404"/>
                  <a:gd name="T63" fmla="*/ 0 h 281"/>
                  <a:gd name="T64" fmla="*/ 1 w 404"/>
                  <a:gd name="T65" fmla="*/ 0 h 281"/>
                  <a:gd name="T66" fmla="*/ 1 w 404"/>
                  <a:gd name="T67" fmla="*/ 0 h 281"/>
                  <a:gd name="T68" fmla="*/ 1 w 404"/>
                  <a:gd name="T69" fmla="*/ 0 h 281"/>
                  <a:gd name="T70" fmla="*/ 1 w 404"/>
                  <a:gd name="T71" fmla="*/ 0 h 281"/>
                  <a:gd name="T72" fmla="*/ 1 w 404"/>
                  <a:gd name="T73" fmla="*/ 0 h 281"/>
                  <a:gd name="T74" fmla="*/ 1 w 404"/>
                  <a:gd name="T75" fmla="*/ 0 h 281"/>
                  <a:gd name="T76" fmla="*/ 1 w 404"/>
                  <a:gd name="T77" fmla="*/ 0 h 281"/>
                  <a:gd name="T78" fmla="*/ 1 w 404"/>
                  <a:gd name="T79" fmla="*/ 0 h 281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04" h="281">
                    <a:moveTo>
                      <a:pt x="339" y="270"/>
                    </a:moveTo>
                    <a:lnTo>
                      <a:pt x="323" y="270"/>
                    </a:lnTo>
                    <a:lnTo>
                      <a:pt x="306" y="271"/>
                    </a:lnTo>
                    <a:lnTo>
                      <a:pt x="290" y="271"/>
                    </a:lnTo>
                    <a:lnTo>
                      <a:pt x="274" y="271"/>
                    </a:lnTo>
                    <a:lnTo>
                      <a:pt x="258" y="273"/>
                    </a:lnTo>
                    <a:lnTo>
                      <a:pt x="241" y="273"/>
                    </a:lnTo>
                    <a:lnTo>
                      <a:pt x="225" y="274"/>
                    </a:lnTo>
                    <a:lnTo>
                      <a:pt x="209" y="274"/>
                    </a:lnTo>
                    <a:lnTo>
                      <a:pt x="194" y="275"/>
                    </a:lnTo>
                    <a:lnTo>
                      <a:pt x="178" y="276"/>
                    </a:lnTo>
                    <a:lnTo>
                      <a:pt x="163" y="276"/>
                    </a:lnTo>
                    <a:lnTo>
                      <a:pt x="148" y="277"/>
                    </a:lnTo>
                    <a:lnTo>
                      <a:pt x="133" y="278"/>
                    </a:lnTo>
                    <a:lnTo>
                      <a:pt x="118" y="279"/>
                    </a:lnTo>
                    <a:lnTo>
                      <a:pt x="103" y="279"/>
                    </a:lnTo>
                    <a:lnTo>
                      <a:pt x="89" y="281"/>
                    </a:lnTo>
                    <a:lnTo>
                      <a:pt x="86" y="258"/>
                    </a:lnTo>
                    <a:lnTo>
                      <a:pt x="80" y="233"/>
                    </a:lnTo>
                    <a:lnTo>
                      <a:pt x="72" y="209"/>
                    </a:lnTo>
                    <a:lnTo>
                      <a:pt x="62" y="185"/>
                    </a:lnTo>
                    <a:lnTo>
                      <a:pt x="49" y="163"/>
                    </a:lnTo>
                    <a:lnTo>
                      <a:pt x="34" y="142"/>
                    </a:lnTo>
                    <a:lnTo>
                      <a:pt x="18" y="125"/>
                    </a:lnTo>
                    <a:lnTo>
                      <a:pt x="0" y="112"/>
                    </a:lnTo>
                    <a:lnTo>
                      <a:pt x="20" y="118"/>
                    </a:lnTo>
                    <a:lnTo>
                      <a:pt x="40" y="127"/>
                    </a:lnTo>
                    <a:lnTo>
                      <a:pt x="57" y="139"/>
                    </a:lnTo>
                    <a:lnTo>
                      <a:pt x="73" y="155"/>
                    </a:lnTo>
                    <a:lnTo>
                      <a:pt x="89" y="173"/>
                    </a:lnTo>
                    <a:lnTo>
                      <a:pt x="103" y="196"/>
                    </a:lnTo>
                    <a:lnTo>
                      <a:pt x="118" y="223"/>
                    </a:lnTo>
                    <a:lnTo>
                      <a:pt x="133" y="254"/>
                    </a:lnTo>
                    <a:lnTo>
                      <a:pt x="140" y="223"/>
                    </a:lnTo>
                    <a:lnTo>
                      <a:pt x="142" y="188"/>
                    </a:lnTo>
                    <a:lnTo>
                      <a:pt x="142" y="153"/>
                    </a:lnTo>
                    <a:lnTo>
                      <a:pt x="139" y="116"/>
                    </a:lnTo>
                    <a:lnTo>
                      <a:pt x="133" y="81"/>
                    </a:lnTo>
                    <a:lnTo>
                      <a:pt x="125" y="50"/>
                    </a:lnTo>
                    <a:lnTo>
                      <a:pt x="115" y="23"/>
                    </a:lnTo>
                    <a:lnTo>
                      <a:pt x="102" y="5"/>
                    </a:lnTo>
                    <a:lnTo>
                      <a:pt x="121" y="18"/>
                    </a:lnTo>
                    <a:lnTo>
                      <a:pt x="140" y="34"/>
                    </a:lnTo>
                    <a:lnTo>
                      <a:pt x="157" y="53"/>
                    </a:lnTo>
                    <a:lnTo>
                      <a:pt x="174" y="78"/>
                    </a:lnTo>
                    <a:lnTo>
                      <a:pt x="188" y="106"/>
                    </a:lnTo>
                    <a:lnTo>
                      <a:pt x="201" y="141"/>
                    </a:lnTo>
                    <a:lnTo>
                      <a:pt x="212" y="183"/>
                    </a:lnTo>
                    <a:lnTo>
                      <a:pt x="218" y="231"/>
                    </a:lnTo>
                    <a:lnTo>
                      <a:pt x="229" y="208"/>
                    </a:lnTo>
                    <a:lnTo>
                      <a:pt x="237" y="183"/>
                    </a:lnTo>
                    <a:lnTo>
                      <a:pt x="243" y="154"/>
                    </a:lnTo>
                    <a:lnTo>
                      <a:pt x="245" y="124"/>
                    </a:lnTo>
                    <a:lnTo>
                      <a:pt x="245" y="93"/>
                    </a:lnTo>
                    <a:lnTo>
                      <a:pt x="241" y="62"/>
                    </a:lnTo>
                    <a:lnTo>
                      <a:pt x="235" y="30"/>
                    </a:lnTo>
                    <a:lnTo>
                      <a:pt x="223" y="0"/>
                    </a:lnTo>
                    <a:lnTo>
                      <a:pt x="240" y="30"/>
                    </a:lnTo>
                    <a:lnTo>
                      <a:pt x="255" y="57"/>
                    </a:lnTo>
                    <a:lnTo>
                      <a:pt x="268" y="82"/>
                    </a:lnTo>
                    <a:lnTo>
                      <a:pt x="279" y="106"/>
                    </a:lnTo>
                    <a:lnTo>
                      <a:pt x="288" y="128"/>
                    </a:lnTo>
                    <a:lnTo>
                      <a:pt x="294" y="151"/>
                    </a:lnTo>
                    <a:lnTo>
                      <a:pt x="298" y="173"/>
                    </a:lnTo>
                    <a:lnTo>
                      <a:pt x="299" y="195"/>
                    </a:lnTo>
                    <a:lnTo>
                      <a:pt x="312" y="173"/>
                    </a:lnTo>
                    <a:lnTo>
                      <a:pt x="326" y="148"/>
                    </a:lnTo>
                    <a:lnTo>
                      <a:pt x="340" y="121"/>
                    </a:lnTo>
                    <a:lnTo>
                      <a:pt x="354" y="94"/>
                    </a:lnTo>
                    <a:lnTo>
                      <a:pt x="366" y="67"/>
                    </a:lnTo>
                    <a:lnTo>
                      <a:pt x="375" y="42"/>
                    </a:lnTo>
                    <a:lnTo>
                      <a:pt x="382" y="20"/>
                    </a:lnTo>
                    <a:lnTo>
                      <a:pt x="384" y="3"/>
                    </a:lnTo>
                    <a:lnTo>
                      <a:pt x="392" y="27"/>
                    </a:lnTo>
                    <a:lnTo>
                      <a:pt x="398" y="53"/>
                    </a:lnTo>
                    <a:lnTo>
                      <a:pt x="403" y="81"/>
                    </a:lnTo>
                    <a:lnTo>
                      <a:pt x="404" y="112"/>
                    </a:lnTo>
                    <a:lnTo>
                      <a:pt x="398" y="146"/>
                    </a:lnTo>
                    <a:lnTo>
                      <a:pt x="388" y="184"/>
                    </a:lnTo>
                    <a:lnTo>
                      <a:pt x="368" y="225"/>
                    </a:lnTo>
                    <a:lnTo>
                      <a:pt x="339" y="270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" name="Freeform 101"/>
              <p:cNvSpPr/>
              <p:nvPr/>
            </p:nvSpPr>
            <p:spPr bwMode="auto">
              <a:xfrm>
                <a:off x="4880" y="4200"/>
                <a:ext cx="51" cy="71"/>
              </a:xfrm>
              <a:custGeom>
                <a:avLst/>
                <a:gdLst>
                  <a:gd name="T0" fmla="*/ 1 w 102"/>
                  <a:gd name="T1" fmla="*/ 1 h 142"/>
                  <a:gd name="T2" fmla="*/ 0 w 102"/>
                  <a:gd name="T3" fmla="*/ 1 h 142"/>
                  <a:gd name="T4" fmla="*/ 1 w 102"/>
                  <a:gd name="T5" fmla="*/ 1 h 142"/>
                  <a:gd name="T6" fmla="*/ 1 w 102"/>
                  <a:gd name="T7" fmla="*/ 1 h 142"/>
                  <a:gd name="T8" fmla="*/ 1 w 102"/>
                  <a:gd name="T9" fmla="*/ 1 h 142"/>
                  <a:gd name="T10" fmla="*/ 1 w 102"/>
                  <a:gd name="T11" fmla="*/ 1 h 142"/>
                  <a:gd name="T12" fmla="*/ 1 w 102"/>
                  <a:gd name="T13" fmla="*/ 1 h 142"/>
                  <a:gd name="T14" fmla="*/ 1 w 102"/>
                  <a:gd name="T15" fmla="*/ 1 h 142"/>
                  <a:gd name="T16" fmla="*/ 1 w 102"/>
                  <a:gd name="T17" fmla="*/ 1 h 142"/>
                  <a:gd name="T18" fmla="*/ 1 w 102"/>
                  <a:gd name="T19" fmla="*/ 0 h 142"/>
                  <a:gd name="T20" fmla="*/ 1 w 102"/>
                  <a:gd name="T21" fmla="*/ 1 h 142"/>
                  <a:gd name="T22" fmla="*/ 1 w 102"/>
                  <a:gd name="T23" fmla="*/ 1 h 142"/>
                  <a:gd name="T24" fmla="*/ 1 w 102"/>
                  <a:gd name="T25" fmla="*/ 1 h 142"/>
                  <a:gd name="T26" fmla="*/ 1 w 102"/>
                  <a:gd name="T27" fmla="*/ 1 h 14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2" h="142">
                    <a:moveTo>
                      <a:pt x="71" y="142"/>
                    </a:moveTo>
                    <a:lnTo>
                      <a:pt x="0" y="142"/>
                    </a:lnTo>
                    <a:lnTo>
                      <a:pt x="6" y="123"/>
                    </a:lnTo>
                    <a:lnTo>
                      <a:pt x="16" y="102"/>
                    </a:lnTo>
                    <a:lnTo>
                      <a:pt x="27" y="82"/>
                    </a:lnTo>
                    <a:lnTo>
                      <a:pt x="41" y="61"/>
                    </a:lnTo>
                    <a:lnTo>
                      <a:pt x="56" y="43"/>
                    </a:lnTo>
                    <a:lnTo>
                      <a:pt x="71" y="26"/>
                    </a:lnTo>
                    <a:lnTo>
                      <a:pt x="87" y="12"/>
                    </a:lnTo>
                    <a:lnTo>
                      <a:pt x="102" y="0"/>
                    </a:lnTo>
                    <a:lnTo>
                      <a:pt x="84" y="41"/>
                    </a:lnTo>
                    <a:lnTo>
                      <a:pt x="74" y="78"/>
                    </a:lnTo>
                    <a:lnTo>
                      <a:pt x="71" y="112"/>
                    </a:lnTo>
                    <a:lnTo>
                      <a:pt x="71" y="142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" name="Freeform 102"/>
              <p:cNvSpPr/>
              <p:nvPr/>
            </p:nvSpPr>
            <p:spPr bwMode="auto">
              <a:xfrm>
                <a:off x="3666" y="4127"/>
                <a:ext cx="558" cy="206"/>
              </a:xfrm>
              <a:custGeom>
                <a:avLst/>
                <a:gdLst>
                  <a:gd name="T0" fmla="*/ 0 w 1117"/>
                  <a:gd name="T1" fmla="*/ 1 h 412"/>
                  <a:gd name="T2" fmla="*/ 0 w 1117"/>
                  <a:gd name="T3" fmla="*/ 1 h 412"/>
                  <a:gd name="T4" fmla="*/ 0 w 1117"/>
                  <a:gd name="T5" fmla="*/ 1 h 412"/>
                  <a:gd name="T6" fmla="*/ 0 w 1117"/>
                  <a:gd name="T7" fmla="*/ 1 h 412"/>
                  <a:gd name="T8" fmla="*/ 0 w 1117"/>
                  <a:gd name="T9" fmla="*/ 1 h 412"/>
                  <a:gd name="T10" fmla="*/ 0 w 1117"/>
                  <a:gd name="T11" fmla="*/ 1 h 412"/>
                  <a:gd name="T12" fmla="*/ 0 w 1117"/>
                  <a:gd name="T13" fmla="*/ 1 h 412"/>
                  <a:gd name="T14" fmla="*/ 0 w 1117"/>
                  <a:gd name="T15" fmla="*/ 1 h 412"/>
                  <a:gd name="T16" fmla="*/ 0 w 1117"/>
                  <a:gd name="T17" fmla="*/ 1 h 412"/>
                  <a:gd name="T18" fmla="*/ 0 w 1117"/>
                  <a:gd name="T19" fmla="*/ 1 h 412"/>
                  <a:gd name="T20" fmla="*/ 0 w 1117"/>
                  <a:gd name="T21" fmla="*/ 1 h 412"/>
                  <a:gd name="T22" fmla="*/ 0 w 1117"/>
                  <a:gd name="T23" fmla="*/ 1 h 412"/>
                  <a:gd name="T24" fmla="*/ 0 w 1117"/>
                  <a:gd name="T25" fmla="*/ 1 h 412"/>
                  <a:gd name="T26" fmla="*/ 0 w 1117"/>
                  <a:gd name="T27" fmla="*/ 1 h 412"/>
                  <a:gd name="T28" fmla="*/ 0 w 1117"/>
                  <a:gd name="T29" fmla="*/ 1 h 412"/>
                  <a:gd name="T30" fmla="*/ 0 w 1117"/>
                  <a:gd name="T31" fmla="*/ 1 h 412"/>
                  <a:gd name="T32" fmla="*/ 0 w 1117"/>
                  <a:gd name="T33" fmla="*/ 1 h 412"/>
                  <a:gd name="T34" fmla="*/ 0 w 1117"/>
                  <a:gd name="T35" fmla="*/ 1 h 412"/>
                  <a:gd name="T36" fmla="*/ 0 w 1117"/>
                  <a:gd name="T37" fmla="*/ 1 h 412"/>
                  <a:gd name="T38" fmla="*/ 0 w 1117"/>
                  <a:gd name="T39" fmla="*/ 1 h 412"/>
                  <a:gd name="T40" fmla="*/ 0 w 1117"/>
                  <a:gd name="T41" fmla="*/ 1 h 412"/>
                  <a:gd name="T42" fmla="*/ 0 w 1117"/>
                  <a:gd name="T43" fmla="*/ 1 h 412"/>
                  <a:gd name="T44" fmla="*/ 0 w 1117"/>
                  <a:gd name="T45" fmla="*/ 1 h 412"/>
                  <a:gd name="T46" fmla="*/ 0 w 1117"/>
                  <a:gd name="T47" fmla="*/ 1 h 412"/>
                  <a:gd name="T48" fmla="*/ 0 w 1117"/>
                  <a:gd name="T49" fmla="*/ 1 h 412"/>
                  <a:gd name="T50" fmla="*/ 0 w 1117"/>
                  <a:gd name="T51" fmla="*/ 1 h 412"/>
                  <a:gd name="T52" fmla="*/ 0 w 1117"/>
                  <a:gd name="T53" fmla="*/ 1 h 412"/>
                  <a:gd name="T54" fmla="*/ 0 w 1117"/>
                  <a:gd name="T55" fmla="*/ 1 h 412"/>
                  <a:gd name="T56" fmla="*/ 0 w 1117"/>
                  <a:gd name="T57" fmla="*/ 1 h 412"/>
                  <a:gd name="T58" fmla="*/ 0 w 1117"/>
                  <a:gd name="T59" fmla="*/ 1 h 412"/>
                  <a:gd name="T60" fmla="*/ 0 w 1117"/>
                  <a:gd name="T61" fmla="*/ 1 h 412"/>
                  <a:gd name="T62" fmla="*/ 0 w 1117"/>
                  <a:gd name="T63" fmla="*/ 1 h 412"/>
                  <a:gd name="T64" fmla="*/ 0 w 1117"/>
                  <a:gd name="T65" fmla="*/ 0 h 412"/>
                  <a:gd name="T66" fmla="*/ 0 w 1117"/>
                  <a:gd name="T67" fmla="*/ 1 h 412"/>
                  <a:gd name="T68" fmla="*/ 0 w 1117"/>
                  <a:gd name="T69" fmla="*/ 1 h 412"/>
                  <a:gd name="T70" fmla="*/ 0 w 1117"/>
                  <a:gd name="T71" fmla="*/ 1 h 412"/>
                  <a:gd name="T72" fmla="*/ 0 w 1117"/>
                  <a:gd name="T73" fmla="*/ 1 h 412"/>
                  <a:gd name="T74" fmla="*/ 0 w 1117"/>
                  <a:gd name="T75" fmla="*/ 1 h 412"/>
                  <a:gd name="T76" fmla="*/ 0 w 1117"/>
                  <a:gd name="T77" fmla="*/ 1 h 412"/>
                  <a:gd name="T78" fmla="*/ 0 w 1117"/>
                  <a:gd name="T79" fmla="*/ 1 h 412"/>
                  <a:gd name="T80" fmla="*/ 0 w 1117"/>
                  <a:gd name="T81" fmla="*/ 1 h 412"/>
                  <a:gd name="T82" fmla="*/ 0 w 1117"/>
                  <a:gd name="T83" fmla="*/ 1 h 412"/>
                  <a:gd name="T84" fmla="*/ 0 w 1117"/>
                  <a:gd name="T85" fmla="*/ 1 h 412"/>
                  <a:gd name="T86" fmla="*/ 0 w 1117"/>
                  <a:gd name="T87" fmla="*/ 1 h 412"/>
                  <a:gd name="T88" fmla="*/ 0 w 1117"/>
                  <a:gd name="T89" fmla="*/ 1 h 412"/>
                  <a:gd name="T90" fmla="*/ 0 w 1117"/>
                  <a:gd name="T91" fmla="*/ 1 h 412"/>
                  <a:gd name="T92" fmla="*/ 0 w 1117"/>
                  <a:gd name="T93" fmla="*/ 1 h 412"/>
                  <a:gd name="T94" fmla="*/ 0 w 1117"/>
                  <a:gd name="T95" fmla="*/ 1 h 412"/>
                  <a:gd name="T96" fmla="*/ 0 w 1117"/>
                  <a:gd name="T97" fmla="*/ 1 h 412"/>
                  <a:gd name="T98" fmla="*/ 0 w 1117"/>
                  <a:gd name="T99" fmla="*/ 1 h 412"/>
                  <a:gd name="T100" fmla="*/ 0 w 1117"/>
                  <a:gd name="T101" fmla="*/ 1 h 412"/>
                  <a:gd name="T102" fmla="*/ 0 w 1117"/>
                  <a:gd name="T103" fmla="*/ 1 h 412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1117" h="412">
                    <a:moveTo>
                      <a:pt x="1093" y="212"/>
                    </a:moveTo>
                    <a:lnTo>
                      <a:pt x="1073" y="229"/>
                    </a:lnTo>
                    <a:lnTo>
                      <a:pt x="1052" y="248"/>
                    </a:lnTo>
                    <a:lnTo>
                      <a:pt x="1032" y="265"/>
                    </a:lnTo>
                    <a:lnTo>
                      <a:pt x="1011" y="284"/>
                    </a:lnTo>
                    <a:lnTo>
                      <a:pt x="990" y="301"/>
                    </a:lnTo>
                    <a:lnTo>
                      <a:pt x="971" y="317"/>
                    </a:lnTo>
                    <a:lnTo>
                      <a:pt x="951" y="334"/>
                    </a:lnTo>
                    <a:lnTo>
                      <a:pt x="934" y="349"/>
                    </a:lnTo>
                    <a:lnTo>
                      <a:pt x="917" y="363"/>
                    </a:lnTo>
                    <a:lnTo>
                      <a:pt x="900" y="376"/>
                    </a:lnTo>
                    <a:lnTo>
                      <a:pt x="888" y="387"/>
                    </a:lnTo>
                    <a:lnTo>
                      <a:pt x="876" y="397"/>
                    </a:lnTo>
                    <a:lnTo>
                      <a:pt x="867" y="403"/>
                    </a:lnTo>
                    <a:lnTo>
                      <a:pt x="860" y="409"/>
                    </a:lnTo>
                    <a:lnTo>
                      <a:pt x="857" y="412"/>
                    </a:lnTo>
                    <a:lnTo>
                      <a:pt x="826" y="410"/>
                    </a:lnTo>
                    <a:lnTo>
                      <a:pt x="791" y="409"/>
                    </a:lnTo>
                    <a:lnTo>
                      <a:pt x="753" y="408"/>
                    </a:lnTo>
                    <a:lnTo>
                      <a:pt x="714" y="406"/>
                    </a:lnTo>
                    <a:lnTo>
                      <a:pt x="672" y="403"/>
                    </a:lnTo>
                    <a:lnTo>
                      <a:pt x="630" y="401"/>
                    </a:lnTo>
                    <a:lnTo>
                      <a:pt x="587" y="399"/>
                    </a:lnTo>
                    <a:lnTo>
                      <a:pt x="542" y="395"/>
                    </a:lnTo>
                    <a:lnTo>
                      <a:pt x="499" y="393"/>
                    </a:lnTo>
                    <a:lnTo>
                      <a:pt x="455" y="391"/>
                    </a:lnTo>
                    <a:lnTo>
                      <a:pt x="412" y="387"/>
                    </a:lnTo>
                    <a:lnTo>
                      <a:pt x="371" y="385"/>
                    </a:lnTo>
                    <a:lnTo>
                      <a:pt x="330" y="383"/>
                    </a:lnTo>
                    <a:lnTo>
                      <a:pt x="292" y="380"/>
                    </a:lnTo>
                    <a:lnTo>
                      <a:pt x="257" y="378"/>
                    </a:lnTo>
                    <a:lnTo>
                      <a:pt x="224" y="377"/>
                    </a:lnTo>
                    <a:lnTo>
                      <a:pt x="209" y="376"/>
                    </a:lnTo>
                    <a:lnTo>
                      <a:pt x="193" y="376"/>
                    </a:lnTo>
                    <a:lnTo>
                      <a:pt x="178" y="375"/>
                    </a:lnTo>
                    <a:lnTo>
                      <a:pt x="162" y="375"/>
                    </a:lnTo>
                    <a:lnTo>
                      <a:pt x="147" y="374"/>
                    </a:lnTo>
                    <a:lnTo>
                      <a:pt x="131" y="374"/>
                    </a:lnTo>
                    <a:lnTo>
                      <a:pt x="116" y="372"/>
                    </a:lnTo>
                    <a:lnTo>
                      <a:pt x="101" y="372"/>
                    </a:lnTo>
                    <a:lnTo>
                      <a:pt x="80" y="334"/>
                    </a:lnTo>
                    <a:lnTo>
                      <a:pt x="63" y="289"/>
                    </a:lnTo>
                    <a:lnTo>
                      <a:pt x="48" y="241"/>
                    </a:lnTo>
                    <a:lnTo>
                      <a:pt x="36" y="190"/>
                    </a:lnTo>
                    <a:lnTo>
                      <a:pt x="24" y="142"/>
                    </a:lnTo>
                    <a:lnTo>
                      <a:pt x="15" y="97"/>
                    </a:lnTo>
                    <a:lnTo>
                      <a:pt x="7" y="58"/>
                    </a:lnTo>
                    <a:lnTo>
                      <a:pt x="0" y="28"/>
                    </a:lnTo>
                    <a:lnTo>
                      <a:pt x="11" y="62"/>
                    </a:lnTo>
                    <a:lnTo>
                      <a:pt x="25" y="100"/>
                    </a:lnTo>
                    <a:lnTo>
                      <a:pt x="41" y="141"/>
                    </a:lnTo>
                    <a:lnTo>
                      <a:pt x="59" y="181"/>
                    </a:lnTo>
                    <a:lnTo>
                      <a:pt x="77" y="220"/>
                    </a:lnTo>
                    <a:lnTo>
                      <a:pt x="94" y="256"/>
                    </a:lnTo>
                    <a:lnTo>
                      <a:pt x="110" y="287"/>
                    </a:lnTo>
                    <a:lnTo>
                      <a:pt x="124" y="311"/>
                    </a:lnTo>
                    <a:lnTo>
                      <a:pt x="131" y="284"/>
                    </a:lnTo>
                    <a:lnTo>
                      <a:pt x="138" y="257"/>
                    </a:lnTo>
                    <a:lnTo>
                      <a:pt x="146" y="234"/>
                    </a:lnTo>
                    <a:lnTo>
                      <a:pt x="156" y="211"/>
                    </a:lnTo>
                    <a:lnTo>
                      <a:pt x="169" y="191"/>
                    </a:lnTo>
                    <a:lnTo>
                      <a:pt x="184" y="172"/>
                    </a:lnTo>
                    <a:lnTo>
                      <a:pt x="204" y="153"/>
                    </a:lnTo>
                    <a:lnTo>
                      <a:pt x="227" y="136"/>
                    </a:lnTo>
                    <a:lnTo>
                      <a:pt x="214" y="158"/>
                    </a:lnTo>
                    <a:lnTo>
                      <a:pt x="201" y="184"/>
                    </a:lnTo>
                    <a:lnTo>
                      <a:pt x="191" y="216"/>
                    </a:lnTo>
                    <a:lnTo>
                      <a:pt x="184" y="248"/>
                    </a:lnTo>
                    <a:lnTo>
                      <a:pt x="182" y="281"/>
                    </a:lnTo>
                    <a:lnTo>
                      <a:pt x="188" y="314"/>
                    </a:lnTo>
                    <a:lnTo>
                      <a:pt x="200" y="344"/>
                    </a:lnTo>
                    <a:lnTo>
                      <a:pt x="224" y="370"/>
                    </a:lnTo>
                    <a:lnTo>
                      <a:pt x="250" y="344"/>
                    </a:lnTo>
                    <a:lnTo>
                      <a:pt x="270" y="305"/>
                    </a:lnTo>
                    <a:lnTo>
                      <a:pt x="284" y="261"/>
                    </a:lnTo>
                    <a:lnTo>
                      <a:pt x="291" y="211"/>
                    </a:lnTo>
                    <a:lnTo>
                      <a:pt x="290" y="158"/>
                    </a:lnTo>
                    <a:lnTo>
                      <a:pt x="282" y="105"/>
                    </a:lnTo>
                    <a:lnTo>
                      <a:pt x="264" y="54"/>
                    </a:lnTo>
                    <a:lnTo>
                      <a:pt x="237" y="8"/>
                    </a:lnTo>
                    <a:lnTo>
                      <a:pt x="261" y="35"/>
                    </a:lnTo>
                    <a:lnTo>
                      <a:pt x="282" y="63"/>
                    </a:lnTo>
                    <a:lnTo>
                      <a:pt x="299" y="96"/>
                    </a:lnTo>
                    <a:lnTo>
                      <a:pt x="314" y="130"/>
                    </a:lnTo>
                    <a:lnTo>
                      <a:pt x="326" y="168"/>
                    </a:lnTo>
                    <a:lnTo>
                      <a:pt x="334" y="211"/>
                    </a:lnTo>
                    <a:lnTo>
                      <a:pt x="340" y="258"/>
                    </a:lnTo>
                    <a:lnTo>
                      <a:pt x="341" y="309"/>
                    </a:lnTo>
                    <a:lnTo>
                      <a:pt x="355" y="288"/>
                    </a:lnTo>
                    <a:lnTo>
                      <a:pt x="371" y="266"/>
                    </a:lnTo>
                    <a:lnTo>
                      <a:pt x="389" y="244"/>
                    </a:lnTo>
                    <a:lnTo>
                      <a:pt x="409" y="222"/>
                    </a:lnTo>
                    <a:lnTo>
                      <a:pt x="429" y="203"/>
                    </a:lnTo>
                    <a:lnTo>
                      <a:pt x="450" y="184"/>
                    </a:lnTo>
                    <a:lnTo>
                      <a:pt x="471" y="171"/>
                    </a:lnTo>
                    <a:lnTo>
                      <a:pt x="492" y="160"/>
                    </a:lnTo>
                    <a:lnTo>
                      <a:pt x="482" y="180"/>
                    </a:lnTo>
                    <a:lnTo>
                      <a:pt x="469" y="203"/>
                    </a:lnTo>
                    <a:lnTo>
                      <a:pt x="451" y="227"/>
                    </a:lnTo>
                    <a:lnTo>
                      <a:pt x="433" y="251"/>
                    </a:lnTo>
                    <a:lnTo>
                      <a:pt x="416" y="275"/>
                    </a:lnTo>
                    <a:lnTo>
                      <a:pt x="399" y="297"/>
                    </a:lnTo>
                    <a:lnTo>
                      <a:pt x="387" y="318"/>
                    </a:lnTo>
                    <a:lnTo>
                      <a:pt x="381" y="334"/>
                    </a:lnTo>
                    <a:lnTo>
                      <a:pt x="388" y="339"/>
                    </a:lnTo>
                    <a:lnTo>
                      <a:pt x="397" y="344"/>
                    </a:lnTo>
                    <a:lnTo>
                      <a:pt x="408" y="348"/>
                    </a:lnTo>
                    <a:lnTo>
                      <a:pt x="418" y="353"/>
                    </a:lnTo>
                    <a:lnTo>
                      <a:pt x="431" y="356"/>
                    </a:lnTo>
                    <a:lnTo>
                      <a:pt x="443" y="360"/>
                    </a:lnTo>
                    <a:lnTo>
                      <a:pt x="457" y="361"/>
                    </a:lnTo>
                    <a:lnTo>
                      <a:pt x="471" y="360"/>
                    </a:lnTo>
                    <a:lnTo>
                      <a:pt x="470" y="326"/>
                    </a:lnTo>
                    <a:lnTo>
                      <a:pt x="464" y="285"/>
                    </a:lnTo>
                    <a:lnTo>
                      <a:pt x="454" y="240"/>
                    </a:lnTo>
                    <a:lnTo>
                      <a:pt x="440" y="192"/>
                    </a:lnTo>
                    <a:lnTo>
                      <a:pt x="423" y="146"/>
                    </a:lnTo>
                    <a:lnTo>
                      <a:pt x="401" y="103"/>
                    </a:lnTo>
                    <a:lnTo>
                      <a:pt x="374" y="66"/>
                    </a:lnTo>
                    <a:lnTo>
                      <a:pt x="345" y="36"/>
                    </a:lnTo>
                    <a:lnTo>
                      <a:pt x="374" y="58"/>
                    </a:lnTo>
                    <a:lnTo>
                      <a:pt x="399" y="79"/>
                    </a:lnTo>
                    <a:lnTo>
                      <a:pt x="423" y="103"/>
                    </a:lnTo>
                    <a:lnTo>
                      <a:pt x="443" y="127"/>
                    </a:lnTo>
                    <a:lnTo>
                      <a:pt x="462" y="153"/>
                    </a:lnTo>
                    <a:lnTo>
                      <a:pt x="479" y="183"/>
                    </a:lnTo>
                    <a:lnTo>
                      <a:pt x="494" y="217"/>
                    </a:lnTo>
                    <a:lnTo>
                      <a:pt x="509" y="256"/>
                    </a:lnTo>
                    <a:lnTo>
                      <a:pt x="510" y="222"/>
                    </a:lnTo>
                    <a:lnTo>
                      <a:pt x="510" y="188"/>
                    </a:lnTo>
                    <a:lnTo>
                      <a:pt x="509" y="154"/>
                    </a:lnTo>
                    <a:lnTo>
                      <a:pt x="507" y="121"/>
                    </a:lnTo>
                    <a:lnTo>
                      <a:pt x="501" y="89"/>
                    </a:lnTo>
                    <a:lnTo>
                      <a:pt x="494" y="60"/>
                    </a:lnTo>
                    <a:lnTo>
                      <a:pt x="485" y="33"/>
                    </a:lnTo>
                    <a:lnTo>
                      <a:pt x="473" y="10"/>
                    </a:lnTo>
                    <a:lnTo>
                      <a:pt x="489" y="39"/>
                    </a:lnTo>
                    <a:lnTo>
                      <a:pt x="505" y="71"/>
                    </a:lnTo>
                    <a:lnTo>
                      <a:pt x="519" y="106"/>
                    </a:lnTo>
                    <a:lnTo>
                      <a:pt x="531" y="145"/>
                    </a:lnTo>
                    <a:lnTo>
                      <a:pt x="539" y="189"/>
                    </a:lnTo>
                    <a:lnTo>
                      <a:pt x="541" y="236"/>
                    </a:lnTo>
                    <a:lnTo>
                      <a:pt x="538" y="290"/>
                    </a:lnTo>
                    <a:lnTo>
                      <a:pt x="526" y="349"/>
                    </a:lnTo>
                    <a:lnTo>
                      <a:pt x="553" y="322"/>
                    </a:lnTo>
                    <a:lnTo>
                      <a:pt x="576" y="288"/>
                    </a:lnTo>
                    <a:lnTo>
                      <a:pt x="594" y="251"/>
                    </a:lnTo>
                    <a:lnTo>
                      <a:pt x="606" y="211"/>
                    </a:lnTo>
                    <a:lnTo>
                      <a:pt x="608" y="168"/>
                    </a:lnTo>
                    <a:lnTo>
                      <a:pt x="602" y="126"/>
                    </a:lnTo>
                    <a:lnTo>
                      <a:pt x="584" y="84"/>
                    </a:lnTo>
                    <a:lnTo>
                      <a:pt x="551" y="44"/>
                    </a:lnTo>
                    <a:lnTo>
                      <a:pt x="566" y="52"/>
                    </a:lnTo>
                    <a:lnTo>
                      <a:pt x="581" y="60"/>
                    </a:lnTo>
                    <a:lnTo>
                      <a:pt x="596" y="69"/>
                    </a:lnTo>
                    <a:lnTo>
                      <a:pt x="610" y="82"/>
                    </a:lnTo>
                    <a:lnTo>
                      <a:pt x="622" y="96"/>
                    </a:lnTo>
                    <a:lnTo>
                      <a:pt x="632" y="113"/>
                    </a:lnTo>
                    <a:lnTo>
                      <a:pt x="641" y="134"/>
                    </a:lnTo>
                    <a:lnTo>
                      <a:pt x="647" y="158"/>
                    </a:lnTo>
                    <a:lnTo>
                      <a:pt x="651" y="120"/>
                    </a:lnTo>
                    <a:lnTo>
                      <a:pt x="651" y="75"/>
                    </a:lnTo>
                    <a:lnTo>
                      <a:pt x="648" y="32"/>
                    </a:lnTo>
                    <a:lnTo>
                      <a:pt x="645" y="0"/>
                    </a:lnTo>
                    <a:lnTo>
                      <a:pt x="655" y="38"/>
                    </a:lnTo>
                    <a:lnTo>
                      <a:pt x="661" y="82"/>
                    </a:lnTo>
                    <a:lnTo>
                      <a:pt x="662" y="129"/>
                    </a:lnTo>
                    <a:lnTo>
                      <a:pt x="660" y="179"/>
                    </a:lnTo>
                    <a:lnTo>
                      <a:pt x="652" y="228"/>
                    </a:lnTo>
                    <a:lnTo>
                      <a:pt x="641" y="277"/>
                    </a:lnTo>
                    <a:lnTo>
                      <a:pt x="626" y="320"/>
                    </a:lnTo>
                    <a:lnTo>
                      <a:pt x="609" y="360"/>
                    </a:lnTo>
                    <a:lnTo>
                      <a:pt x="636" y="330"/>
                    </a:lnTo>
                    <a:lnTo>
                      <a:pt x="659" y="295"/>
                    </a:lnTo>
                    <a:lnTo>
                      <a:pt x="679" y="255"/>
                    </a:lnTo>
                    <a:lnTo>
                      <a:pt x="697" y="212"/>
                    </a:lnTo>
                    <a:lnTo>
                      <a:pt x="712" y="167"/>
                    </a:lnTo>
                    <a:lnTo>
                      <a:pt x="722" y="122"/>
                    </a:lnTo>
                    <a:lnTo>
                      <a:pt x="730" y="77"/>
                    </a:lnTo>
                    <a:lnTo>
                      <a:pt x="733" y="33"/>
                    </a:lnTo>
                    <a:lnTo>
                      <a:pt x="742" y="88"/>
                    </a:lnTo>
                    <a:lnTo>
                      <a:pt x="746" y="148"/>
                    </a:lnTo>
                    <a:lnTo>
                      <a:pt x="743" y="210"/>
                    </a:lnTo>
                    <a:lnTo>
                      <a:pt x="730" y="269"/>
                    </a:lnTo>
                    <a:lnTo>
                      <a:pt x="743" y="252"/>
                    </a:lnTo>
                    <a:lnTo>
                      <a:pt x="756" y="232"/>
                    </a:lnTo>
                    <a:lnTo>
                      <a:pt x="770" y="206"/>
                    </a:lnTo>
                    <a:lnTo>
                      <a:pt x="784" y="181"/>
                    </a:lnTo>
                    <a:lnTo>
                      <a:pt x="797" y="154"/>
                    </a:lnTo>
                    <a:lnTo>
                      <a:pt x="808" y="130"/>
                    </a:lnTo>
                    <a:lnTo>
                      <a:pt x="816" y="109"/>
                    </a:lnTo>
                    <a:lnTo>
                      <a:pt x="821" y="93"/>
                    </a:lnTo>
                    <a:lnTo>
                      <a:pt x="819" y="118"/>
                    </a:lnTo>
                    <a:lnTo>
                      <a:pt x="813" y="144"/>
                    </a:lnTo>
                    <a:lnTo>
                      <a:pt x="805" y="174"/>
                    </a:lnTo>
                    <a:lnTo>
                      <a:pt x="794" y="204"/>
                    </a:lnTo>
                    <a:lnTo>
                      <a:pt x="781" y="235"/>
                    </a:lnTo>
                    <a:lnTo>
                      <a:pt x="765" y="265"/>
                    </a:lnTo>
                    <a:lnTo>
                      <a:pt x="746" y="295"/>
                    </a:lnTo>
                    <a:lnTo>
                      <a:pt x="725" y="324"/>
                    </a:lnTo>
                    <a:lnTo>
                      <a:pt x="752" y="307"/>
                    </a:lnTo>
                    <a:lnTo>
                      <a:pt x="777" y="286"/>
                    </a:lnTo>
                    <a:lnTo>
                      <a:pt x="803" y="263"/>
                    </a:lnTo>
                    <a:lnTo>
                      <a:pt x="827" y="236"/>
                    </a:lnTo>
                    <a:lnTo>
                      <a:pt x="849" y="207"/>
                    </a:lnTo>
                    <a:lnTo>
                      <a:pt x="869" y="177"/>
                    </a:lnTo>
                    <a:lnTo>
                      <a:pt x="887" y="146"/>
                    </a:lnTo>
                    <a:lnTo>
                      <a:pt x="902" y="114"/>
                    </a:lnTo>
                    <a:lnTo>
                      <a:pt x="896" y="139"/>
                    </a:lnTo>
                    <a:lnTo>
                      <a:pt x="890" y="166"/>
                    </a:lnTo>
                    <a:lnTo>
                      <a:pt x="882" y="194"/>
                    </a:lnTo>
                    <a:lnTo>
                      <a:pt x="873" y="220"/>
                    </a:lnTo>
                    <a:lnTo>
                      <a:pt x="861" y="247"/>
                    </a:lnTo>
                    <a:lnTo>
                      <a:pt x="849" y="271"/>
                    </a:lnTo>
                    <a:lnTo>
                      <a:pt x="835" y="295"/>
                    </a:lnTo>
                    <a:lnTo>
                      <a:pt x="819" y="317"/>
                    </a:lnTo>
                    <a:lnTo>
                      <a:pt x="835" y="308"/>
                    </a:lnTo>
                    <a:lnTo>
                      <a:pt x="850" y="297"/>
                    </a:lnTo>
                    <a:lnTo>
                      <a:pt x="866" y="284"/>
                    </a:lnTo>
                    <a:lnTo>
                      <a:pt x="882" y="269"/>
                    </a:lnTo>
                    <a:lnTo>
                      <a:pt x="897" y="252"/>
                    </a:lnTo>
                    <a:lnTo>
                      <a:pt x="912" y="234"/>
                    </a:lnTo>
                    <a:lnTo>
                      <a:pt x="927" y="216"/>
                    </a:lnTo>
                    <a:lnTo>
                      <a:pt x="941" y="195"/>
                    </a:lnTo>
                    <a:lnTo>
                      <a:pt x="955" y="174"/>
                    </a:lnTo>
                    <a:lnTo>
                      <a:pt x="967" y="153"/>
                    </a:lnTo>
                    <a:lnTo>
                      <a:pt x="979" y="133"/>
                    </a:lnTo>
                    <a:lnTo>
                      <a:pt x="990" y="112"/>
                    </a:lnTo>
                    <a:lnTo>
                      <a:pt x="999" y="91"/>
                    </a:lnTo>
                    <a:lnTo>
                      <a:pt x="1008" y="70"/>
                    </a:lnTo>
                    <a:lnTo>
                      <a:pt x="1014" y="52"/>
                    </a:lnTo>
                    <a:lnTo>
                      <a:pt x="1020" y="33"/>
                    </a:lnTo>
                    <a:lnTo>
                      <a:pt x="1012" y="71"/>
                    </a:lnTo>
                    <a:lnTo>
                      <a:pt x="1004" y="107"/>
                    </a:lnTo>
                    <a:lnTo>
                      <a:pt x="994" y="141"/>
                    </a:lnTo>
                    <a:lnTo>
                      <a:pt x="983" y="173"/>
                    </a:lnTo>
                    <a:lnTo>
                      <a:pt x="968" y="206"/>
                    </a:lnTo>
                    <a:lnTo>
                      <a:pt x="950" y="242"/>
                    </a:lnTo>
                    <a:lnTo>
                      <a:pt x="927" y="279"/>
                    </a:lnTo>
                    <a:lnTo>
                      <a:pt x="897" y="322"/>
                    </a:lnTo>
                    <a:lnTo>
                      <a:pt x="910" y="314"/>
                    </a:lnTo>
                    <a:lnTo>
                      <a:pt x="925" y="304"/>
                    </a:lnTo>
                    <a:lnTo>
                      <a:pt x="940" y="294"/>
                    </a:lnTo>
                    <a:lnTo>
                      <a:pt x="956" y="282"/>
                    </a:lnTo>
                    <a:lnTo>
                      <a:pt x="972" y="270"/>
                    </a:lnTo>
                    <a:lnTo>
                      <a:pt x="988" y="257"/>
                    </a:lnTo>
                    <a:lnTo>
                      <a:pt x="1005" y="243"/>
                    </a:lnTo>
                    <a:lnTo>
                      <a:pt x="1021" y="228"/>
                    </a:lnTo>
                    <a:lnTo>
                      <a:pt x="1037" y="213"/>
                    </a:lnTo>
                    <a:lnTo>
                      <a:pt x="1052" y="197"/>
                    </a:lnTo>
                    <a:lnTo>
                      <a:pt x="1067" y="182"/>
                    </a:lnTo>
                    <a:lnTo>
                      <a:pt x="1080" y="166"/>
                    </a:lnTo>
                    <a:lnTo>
                      <a:pt x="1092" y="150"/>
                    </a:lnTo>
                    <a:lnTo>
                      <a:pt x="1102" y="135"/>
                    </a:lnTo>
                    <a:lnTo>
                      <a:pt x="1111" y="119"/>
                    </a:lnTo>
                    <a:lnTo>
                      <a:pt x="1117" y="104"/>
                    </a:lnTo>
                    <a:lnTo>
                      <a:pt x="1110" y="136"/>
                    </a:lnTo>
                    <a:lnTo>
                      <a:pt x="1103" y="166"/>
                    </a:lnTo>
                    <a:lnTo>
                      <a:pt x="1099" y="192"/>
                    </a:lnTo>
                    <a:lnTo>
                      <a:pt x="1093" y="212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" name="Freeform 103"/>
              <p:cNvSpPr/>
              <p:nvPr/>
            </p:nvSpPr>
            <p:spPr bwMode="auto">
              <a:xfrm>
                <a:off x="4164" y="4179"/>
                <a:ext cx="202" cy="141"/>
              </a:xfrm>
              <a:custGeom>
                <a:avLst/>
                <a:gdLst>
                  <a:gd name="T0" fmla="*/ 1 w 403"/>
                  <a:gd name="T1" fmla="*/ 1 h 280"/>
                  <a:gd name="T2" fmla="*/ 1 w 403"/>
                  <a:gd name="T3" fmla="*/ 1 h 280"/>
                  <a:gd name="T4" fmla="*/ 1 w 403"/>
                  <a:gd name="T5" fmla="*/ 1 h 280"/>
                  <a:gd name="T6" fmla="*/ 1 w 403"/>
                  <a:gd name="T7" fmla="*/ 1 h 280"/>
                  <a:gd name="T8" fmla="*/ 1 w 403"/>
                  <a:gd name="T9" fmla="*/ 1 h 280"/>
                  <a:gd name="T10" fmla="*/ 1 w 403"/>
                  <a:gd name="T11" fmla="*/ 1 h 280"/>
                  <a:gd name="T12" fmla="*/ 1 w 403"/>
                  <a:gd name="T13" fmla="*/ 1 h 280"/>
                  <a:gd name="T14" fmla="*/ 1 w 403"/>
                  <a:gd name="T15" fmla="*/ 1 h 280"/>
                  <a:gd name="T16" fmla="*/ 1 w 403"/>
                  <a:gd name="T17" fmla="*/ 1 h 280"/>
                  <a:gd name="T18" fmla="*/ 1 w 403"/>
                  <a:gd name="T19" fmla="*/ 1 h 280"/>
                  <a:gd name="T20" fmla="*/ 1 w 403"/>
                  <a:gd name="T21" fmla="*/ 1 h 280"/>
                  <a:gd name="T22" fmla="*/ 1 w 403"/>
                  <a:gd name="T23" fmla="*/ 1 h 280"/>
                  <a:gd name="T24" fmla="*/ 1 w 403"/>
                  <a:gd name="T25" fmla="*/ 1 h 280"/>
                  <a:gd name="T26" fmla="*/ 1 w 403"/>
                  <a:gd name="T27" fmla="*/ 1 h 280"/>
                  <a:gd name="T28" fmla="*/ 1 w 403"/>
                  <a:gd name="T29" fmla="*/ 1 h 280"/>
                  <a:gd name="T30" fmla="*/ 1 w 403"/>
                  <a:gd name="T31" fmla="*/ 1 h 280"/>
                  <a:gd name="T32" fmla="*/ 1 w 403"/>
                  <a:gd name="T33" fmla="*/ 1 h 280"/>
                  <a:gd name="T34" fmla="*/ 1 w 403"/>
                  <a:gd name="T35" fmla="*/ 1 h 280"/>
                  <a:gd name="T36" fmla="*/ 1 w 403"/>
                  <a:gd name="T37" fmla="*/ 1 h 280"/>
                  <a:gd name="T38" fmla="*/ 1 w 403"/>
                  <a:gd name="T39" fmla="*/ 1 h 280"/>
                  <a:gd name="T40" fmla="*/ 1 w 403"/>
                  <a:gd name="T41" fmla="*/ 1 h 280"/>
                  <a:gd name="T42" fmla="*/ 1 w 403"/>
                  <a:gd name="T43" fmla="*/ 1 h 280"/>
                  <a:gd name="T44" fmla="*/ 1 w 403"/>
                  <a:gd name="T45" fmla="*/ 1 h 280"/>
                  <a:gd name="T46" fmla="*/ 1 w 403"/>
                  <a:gd name="T47" fmla="*/ 1 h 280"/>
                  <a:gd name="T48" fmla="*/ 1 w 403"/>
                  <a:gd name="T49" fmla="*/ 1 h 280"/>
                  <a:gd name="T50" fmla="*/ 1 w 403"/>
                  <a:gd name="T51" fmla="*/ 1 h 280"/>
                  <a:gd name="T52" fmla="*/ 1 w 403"/>
                  <a:gd name="T53" fmla="*/ 1 h 280"/>
                  <a:gd name="T54" fmla="*/ 1 w 403"/>
                  <a:gd name="T55" fmla="*/ 1 h 280"/>
                  <a:gd name="T56" fmla="*/ 1 w 403"/>
                  <a:gd name="T57" fmla="*/ 1 h 280"/>
                  <a:gd name="T58" fmla="*/ 1 w 403"/>
                  <a:gd name="T59" fmla="*/ 1 h 280"/>
                  <a:gd name="T60" fmla="*/ 1 w 403"/>
                  <a:gd name="T61" fmla="*/ 1 h 280"/>
                  <a:gd name="T62" fmla="*/ 1 w 403"/>
                  <a:gd name="T63" fmla="*/ 1 h 280"/>
                  <a:gd name="T64" fmla="*/ 1 w 403"/>
                  <a:gd name="T65" fmla="*/ 1 h 280"/>
                  <a:gd name="T66" fmla="*/ 1 w 403"/>
                  <a:gd name="T67" fmla="*/ 1 h 280"/>
                  <a:gd name="T68" fmla="*/ 1 w 403"/>
                  <a:gd name="T69" fmla="*/ 1 h 280"/>
                  <a:gd name="T70" fmla="*/ 1 w 403"/>
                  <a:gd name="T71" fmla="*/ 1 h 280"/>
                  <a:gd name="T72" fmla="*/ 1 w 403"/>
                  <a:gd name="T73" fmla="*/ 1 h 280"/>
                  <a:gd name="T74" fmla="*/ 1 w 403"/>
                  <a:gd name="T75" fmla="*/ 1 h 280"/>
                  <a:gd name="T76" fmla="*/ 1 w 403"/>
                  <a:gd name="T77" fmla="*/ 1 h 280"/>
                  <a:gd name="T78" fmla="*/ 1 w 403"/>
                  <a:gd name="T79" fmla="*/ 1 h 280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03" h="280">
                    <a:moveTo>
                      <a:pt x="339" y="270"/>
                    </a:moveTo>
                    <a:lnTo>
                      <a:pt x="322" y="270"/>
                    </a:lnTo>
                    <a:lnTo>
                      <a:pt x="305" y="271"/>
                    </a:lnTo>
                    <a:lnTo>
                      <a:pt x="289" y="271"/>
                    </a:lnTo>
                    <a:lnTo>
                      <a:pt x="273" y="272"/>
                    </a:lnTo>
                    <a:lnTo>
                      <a:pt x="257" y="272"/>
                    </a:lnTo>
                    <a:lnTo>
                      <a:pt x="241" y="273"/>
                    </a:lnTo>
                    <a:lnTo>
                      <a:pt x="225" y="273"/>
                    </a:lnTo>
                    <a:lnTo>
                      <a:pt x="210" y="274"/>
                    </a:lnTo>
                    <a:lnTo>
                      <a:pt x="194" y="274"/>
                    </a:lnTo>
                    <a:lnTo>
                      <a:pt x="179" y="275"/>
                    </a:lnTo>
                    <a:lnTo>
                      <a:pt x="164" y="277"/>
                    </a:lnTo>
                    <a:lnTo>
                      <a:pt x="149" y="277"/>
                    </a:lnTo>
                    <a:lnTo>
                      <a:pt x="134" y="278"/>
                    </a:lnTo>
                    <a:lnTo>
                      <a:pt x="119" y="279"/>
                    </a:lnTo>
                    <a:lnTo>
                      <a:pt x="104" y="279"/>
                    </a:lnTo>
                    <a:lnTo>
                      <a:pt x="90" y="280"/>
                    </a:lnTo>
                    <a:lnTo>
                      <a:pt x="86" y="257"/>
                    </a:lnTo>
                    <a:lnTo>
                      <a:pt x="81" y="233"/>
                    </a:lnTo>
                    <a:lnTo>
                      <a:pt x="73" y="209"/>
                    </a:lnTo>
                    <a:lnTo>
                      <a:pt x="62" y="184"/>
                    </a:lnTo>
                    <a:lnTo>
                      <a:pt x="50" y="162"/>
                    </a:lnTo>
                    <a:lnTo>
                      <a:pt x="35" y="142"/>
                    </a:lnTo>
                    <a:lnTo>
                      <a:pt x="18" y="124"/>
                    </a:lnTo>
                    <a:lnTo>
                      <a:pt x="0" y="112"/>
                    </a:lnTo>
                    <a:lnTo>
                      <a:pt x="22" y="117"/>
                    </a:lnTo>
                    <a:lnTo>
                      <a:pt x="40" y="127"/>
                    </a:lnTo>
                    <a:lnTo>
                      <a:pt x="58" y="138"/>
                    </a:lnTo>
                    <a:lnTo>
                      <a:pt x="74" y="154"/>
                    </a:lnTo>
                    <a:lnTo>
                      <a:pt x="89" y="173"/>
                    </a:lnTo>
                    <a:lnTo>
                      <a:pt x="104" y="196"/>
                    </a:lnTo>
                    <a:lnTo>
                      <a:pt x="117" y="222"/>
                    </a:lnTo>
                    <a:lnTo>
                      <a:pt x="132" y="254"/>
                    </a:lnTo>
                    <a:lnTo>
                      <a:pt x="139" y="222"/>
                    </a:lnTo>
                    <a:lnTo>
                      <a:pt x="143" y="188"/>
                    </a:lnTo>
                    <a:lnTo>
                      <a:pt x="142" y="152"/>
                    </a:lnTo>
                    <a:lnTo>
                      <a:pt x="139" y="115"/>
                    </a:lnTo>
                    <a:lnTo>
                      <a:pt x="134" y="81"/>
                    </a:lnTo>
                    <a:lnTo>
                      <a:pt x="126" y="49"/>
                    </a:lnTo>
                    <a:lnTo>
                      <a:pt x="115" y="23"/>
                    </a:lnTo>
                    <a:lnTo>
                      <a:pt x="103" y="4"/>
                    </a:lnTo>
                    <a:lnTo>
                      <a:pt x="121" y="17"/>
                    </a:lnTo>
                    <a:lnTo>
                      <a:pt x="139" y="33"/>
                    </a:lnTo>
                    <a:lnTo>
                      <a:pt x="157" y="53"/>
                    </a:lnTo>
                    <a:lnTo>
                      <a:pt x="173" y="77"/>
                    </a:lnTo>
                    <a:lnTo>
                      <a:pt x="188" y="106"/>
                    </a:lnTo>
                    <a:lnTo>
                      <a:pt x="200" y="141"/>
                    </a:lnTo>
                    <a:lnTo>
                      <a:pt x="211" y="182"/>
                    </a:lnTo>
                    <a:lnTo>
                      <a:pt x="218" y="230"/>
                    </a:lnTo>
                    <a:lnTo>
                      <a:pt x="228" y="207"/>
                    </a:lnTo>
                    <a:lnTo>
                      <a:pt x="236" y="182"/>
                    </a:lnTo>
                    <a:lnTo>
                      <a:pt x="242" y="153"/>
                    </a:lnTo>
                    <a:lnTo>
                      <a:pt x="245" y="123"/>
                    </a:lnTo>
                    <a:lnTo>
                      <a:pt x="245" y="92"/>
                    </a:lnTo>
                    <a:lnTo>
                      <a:pt x="242" y="61"/>
                    </a:lnTo>
                    <a:lnTo>
                      <a:pt x="235" y="30"/>
                    </a:lnTo>
                    <a:lnTo>
                      <a:pt x="223" y="0"/>
                    </a:lnTo>
                    <a:lnTo>
                      <a:pt x="241" y="30"/>
                    </a:lnTo>
                    <a:lnTo>
                      <a:pt x="255" y="56"/>
                    </a:lnTo>
                    <a:lnTo>
                      <a:pt x="268" y="82"/>
                    </a:lnTo>
                    <a:lnTo>
                      <a:pt x="279" y="106"/>
                    </a:lnTo>
                    <a:lnTo>
                      <a:pt x="287" y="128"/>
                    </a:lnTo>
                    <a:lnTo>
                      <a:pt x="294" y="151"/>
                    </a:lnTo>
                    <a:lnTo>
                      <a:pt x="297" y="173"/>
                    </a:lnTo>
                    <a:lnTo>
                      <a:pt x="298" y="195"/>
                    </a:lnTo>
                    <a:lnTo>
                      <a:pt x="312" y="173"/>
                    </a:lnTo>
                    <a:lnTo>
                      <a:pt x="326" y="149"/>
                    </a:lnTo>
                    <a:lnTo>
                      <a:pt x="340" y="121"/>
                    </a:lnTo>
                    <a:lnTo>
                      <a:pt x="354" y="93"/>
                    </a:lnTo>
                    <a:lnTo>
                      <a:pt x="366" y="67"/>
                    </a:lnTo>
                    <a:lnTo>
                      <a:pt x="375" y="41"/>
                    </a:lnTo>
                    <a:lnTo>
                      <a:pt x="382" y="19"/>
                    </a:lnTo>
                    <a:lnTo>
                      <a:pt x="385" y="2"/>
                    </a:lnTo>
                    <a:lnTo>
                      <a:pt x="392" y="26"/>
                    </a:lnTo>
                    <a:lnTo>
                      <a:pt x="398" y="53"/>
                    </a:lnTo>
                    <a:lnTo>
                      <a:pt x="403" y="81"/>
                    </a:lnTo>
                    <a:lnTo>
                      <a:pt x="403" y="112"/>
                    </a:lnTo>
                    <a:lnTo>
                      <a:pt x="398" y="145"/>
                    </a:lnTo>
                    <a:lnTo>
                      <a:pt x="387" y="183"/>
                    </a:lnTo>
                    <a:lnTo>
                      <a:pt x="367" y="225"/>
                    </a:lnTo>
                    <a:lnTo>
                      <a:pt x="339" y="270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" name="Freeform 104"/>
              <p:cNvSpPr/>
              <p:nvPr/>
            </p:nvSpPr>
            <p:spPr bwMode="auto">
              <a:xfrm>
                <a:off x="4368" y="4177"/>
                <a:ext cx="123" cy="143"/>
              </a:xfrm>
              <a:custGeom>
                <a:avLst/>
                <a:gdLst>
                  <a:gd name="T0" fmla="*/ 1 w 246"/>
                  <a:gd name="T1" fmla="*/ 1 h 285"/>
                  <a:gd name="T2" fmla="*/ 1 w 246"/>
                  <a:gd name="T3" fmla="*/ 1 h 285"/>
                  <a:gd name="T4" fmla="*/ 1 w 246"/>
                  <a:gd name="T5" fmla="*/ 1 h 285"/>
                  <a:gd name="T6" fmla="*/ 1 w 246"/>
                  <a:gd name="T7" fmla="*/ 1 h 285"/>
                  <a:gd name="T8" fmla="*/ 1 w 246"/>
                  <a:gd name="T9" fmla="*/ 1 h 285"/>
                  <a:gd name="T10" fmla="*/ 1 w 246"/>
                  <a:gd name="T11" fmla="*/ 1 h 285"/>
                  <a:gd name="T12" fmla="*/ 1 w 246"/>
                  <a:gd name="T13" fmla="*/ 1 h 285"/>
                  <a:gd name="T14" fmla="*/ 1 w 246"/>
                  <a:gd name="T15" fmla="*/ 1 h 285"/>
                  <a:gd name="T16" fmla="*/ 0 w 246"/>
                  <a:gd name="T17" fmla="*/ 1 h 285"/>
                  <a:gd name="T18" fmla="*/ 1 w 246"/>
                  <a:gd name="T19" fmla="*/ 1 h 285"/>
                  <a:gd name="T20" fmla="*/ 1 w 246"/>
                  <a:gd name="T21" fmla="*/ 1 h 285"/>
                  <a:gd name="T22" fmla="*/ 1 w 246"/>
                  <a:gd name="T23" fmla="*/ 1 h 285"/>
                  <a:gd name="T24" fmla="*/ 1 w 246"/>
                  <a:gd name="T25" fmla="*/ 1 h 285"/>
                  <a:gd name="T26" fmla="*/ 1 w 246"/>
                  <a:gd name="T27" fmla="*/ 1 h 285"/>
                  <a:gd name="T28" fmla="*/ 1 w 246"/>
                  <a:gd name="T29" fmla="*/ 1 h 285"/>
                  <a:gd name="T30" fmla="*/ 1 w 246"/>
                  <a:gd name="T31" fmla="*/ 1 h 285"/>
                  <a:gd name="T32" fmla="*/ 1 w 246"/>
                  <a:gd name="T33" fmla="*/ 1 h 285"/>
                  <a:gd name="T34" fmla="*/ 1 w 246"/>
                  <a:gd name="T35" fmla="*/ 1 h 285"/>
                  <a:gd name="T36" fmla="*/ 1 w 246"/>
                  <a:gd name="T37" fmla="*/ 1 h 285"/>
                  <a:gd name="T38" fmla="*/ 1 w 246"/>
                  <a:gd name="T39" fmla="*/ 1 h 285"/>
                  <a:gd name="T40" fmla="*/ 1 w 246"/>
                  <a:gd name="T41" fmla="*/ 1 h 285"/>
                  <a:gd name="T42" fmla="*/ 1 w 246"/>
                  <a:gd name="T43" fmla="*/ 1 h 285"/>
                  <a:gd name="T44" fmla="*/ 1 w 246"/>
                  <a:gd name="T45" fmla="*/ 1 h 285"/>
                  <a:gd name="T46" fmla="*/ 1 w 246"/>
                  <a:gd name="T47" fmla="*/ 1 h 285"/>
                  <a:gd name="T48" fmla="*/ 1 w 246"/>
                  <a:gd name="T49" fmla="*/ 0 h 285"/>
                  <a:gd name="T50" fmla="*/ 1 w 246"/>
                  <a:gd name="T51" fmla="*/ 1 h 285"/>
                  <a:gd name="T52" fmla="*/ 1 w 246"/>
                  <a:gd name="T53" fmla="*/ 1 h 285"/>
                  <a:gd name="T54" fmla="*/ 1 w 246"/>
                  <a:gd name="T55" fmla="*/ 1 h 285"/>
                  <a:gd name="T56" fmla="*/ 1 w 246"/>
                  <a:gd name="T57" fmla="*/ 1 h 285"/>
                  <a:gd name="T58" fmla="*/ 1 w 246"/>
                  <a:gd name="T59" fmla="*/ 1 h 285"/>
                  <a:gd name="T60" fmla="*/ 1 w 246"/>
                  <a:gd name="T61" fmla="*/ 1 h 285"/>
                  <a:gd name="T62" fmla="*/ 1 w 246"/>
                  <a:gd name="T63" fmla="*/ 1 h 285"/>
                  <a:gd name="T64" fmla="*/ 1 w 246"/>
                  <a:gd name="T65" fmla="*/ 1 h 285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46" h="285">
                    <a:moveTo>
                      <a:pt x="85" y="285"/>
                    </a:moveTo>
                    <a:lnTo>
                      <a:pt x="75" y="285"/>
                    </a:lnTo>
                    <a:lnTo>
                      <a:pt x="63" y="285"/>
                    </a:lnTo>
                    <a:lnTo>
                      <a:pt x="53" y="285"/>
                    </a:lnTo>
                    <a:lnTo>
                      <a:pt x="42" y="285"/>
                    </a:lnTo>
                    <a:lnTo>
                      <a:pt x="32" y="285"/>
                    </a:lnTo>
                    <a:lnTo>
                      <a:pt x="22" y="285"/>
                    </a:lnTo>
                    <a:lnTo>
                      <a:pt x="10" y="285"/>
                    </a:lnTo>
                    <a:lnTo>
                      <a:pt x="0" y="285"/>
                    </a:lnTo>
                    <a:lnTo>
                      <a:pt x="3" y="270"/>
                    </a:lnTo>
                    <a:lnTo>
                      <a:pt x="8" y="253"/>
                    </a:lnTo>
                    <a:lnTo>
                      <a:pt x="14" y="235"/>
                    </a:lnTo>
                    <a:lnTo>
                      <a:pt x="22" y="217"/>
                    </a:lnTo>
                    <a:lnTo>
                      <a:pt x="30" y="197"/>
                    </a:lnTo>
                    <a:lnTo>
                      <a:pt x="40" y="178"/>
                    </a:lnTo>
                    <a:lnTo>
                      <a:pt x="52" y="157"/>
                    </a:lnTo>
                    <a:lnTo>
                      <a:pt x="64" y="137"/>
                    </a:lnTo>
                    <a:lnTo>
                      <a:pt x="80" y="118"/>
                    </a:lnTo>
                    <a:lnTo>
                      <a:pt x="96" y="98"/>
                    </a:lnTo>
                    <a:lnTo>
                      <a:pt x="116" y="79"/>
                    </a:lnTo>
                    <a:lnTo>
                      <a:pt x="137" y="60"/>
                    </a:lnTo>
                    <a:lnTo>
                      <a:pt x="161" y="43"/>
                    </a:lnTo>
                    <a:lnTo>
                      <a:pt x="186" y="28"/>
                    </a:lnTo>
                    <a:lnTo>
                      <a:pt x="215" y="13"/>
                    </a:lnTo>
                    <a:lnTo>
                      <a:pt x="246" y="0"/>
                    </a:lnTo>
                    <a:lnTo>
                      <a:pt x="215" y="30"/>
                    </a:lnTo>
                    <a:lnTo>
                      <a:pt x="186" y="60"/>
                    </a:lnTo>
                    <a:lnTo>
                      <a:pt x="160" y="91"/>
                    </a:lnTo>
                    <a:lnTo>
                      <a:pt x="136" y="124"/>
                    </a:lnTo>
                    <a:lnTo>
                      <a:pt x="116" y="158"/>
                    </a:lnTo>
                    <a:lnTo>
                      <a:pt x="100" y="196"/>
                    </a:lnTo>
                    <a:lnTo>
                      <a:pt x="90" y="238"/>
                    </a:lnTo>
                    <a:lnTo>
                      <a:pt x="85" y="285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6" name="Freeform 105"/>
              <p:cNvSpPr/>
              <p:nvPr/>
            </p:nvSpPr>
            <p:spPr bwMode="auto">
              <a:xfrm>
                <a:off x="4389" y="4134"/>
                <a:ext cx="493" cy="199"/>
              </a:xfrm>
              <a:custGeom>
                <a:avLst/>
                <a:gdLst>
                  <a:gd name="T0" fmla="*/ 1 w 986"/>
                  <a:gd name="T1" fmla="*/ 1 h 398"/>
                  <a:gd name="T2" fmla="*/ 1 w 986"/>
                  <a:gd name="T3" fmla="*/ 1 h 398"/>
                  <a:gd name="T4" fmla="*/ 1 w 986"/>
                  <a:gd name="T5" fmla="*/ 1 h 398"/>
                  <a:gd name="T6" fmla="*/ 1 w 986"/>
                  <a:gd name="T7" fmla="*/ 1 h 398"/>
                  <a:gd name="T8" fmla="*/ 1 w 986"/>
                  <a:gd name="T9" fmla="*/ 1 h 398"/>
                  <a:gd name="T10" fmla="*/ 1 w 986"/>
                  <a:gd name="T11" fmla="*/ 1 h 398"/>
                  <a:gd name="T12" fmla="*/ 1 w 986"/>
                  <a:gd name="T13" fmla="*/ 1 h 398"/>
                  <a:gd name="T14" fmla="*/ 1 w 986"/>
                  <a:gd name="T15" fmla="*/ 1 h 398"/>
                  <a:gd name="T16" fmla="*/ 1 w 986"/>
                  <a:gd name="T17" fmla="*/ 1 h 398"/>
                  <a:gd name="T18" fmla="*/ 1 w 986"/>
                  <a:gd name="T19" fmla="*/ 1 h 398"/>
                  <a:gd name="T20" fmla="*/ 1 w 986"/>
                  <a:gd name="T21" fmla="*/ 1 h 398"/>
                  <a:gd name="T22" fmla="*/ 1 w 986"/>
                  <a:gd name="T23" fmla="*/ 1 h 398"/>
                  <a:gd name="T24" fmla="*/ 1 w 986"/>
                  <a:gd name="T25" fmla="*/ 1 h 398"/>
                  <a:gd name="T26" fmla="*/ 1 w 986"/>
                  <a:gd name="T27" fmla="*/ 1 h 398"/>
                  <a:gd name="T28" fmla="*/ 1 w 986"/>
                  <a:gd name="T29" fmla="*/ 1 h 398"/>
                  <a:gd name="T30" fmla="*/ 1 w 986"/>
                  <a:gd name="T31" fmla="*/ 1 h 398"/>
                  <a:gd name="T32" fmla="*/ 1 w 986"/>
                  <a:gd name="T33" fmla="*/ 1 h 398"/>
                  <a:gd name="T34" fmla="*/ 1 w 986"/>
                  <a:gd name="T35" fmla="*/ 1 h 398"/>
                  <a:gd name="T36" fmla="*/ 1 w 986"/>
                  <a:gd name="T37" fmla="*/ 1 h 398"/>
                  <a:gd name="T38" fmla="*/ 1 w 986"/>
                  <a:gd name="T39" fmla="*/ 1 h 398"/>
                  <a:gd name="T40" fmla="*/ 1 w 986"/>
                  <a:gd name="T41" fmla="*/ 1 h 398"/>
                  <a:gd name="T42" fmla="*/ 1 w 986"/>
                  <a:gd name="T43" fmla="*/ 1 h 398"/>
                  <a:gd name="T44" fmla="*/ 1 w 986"/>
                  <a:gd name="T45" fmla="*/ 1 h 398"/>
                  <a:gd name="T46" fmla="*/ 1 w 986"/>
                  <a:gd name="T47" fmla="*/ 1 h 398"/>
                  <a:gd name="T48" fmla="*/ 1 w 986"/>
                  <a:gd name="T49" fmla="*/ 1 h 398"/>
                  <a:gd name="T50" fmla="*/ 1 w 986"/>
                  <a:gd name="T51" fmla="*/ 1 h 398"/>
                  <a:gd name="T52" fmla="*/ 1 w 986"/>
                  <a:gd name="T53" fmla="*/ 1 h 398"/>
                  <a:gd name="T54" fmla="*/ 1 w 986"/>
                  <a:gd name="T55" fmla="*/ 1 h 398"/>
                  <a:gd name="T56" fmla="*/ 1 w 986"/>
                  <a:gd name="T57" fmla="*/ 1 h 398"/>
                  <a:gd name="T58" fmla="*/ 1 w 986"/>
                  <a:gd name="T59" fmla="*/ 1 h 398"/>
                  <a:gd name="T60" fmla="*/ 1 w 986"/>
                  <a:gd name="T61" fmla="*/ 1 h 398"/>
                  <a:gd name="T62" fmla="*/ 1 w 986"/>
                  <a:gd name="T63" fmla="*/ 1 h 398"/>
                  <a:gd name="T64" fmla="*/ 1 w 986"/>
                  <a:gd name="T65" fmla="*/ 1 h 398"/>
                  <a:gd name="T66" fmla="*/ 1 w 986"/>
                  <a:gd name="T67" fmla="*/ 1 h 398"/>
                  <a:gd name="T68" fmla="*/ 1 w 986"/>
                  <a:gd name="T69" fmla="*/ 1 h 398"/>
                  <a:gd name="T70" fmla="*/ 1 w 986"/>
                  <a:gd name="T71" fmla="*/ 1 h 398"/>
                  <a:gd name="T72" fmla="*/ 1 w 986"/>
                  <a:gd name="T73" fmla="*/ 1 h 398"/>
                  <a:gd name="T74" fmla="*/ 1 w 986"/>
                  <a:gd name="T75" fmla="*/ 1 h 398"/>
                  <a:gd name="T76" fmla="*/ 1 w 986"/>
                  <a:gd name="T77" fmla="*/ 1 h 398"/>
                  <a:gd name="T78" fmla="*/ 1 w 986"/>
                  <a:gd name="T79" fmla="*/ 1 h 398"/>
                  <a:gd name="T80" fmla="*/ 1 w 986"/>
                  <a:gd name="T81" fmla="*/ 1 h 398"/>
                  <a:gd name="T82" fmla="*/ 1 w 986"/>
                  <a:gd name="T83" fmla="*/ 1 h 398"/>
                  <a:gd name="T84" fmla="*/ 1 w 986"/>
                  <a:gd name="T85" fmla="*/ 1 h 398"/>
                  <a:gd name="T86" fmla="*/ 1 w 986"/>
                  <a:gd name="T87" fmla="*/ 1 h 398"/>
                  <a:gd name="T88" fmla="*/ 1 w 986"/>
                  <a:gd name="T89" fmla="*/ 1 h 398"/>
                  <a:gd name="T90" fmla="*/ 1 w 986"/>
                  <a:gd name="T91" fmla="*/ 1 h 398"/>
                  <a:gd name="T92" fmla="*/ 1 w 986"/>
                  <a:gd name="T93" fmla="*/ 1 h 398"/>
                  <a:gd name="T94" fmla="*/ 1 w 986"/>
                  <a:gd name="T95" fmla="*/ 1 h 398"/>
                  <a:gd name="T96" fmla="*/ 1 w 986"/>
                  <a:gd name="T97" fmla="*/ 1 h 398"/>
                  <a:gd name="T98" fmla="*/ 1 w 986"/>
                  <a:gd name="T99" fmla="*/ 1 h 398"/>
                  <a:gd name="T100" fmla="*/ 1 w 986"/>
                  <a:gd name="T101" fmla="*/ 1 h 398"/>
                  <a:gd name="T102" fmla="*/ 1 w 986"/>
                  <a:gd name="T103" fmla="*/ 1 h 398"/>
                  <a:gd name="T104" fmla="*/ 1 w 986"/>
                  <a:gd name="T105" fmla="*/ 1 h 398"/>
                  <a:gd name="T106" fmla="*/ 1 w 986"/>
                  <a:gd name="T107" fmla="*/ 1 h 39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986" h="398">
                    <a:moveTo>
                      <a:pt x="901" y="398"/>
                    </a:moveTo>
                    <a:lnTo>
                      <a:pt x="867" y="398"/>
                    </a:lnTo>
                    <a:lnTo>
                      <a:pt x="829" y="398"/>
                    </a:lnTo>
                    <a:lnTo>
                      <a:pt x="789" y="398"/>
                    </a:lnTo>
                    <a:lnTo>
                      <a:pt x="747" y="396"/>
                    </a:lnTo>
                    <a:lnTo>
                      <a:pt x="702" y="396"/>
                    </a:lnTo>
                    <a:lnTo>
                      <a:pt x="656" y="394"/>
                    </a:lnTo>
                    <a:lnTo>
                      <a:pt x="608" y="393"/>
                    </a:lnTo>
                    <a:lnTo>
                      <a:pt x="561" y="392"/>
                    </a:lnTo>
                    <a:lnTo>
                      <a:pt x="513" y="389"/>
                    </a:lnTo>
                    <a:lnTo>
                      <a:pt x="467" y="388"/>
                    </a:lnTo>
                    <a:lnTo>
                      <a:pt x="421" y="386"/>
                    </a:lnTo>
                    <a:lnTo>
                      <a:pt x="376" y="384"/>
                    </a:lnTo>
                    <a:lnTo>
                      <a:pt x="334" y="383"/>
                    </a:lnTo>
                    <a:lnTo>
                      <a:pt x="294" y="380"/>
                    </a:lnTo>
                    <a:lnTo>
                      <a:pt x="258" y="378"/>
                    </a:lnTo>
                    <a:lnTo>
                      <a:pt x="225" y="377"/>
                    </a:lnTo>
                    <a:lnTo>
                      <a:pt x="210" y="376"/>
                    </a:lnTo>
                    <a:lnTo>
                      <a:pt x="194" y="376"/>
                    </a:lnTo>
                    <a:lnTo>
                      <a:pt x="179" y="374"/>
                    </a:lnTo>
                    <a:lnTo>
                      <a:pt x="163" y="373"/>
                    </a:lnTo>
                    <a:lnTo>
                      <a:pt x="148" y="373"/>
                    </a:lnTo>
                    <a:lnTo>
                      <a:pt x="132" y="372"/>
                    </a:lnTo>
                    <a:lnTo>
                      <a:pt x="117" y="372"/>
                    </a:lnTo>
                    <a:lnTo>
                      <a:pt x="102" y="372"/>
                    </a:lnTo>
                    <a:lnTo>
                      <a:pt x="81" y="334"/>
                    </a:lnTo>
                    <a:lnTo>
                      <a:pt x="64" y="289"/>
                    </a:lnTo>
                    <a:lnTo>
                      <a:pt x="48" y="241"/>
                    </a:lnTo>
                    <a:lnTo>
                      <a:pt x="35" y="190"/>
                    </a:lnTo>
                    <a:lnTo>
                      <a:pt x="23" y="142"/>
                    </a:lnTo>
                    <a:lnTo>
                      <a:pt x="14" y="97"/>
                    </a:lnTo>
                    <a:lnTo>
                      <a:pt x="6" y="57"/>
                    </a:lnTo>
                    <a:lnTo>
                      <a:pt x="0" y="27"/>
                    </a:lnTo>
                    <a:lnTo>
                      <a:pt x="12" y="62"/>
                    </a:lnTo>
                    <a:lnTo>
                      <a:pt x="26" y="100"/>
                    </a:lnTo>
                    <a:lnTo>
                      <a:pt x="42" y="140"/>
                    </a:lnTo>
                    <a:lnTo>
                      <a:pt x="59" y="181"/>
                    </a:lnTo>
                    <a:lnTo>
                      <a:pt x="77" y="220"/>
                    </a:lnTo>
                    <a:lnTo>
                      <a:pt x="95" y="256"/>
                    </a:lnTo>
                    <a:lnTo>
                      <a:pt x="110" y="287"/>
                    </a:lnTo>
                    <a:lnTo>
                      <a:pt x="124" y="311"/>
                    </a:lnTo>
                    <a:lnTo>
                      <a:pt x="130" y="283"/>
                    </a:lnTo>
                    <a:lnTo>
                      <a:pt x="139" y="257"/>
                    </a:lnTo>
                    <a:lnTo>
                      <a:pt x="147" y="234"/>
                    </a:lnTo>
                    <a:lnTo>
                      <a:pt x="157" y="211"/>
                    </a:lnTo>
                    <a:lnTo>
                      <a:pt x="170" y="190"/>
                    </a:lnTo>
                    <a:lnTo>
                      <a:pt x="185" y="170"/>
                    </a:lnTo>
                    <a:lnTo>
                      <a:pt x="204" y="152"/>
                    </a:lnTo>
                    <a:lnTo>
                      <a:pt x="227" y="135"/>
                    </a:lnTo>
                    <a:lnTo>
                      <a:pt x="215" y="157"/>
                    </a:lnTo>
                    <a:lnTo>
                      <a:pt x="202" y="184"/>
                    </a:lnTo>
                    <a:lnTo>
                      <a:pt x="191" y="214"/>
                    </a:lnTo>
                    <a:lnTo>
                      <a:pt x="185" y="248"/>
                    </a:lnTo>
                    <a:lnTo>
                      <a:pt x="182" y="281"/>
                    </a:lnTo>
                    <a:lnTo>
                      <a:pt x="188" y="313"/>
                    </a:lnTo>
                    <a:lnTo>
                      <a:pt x="201" y="343"/>
                    </a:lnTo>
                    <a:lnTo>
                      <a:pt x="225" y="370"/>
                    </a:lnTo>
                    <a:lnTo>
                      <a:pt x="250" y="343"/>
                    </a:lnTo>
                    <a:lnTo>
                      <a:pt x="271" y="305"/>
                    </a:lnTo>
                    <a:lnTo>
                      <a:pt x="285" y="260"/>
                    </a:lnTo>
                    <a:lnTo>
                      <a:pt x="292" y="211"/>
                    </a:lnTo>
                    <a:lnTo>
                      <a:pt x="291" y="158"/>
                    </a:lnTo>
                    <a:lnTo>
                      <a:pt x="282" y="105"/>
                    </a:lnTo>
                    <a:lnTo>
                      <a:pt x="264" y="54"/>
                    </a:lnTo>
                    <a:lnTo>
                      <a:pt x="238" y="8"/>
                    </a:lnTo>
                    <a:lnTo>
                      <a:pt x="262" y="34"/>
                    </a:lnTo>
                    <a:lnTo>
                      <a:pt x="282" y="63"/>
                    </a:lnTo>
                    <a:lnTo>
                      <a:pt x="300" y="95"/>
                    </a:lnTo>
                    <a:lnTo>
                      <a:pt x="315" y="130"/>
                    </a:lnTo>
                    <a:lnTo>
                      <a:pt x="325" y="168"/>
                    </a:lnTo>
                    <a:lnTo>
                      <a:pt x="333" y="211"/>
                    </a:lnTo>
                    <a:lnTo>
                      <a:pt x="339" y="258"/>
                    </a:lnTo>
                    <a:lnTo>
                      <a:pt x="340" y="309"/>
                    </a:lnTo>
                    <a:lnTo>
                      <a:pt x="354" y="288"/>
                    </a:lnTo>
                    <a:lnTo>
                      <a:pt x="370" y="266"/>
                    </a:lnTo>
                    <a:lnTo>
                      <a:pt x="388" y="244"/>
                    </a:lnTo>
                    <a:lnTo>
                      <a:pt x="409" y="222"/>
                    </a:lnTo>
                    <a:lnTo>
                      <a:pt x="430" y="203"/>
                    </a:lnTo>
                    <a:lnTo>
                      <a:pt x="451" y="184"/>
                    </a:lnTo>
                    <a:lnTo>
                      <a:pt x="471" y="170"/>
                    </a:lnTo>
                    <a:lnTo>
                      <a:pt x="492" y="160"/>
                    </a:lnTo>
                    <a:lnTo>
                      <a:pt x="483" y="180"/>
                    </a:lnTo>
                    <a:lnTo>
                      <a:pt x="469" y="203"/>
                    </a:lnTo>
                    <a:lnTo>
                      <a:pt x="452" y="227"/>
                    </a:lnTo>
                    <a:lnTo>
                      <a:pt x="433" y="251"/>
                    </a:lnTo>
                    <a:lnTo>
                      <a:pt x="415" y="275"/>
                    </a:lnTo>
                    <a:lnTo>
                      <a:pt x="399" y="297"/>
                    </a:lnTo>
                    <a:lnTo>
                      <a:pt x="387" y="318"/>
                    </a:lnTo>
                    <a:lnTo>
                      <a:pt x="380" y="334"/>
                    </a:lnTo>
                    <a:lnTo>
                      <a:pt x="388" y="339"/>
                    </a:lnTo>
                    <a:lnTo>
                      <a:pt x="396" y="343"/>
                    </a:lnTo>
                    <a:lnTo>
                      <a:pt x="407" y="348"/>
                    </a:lnTo>
                    <a:lnTo>
                      <a:pt x="418" y="353"/>
                    </a:lnTo>
                    <a:lnTo>
                      <a:pt x="431" y="356"/>
                    </a:lnTo>
                    <a:lnTo>
                      <a:pt x="444" y="360"/>
                    </a:lnTo>
                    <a:lnTo>
                      <a:pt x="458" y="361"/>
                    </a:lnTo>
                    <a:lnTo>
                      <a:pt x="471" y="360"/>
                    </a:lnTo>
                    <a:lnTo>
                      <a:pt x="470" y="326"/>
                    </a:lnTo>
                    <a:lnTo>
                      <a:pt x="464" y="285"/>
                    </a:lnTo>
                    <a:lnTo>
                      <a:pt x="454" y="240"/>
                    </a:lnTo>
                    <a:lnTo>
                      <a:pt x="440" y="192"/>
                    </a:lnTo>
                    <a:lnTo>
                      <a:pt x="423" y="146"/>
                    </a:lnTo>
                    <a:lnTo>
                      <a:pt x="401" y="102"/>
                    </a:lnTo>
                    <a:lnTo>
                      <a:pt x="375" y="65"/>
                    </a:lnTo>
                    <a:lnTo>
                      <a:pt x="346" y="36"/>
                    </a:lnTo>
                    <a:lnTo>
                      <a:pt x="375" y="57"/>
                    </a:lnTo>
                    <a:lnTo>
                      <a:pt x="400" y="79"/>
                    </a:lnTo>
                    <a:lnTo>
                      <a:pt x="423" y="102"/>
                    </a:lnTo>
                    <a:lnTo>
                      <a:pt x="444" y="127"/>
                    </a:lnTo>
                    <a:lnTo>
                      <a:pt x="462" y="153"/>
                    </a:lnTo>
                    <a:lnTo>
                      <a:pt x="479" y="183"/>
                    </a:lnTo>
                    <a:lnTo>
                      <a:pt x="494" y="217"/>
                    </a:lnTo>
                    <a:lnTo>
                      <a:pt x="509" y="256"/>
                    </a:lnTo>
                    <a:lnTo>
                      <a:pt x="510" y="222"/>
                    </a:lnTo>
                    <a:lnTo>
                      <a:pt x="510" y="188"/>
                    </a:lnTo>
                    <a:lnTo>
                      <a:pt x="509" y="154"/>
                    </a:lnTo>
                    <a:lnTo>
                      <a:pt x="507" y="121"/>
                    </a:lnTo>
                    <a:lnTo>
                      <a:pt x="501" y="89"/>
                    </a:lnTo>
                    <a:lnTo>
                      <a:pt x="494" y="60"/>
                    </a:lnTo>
                    <a:lnTo>
                      <a:pt x="485" y="33"/>
                    </a:lnTo>
                    <a:lnTo>
                      <a:pt x="474" y="10"/>
                    </a:lnTo>
                    <a:lnTo>
                      <a:pt x="490" y="39"/>
                    </a:lnTo>
                    <a:lnTo>
                      <a:pt x="506" y="70"/>
                    </a:lnTo>
                    <a:lnTo>
                      <a:pt x="520" y="106"/>
                    </a:lnTo>
                    <a:lnTo>
                      <a:pt x="531" y="145"/>
                    </a:lnTo>
                    <a:lnTo>
                      <a:pt x="539" y="188"/>
                    </a:lnTo>
                    <a:lnTo>
                      <a:pt x="542" y="236"/>
                    </a:lnTo>
                    <a:lnTo>
                      <a:pt x="538" y="290"/>
                    </a:lnTo>
                    <a:lnTo>
                      <a:pt x="527" y="349"/>
                    </a:lnTo>
                    <a:lnTo>
                      <a:pt x="553" y="321"/>
                    </a:lnTo>
                    <a:lnTo>
                      <a:pt x="576" y="288"/>
                    </a:lnTo>
                    <a:lnTo>
                      <a:pt x="595" y="251"/>
                    </a:lnTo>
                    <a:lnTo>
                      <a:pt x="606" y="211"/>
                    </a:lnTo>
                    <a:lnTo>
                      <a:pt x="608" y="168"/>
                    </a:lnTo>
                    <a:lnTo>
                      <a:pt x="603" y="125"/>
                    </a:lnTo>
                    <a:lnTo>
                      <a:pt x="584" y="83"/>
                    </a:lnTo>
                    <a:lnTo>
                      <a:pt x="552" y="42"/>
                    </a:lnTo>
                    <a:lnTo>
                      <a:pt x="567" y="50"/>
                    </a:lnTo>
                    <a:lnTo>
                      <a:pt x="582" y="59"/>
                    </a:lnTo>
                    <a:lnTo>
                      <a:pt x="597" y="69"/>
                    </a:lnTo>
                    <a:lnTo>
                      <a:pt x="611" y="80"/>
                    </a:lnTo>
                    <a:lnTo>
                      <a:pt x="622" y="95"/>
                    </a:lnTo>
                    <a:lnTo>
                      <a:pt x="633" y="113"/>
                    </a:lnTo>
                    <a:lnTo>
                      <a:pt x="642" y="134"/>
                    </a:lnTo>
                    <a:lnTo>
                      <a:pt x="648" y="158"/>
                    </a:lnTo>
                    <a:lnTo>
                      <a:pt x="651" y="120"/>
                    </a:lnTo>
                    <a:lnTo>
                      <a:pt x="651" y="75"/>
                    </a:lnTo>
                    <a:lnTo>
                      <a:pt x="649" y="32"/>
                    </a:lnTo>
                    <a:lnTo>
                      <a:pt x="645" y="0"/>
                    </a:lnTo>
                    <a:lnTo>
                      <a:pt x="656" y="38"/>
                    </a:lnTo>
                    <a:lnTo>
                      <a:pt x="661" y="82"/>
                    </a:lnTo>
                    <a:lnTo>
                      <a:pt x="663" y="129"/>
                    </a:lnTo>
                    <a:lnTo>
                      <a:pt x="660" y="178"/>
                    </a:lnTo>
                    <a:lnTo>
                      <a:pt x="652" y="228"/>
                    </a:lnTo>
                    <a:lnTo>
                      <a:pt x="642" y="276"/>
                    </a:lnTo>
                    <a:lnTo>
                      <a:pt x="627" y="320"/>
                    </a:lnTo>
                    <a:lnTo>
                      <a:pt x="610" y="360"/>
                    </a:lnTo>
                    <a:lnTo>
                      <a:pt x="636" y="330"/>
                    </a:lnTo>
                    <a:lnTo>
                      <a:pt x="659" y="295"/>
                    </a:lnTo>
                    <a:lnTo>
                      <a:pt x="680" y="255"/>
                    </a:lnTo>
                    <a:lnTo>
                      <a:pt x="697" y="212"/>
                    </a:lnTo>
                    <a:lnTo>
                      <a:pt x="711" y="167"/>
                    </a:lnTo>
                    <a:lnTo>
                      <a:pt x="722" y="122"/>
                    </a:lnTo>
                    <a:lnTo>
                      <a:pt x="729" y="77"/>
                    </a:lnTo>
                    <a:lnTo>
                      <a:pt x="733" y="33"/>
                    </a:lnTo>
                    <a:lnTo>
                      <a:pt x="741" y="87"/>
                    </a:lnTo>
                    <a:lnTo>
                      <a:pt x="745" y="147"/>
                    </a:lnTo>
                    <a:lnTo>
                      <a:pt x="743" y="210"/>
                    </a:lnTo>
                    <a:lnTo>
                      <a:pt x="730" y="268"/>
                    </a:lnTo>
                    <a:lnTo>
                      <a:pt x="743" y="252"/>
                    </a:lnTo>
                    <a:lnTo>
                      <a:pt x="757" y="232"/>
                    </a:lnTo>
                    <a:lnTo>
                      <a:pt x="771" y="206"/>
                    </a:lnTo>
                    <a:lnTo>
                      <a:pt x="785" y="180"/>
                    </a:lnTo>
                    <a:lnTo>
                      <a:pt x="797" y="153"/>
                    </a:lnTo>
                    <a:lnTo>
                      <a:pt x="809" y="129"/>
                    </a:lnTo>
                    <a:lnTo>
                      <a:pt x="817" y="108"/>
                    </a:lnTo>
                    <a:lnTo>
                      <a:pt x="821" y="93"/>
                    </a:lnTo>
                    <a:lnTo>
                      <a:pt x="819" y="117"/>
                    </a:lnTo>
                    <a:lnTo>
                      <a:pt x="813" y="144"/>
                    </a:lnTo>
                    <a:lnTo>
                      <a:pt x="805" y="174"/>
                    </a:lnTo>
                    <a:lnTo>
                      <a:pt x="795" y="204"/>
                    </a:lnTo>
                    <a:lnTo>
                      <a:pt x="781" y="235"/>
                    </a:lnTo>
                    <a:lnTo>
                      <a:pt x="765" y="265"/>
                    </a:lnTo>
                    <a:lnTo>
                      <a:pt x="747" y="295"/>
                    </a:lnTo>
                    <a:lnTo>
                      <a:pt x="726" y="324"/>
                    </a:lnTo>
                    <a:lnTo>
                      <a:pt x="752" y="306"/>
                    </a:lnTo>
                    <a:lnTo>
                      <a:pt x="778" y="286"/>
                    </a:lnTo>
                    <a:lnTo>
                      <a:pt x="803" y="263"/>
                    </a:lnTo>
                    <a:lnTo>
                      <a:pt x="827" y="236"/>
                    </a:lnTo>
                    <a:lnTo>
                      <a:pt x="849" y="207"/>
                    </a:lnTo>
                    <a:lnTo>
                      <a:pt x="870" y="177"/>
                    </a:lnTo>
                    <a:lnTo>
                      <a:pt x="887" y="146"/>
                    </a:lnTo>
                    <a:lnTo>
                      <a:pt x="902" y="114"/>
                    </a:lnTo>
                    <a:lnTo>
                      <a:pt x="896" y="139"/>
                    </a:lnTo>
                    <a:lnTo>
                      <a:pt x="891" y="166"/>
                    </a:lnTo>
                    <a:lnTo>
                      <a:pt x="882" y="193"/>
                    </a:lnTo>
                    <a:lnTo>
                      <a:pt x="873" y="220"/>
                    </a:lnTo>
                    <a:lnTo>
                      <a:pt x="862" y="247"/>
                    </a:lnTo>
                    <a:lnTo>
                      <a:pt x="849" y="271"/>
                    </a:lnTo>
                    <a:lnTo>
                      <a:pt x="835" y="295"/>
                    </a:lnTo>
                    <a:lnTo>
                      <a:pt x="819" y="317"/>
                    </a:lnTo>
                    <a:lnTo>
                      <a:pt x="849" y="297"/>
                    </a:lnTo>
                    <a:lnTo>
                      <a:pt x="877" y="271"/>
                    </a:lnTo>
                    <a:lnTo>
                      <a:pt x="902" y="237"/>
                    </a:lnTo>
                    <a:lnTo>
                      <a:pt x="925" y="200"/>
                    </a:lnTo>
                    <a:lnTo>
                      <a:pt x="945" y="161"/>
                    </a:lnTo>
                    <a:lnTo>
                      <a:pt x="962" y="122"/>
                    </a:lnTo>
                    <a:lnTo>
                      <a:pt x="976" y="83"/>
                    </a:lnTo>
                    <a:lnTo>
                      <a:pt x="986" y="46"/>
                    </a:lnTo>
                    <a:lnTo>
                      <a:pt x="980" y="86"/>
                    </a:lnTo>
                    <a:lnTo>
                      <a:pt x="979" y="128"/>
                    </a:lnTo>
                    <a:lnTo>
                      <a:pt x="980" y="169"/>
                    </a:lnTo>
                    <a:lnTo>
                      <a:pt x="984" y="210"/>
                    </a:lnTo>
                    <a:lnTo>
                      <a:pt x="986" y="247"/>
                    </a:lnTo>
                    <a:lnTo>
                      <a:pt x="986" y="282"/>
                    </a:lnTo>
                    <a:lnTo>
                      <a:pt x="983" y="312"/>
                    </a:lnTo>
                    <a:lnTo>
                      <a:pt x="975" y="339"/>
                    </a:lnTo>
                    <a:lnTo>
                      <a:pt x="901" y="398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7" name="Group 106"/>
            <p:cNvGrpSpPr/>
            <p:nvPr/>
          </p:nvGrpSpPr>
          <p:grpSpPr bwMode="auto">
            <a:xfrm>
              <a:off x="2688" y="4105"/>
              <a:ext cx="1479" cy="215"/>
              <a:chOff x="3452" y="4125"/>
              <a:chExt cx="1479" cy="215"/>
            </a:xfrm>
          </p:grpSpPr>
          <p:sp>
            <p:nvSpPr>
              <p:cNvPr id="98" name="Freeform 107"/>
              <p:cNvSpPr/>
              <p:nvPr/>
            </p:nvSpPr>
            <p:spPr bwMode="auto">
              <a:xfrm>
                <a:off x="3592" y="4158"/>
                <a:ext cx="17" cy="16"/>
              </a:xfrm>
              <a:custGeom>
                <a:avLst/>
                <a:gdLst>
                  <a:gd name="T0" fmla="*/ 1 w 34"/>
                  <a:gd name="T1" fmla="*/ 1 h 32"/>
                  <a:gd name="T2" fmla="*/ 1 w 34"/>
                  <a:gd name="T3" fmla="*/ 1 h 32"/>
                  <a:gd name="T4" fmla="*/ 1 w 34"/>
                  <a:gd name="T5" fmla="*/ 1 h 32"/>
                  <a:gd name="T6" fmla="*/ 1 w 34"/>
                  <a:gd name="T7" fmla="*/ 1 h 32"/>
                  <a:gd name="T8" fmla="*/ 1 w 34"/>
                  <a:gd name="T9" fmla="*/ 0 h 32"/>
                  <a:gd name="T10" fmla="*/ 1 w 34"/>
                  <a:gd name="T11" fmla="*/ 0 h 32"/>
                  <a:gd name="T12" fmla="*/ 1 w 34"/>
                  <a:gd name="T13" fmla="*/ 1 h 32"/>
                  <a:gd name="T14" fmla="*/ 1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1 w 34"/>
                  <a:gd name="T21" fmla="*/ 1 h 32"/>
                  <a:gd name="T22" fmla="*/ 1 w 34"/>
                  <a:gd name="T23" fmla="*/ 1 h 32"/>
                  <a:gd name="T24" fmla="*/ 1 w 34"/>
                  <a:gd name="T25" fmla="*/ 1 h 32"/>
                  <a:gd name="T26" fmla="*/ 1 w 34"/>
                  <a:gd name="T27" fmla="*/ 1 h 32"/>
                  <a:gd name="T28" fmla="*/ 1 w 34"/>
                  <a:gd name="T29" fmla="*/ 1 h 32"/>
                  <a:gd name="T30" fmla="*/ 1 w 34"/>
                  <a:gd name="T31" fmla="*/ 1 h 32"/>
                  <a:gd name="T32" fmla="*/ 1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4"/>
                    </a:lnTo>
                    <a:lnTo>
                      <a:pt x="32" y="8"/>
                    </a:lnTo>
                    <a:lnTo>
                      <a:pt x="27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9" y="1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3" y="24"/>
                    </a:lnTo>
                    <a:lnTo>
                      <a:pt x="7" y="29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0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9" name="Freeform 108"/>
              <p:cNvSpPr/>
              <p:nvPr/>
            </p:nvSpPr>
            <p:spPr bwMode="auto">
              <a:xfrm>
                <a:off x="3668" y="4235"/>
                <a:ext cx="16" cy="16"/>
              </a:xfrm>
              <a:custGeom>
                <a:avLst/>
                <a:gdLst>
                  <a:gd name="T0" fmla="*/ 0 w 34"/>
                  <a:gd name="T1" fmla="*/ 1 h 32"/>
                  <a:gd name="T2" fmla="*/ 0 w 34"/>
                  <a:gd name="T3" fmla="*/ 1 h 32"/>
                  <a:gd name="T4" fmla="*/ 0 w 34"/>
                  <a:gd name="T5" fmla="*/ 1 h 32"/>
                  <a:gd name="T6" fmla="*/ 0 w 34"/>
                  <a:gd name="T7" fmla="*/ 1 h 32"/>
                  <a:gd name="T8" fmla="*/ 0 w 34"/>
                  <a:gd name="T9" fmla="*/ 0 h 32"/>
                  <a:gd name="T10" fmla="*/ 0 w 34"/>
                  <a:gd name="T11" fmla="*/ 0 h 32"/>
                  <a:gd name="T12" fmla="*/ 0 w 34"/>
                  <a:gd name="T13" fmla="*/ 1 h 32"/>
                  <a:gd name="T14" fmla="*/ 0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0 w 34"/>
                  <a:gd name="T21" fmla="*/ 1 h 32"/>
                  <a:gd name="T22" fmla="*/ 0 w 34"/>
                  <a:gd name="T23" fmla="*/ 1 h 32"/>
                  <a:gd name="T24" fmla="*/ 0 w 34"/>
                  <a:gd name="T25" fmla="*/ 1 h 32"/>
                  <a:gd name="T26" fmla="*/ 0 w 34"/>
                  <a:gd name="T27" fmla="*/ 1 h 32"/>
                  <a:gd name="T28" fmla="*/ 0 w 34"/>
                  <a:gd name="T29" fmla="*/ 1 h 32"/>
                  <a:gd name="T30" fmla="*/ 0 w 34"/>
                  <a:gd name="T31" fmla="*/ 1 h 32"/>
                  <a:gd name="T32" fmla="*/ 0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3"/>
                    </a:lnTo>
                    <a:lnTo>
                      <a:pt x="31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3" y="24"/>
                    </a:lnTo>
                    <a:lnTo>
                      <a:pt x="7" y="28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1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0" name="Freeform 109"/>
              <p:cNvSpPr/>
              <p:nvPr/>
            </p:nvSpPr>
            <p:spPr bwMode="auto">
              <a:xfrm>
                <a:off x="3668" y="4194"/>
                <a:ext cx="16" cy="17"/>
              </a:xfrm>
              <a:custGeom>
                <a:avLst/>
                <a:gdLst>
                  <a:gd name="T0" fmla="*/ 0 w 33"/>
                  <a:gd name="T1" fmla="*/ 1 h 32"/>
                  <a:gd name="T2" fmla="*/ 0 w 33"/>
                  <a:gd name="T3" fmla="*/ 1 h 32"/>
                  <a:gd name="T4" fmla="*/ 0 w 33"/>
                  <a:gd name="T5" fmla="*/ 1 h 32"/>
                  <a:gd name="T6" fmla="*/ 0 w 33"/>
                  <a:gd name="T7" fmla="*/ 1 h 32"/>
                  <a:gd name="T8" fmla="*/ 0 w 33"/>
                  <a:gd name="T9" fmla="*/ 0 h 32"/>
                  <a:gd name="T10" fmla="*/ 0 w 33"/>
                  <a:gd name="T11" fmla="*/ 0 h 32"/>
                  <a:gd name="T12" fmla="*/ 0 w 33"/>
                  <a:gd name="T13" fmla="*/ 1 h 32"/>
                  <a:gd name="T14" fmla="*/ 0 w 33"/>
                  <a:gd name="T15" fmla="*/ 1 h 32"/>
                  <a:gd name="T16" fmla="*/ 0 w 33"/>
                  <a:gd name="T17" fmla="*/ 1 h 32"/>
                  <a:gd name="T18" fmla="*/ 0 w 33"/>
                  <a:gd name="T19" fmla="*/ 1 h 32"/>
                  <a:gd name="T20" fmla="*/ 0 w 33"/>
                  <a:gd name="T21" fmla="*/ 1 h 32"/>
                  <a:gd name="T22" fmla="*/ 0 w 33"/>
                  <a:gd name="T23" fmla="*/ 1 h 32"/>
                  <a:gd name="T24" fmla="*/ 0 w 33"/>
                  <a:gd name="T25" fmla="*/ 1 h 32"/>
                  <a:gd name="T26" fmla="*/ 0 w 33"/>
                  <a:gd name="T27" fmla="*/ 1 h 32"/>
                  <a:gd name="T28" fmla="*/ 0 w 33"/>
                  <a:gd name="T29" fmla="*/ 1 h 32"/>
                  <a:gd name="T30" fmla="*/ 0 w 33"/>
                  <a:gd name="T31" fmla="*/ 1 h 32"/>
                  <a:gd name="T32" fmla="*/ 0 w 33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2">
                    <a:moveTo>
                      <a:pt x="33" y="19"/>
                    </a:moveTo>
                    <a:lnTo>
                      <a:pt x="33" y="13"/>
                    </a:lnTo>
                    <a:lnTo>
                      <a:pt x="30" y="7"/>
                    </a:lnTo>
                    <a:lnTo>
                      <a:pt x="26" y="2"/>
                    </a:lnTo>
                    <a:lnTo>
                      <a:pt x="20" y="0"/>
                    </a:lnTo>
                    <a:lnTo>
                      <a:pt x="13" y="0"/>
                    </a:lnTo>
                    <a:lnTo>
                      <a:pt x="7" y="1"/>
                    </a:lnTo>
                    <a:lnTo>
                      <a:pt x="3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5" y="30"/>
                    </a:lnTo>
                    <a:lnTo>
                      <a:pt x="29" y="25"/>
                    </a:lnTo>
                    <a:lnTo>
                      <a:pt x="33" y="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1" name="Freeform 110"/>
              <p:cNvSpPr/>
              <p:nvPr/>
            </p:nvSpPr>
            <p:spPr bwMode="auto">
              <a:xfrm>
                <a:off x="3671" y="4153"/>
                <a:ext cx="16" cy="17"/>
              </a:xfrm>
              <a:custGeom>
                <a:avLst/>
                <a:gdLst>
                  <a:gd name="T0" fmla="*/ 1 w 32"/>
                  <a:gd name="T1" fmla="*/ 1 h 32"/>
                  <a:gd name="T2" fmla="*/ 1 w 32"/>
                  <a:gd name="T3" fmla="*/ 1 h 32"/>
                  <a:gd name="T4" fmla="*/ 1 w 32"/>
                  <a:gd name="T5" fmla="*/ 1 h 32"/>
                  <a:gd name="T6" fmla="*/ 1 w 32"/>
                  <a:gd name="T7" fmla="*/ 1 h 32"/>
                  <a:gd name="T8" fmla="*/ 1 w 32"/>
                  <a:gd name="T9" fmla="*/ 0 h 32"/>
                  <a:gd name="T10" fmla="*/ 1 w 32"/>
                  <a:gd name="T11" fmla="*/ 0 h 32"/>
                  <a:gd name="T12" fmla="*/ 1 w 32"/>
                  <a:gd name="T13" fmla="*/ 1 h 32"/>
                  <a:gd name="T14" fmla="*/ 1 w 32"/>
                  <a:gd name="T15" fmla="*/ 1 h 32"/>
                  <a:gd name="T16" fmla="*/ 0 w 32"/>
                  <a:gd name="T17" fmla="*/ 1 h 32"/>
                  <a:gd name="T18" fmla="*/ 0 w 32"/>
                  <a:gd name="T19" fmla="*/ 1 h 32"/>
                  <a:gd name="T20" fmla="*/ 1 w 32"/>
                  <a:gd name="T21" fmla="*/ 1 h 32"/>
                  <a:gd name="T22" fmla="*/ 1 w 32"/>
                  <a:gd name="T23" fmla="*/ 1 h 32"/>
                  <a:gd name="T24" fmla="*/ 1 w 32"/>
                  <a:gd name="T25" fmla="*/ 1 h 32"/>
                  <a:gd name="T26" fmla="*/ 1 w 32"/>
                  <a:gd name="T27" fmla="*/ 1 h 32"/>
                  <a:gd name="T28" fmla="*/ 1 w 32"/>
                  <a:gd name="T29" fmla="*/ 1 h 32"/>
                  <a:gd name="T30" fmla="*/ 1 w 32"/>
                  <a:gd name="T31" fmla="*/ 1 h 32"/>
                  <a:gd name="T32" fmla="*/ 1 w 32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2">
                    <a:moveTo>
                      <a:pt x="32" y="20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6" y="3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8" y="1"/>
                    </a:lnTo>
                    <a:lnTo>
                      <a:pt x="4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4" y="30"/>
                    </a:lnTo>
                    <a:lnTo>
                      <a:pt x="29" y="25"/>
                    </a:lnTo>
                    <a:lnTo>
                      <a:pt x="32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" name="Freeform 111"/>
              <p:cNvSpPr/>
              <p:nvPr/>
            </p:nvSpPr>
            <p:spPr bwMode="auto">
              <a:xfrm>
                <a:off x="3772" y="4256"/>
                <a:ext cx="17" cy="16"/>
              </a:xfrm>
              <a:custGeom>
                <a:avLst/>
                <a:gdLst>
                  <a:gd name="T0" fmla="*/ 1 w 33"/>
                  <a:gd name="T1" fmla="*/ 1 h 32"/>
                  <a:gd name="T2" fmla="*/ 1 w 33"/>
                  <a:gd name="T3" fmla="*/ 1 h 32"/>
                  <a:gd name="T4" fmla="*/ 1 w 33"/>
                  <a:gd name="T5" fmla="*/ 1 h 32"/>
                  <a:gd name="T6" fmla="*/ 1 w 33"/>
                  <a:gd name="T7" fmla="*/ 1 h 32"/>
                  <a:gd name="T8" fmla="*/ 1 w 33"/>
                  <a:gd name="T9" fmla="*/ 0 h 32"/>
                  <a:gd name="T10" fmla="*/ 1 w 33"/>
                  <a:gd name="T11" fmla="*/ 0 h 32"/>
                  <a:gd name="T12" fmla="*/ 1 w 33"/>
                  <a:gd name="T13" fmla="*/ 1 h 32"/>
                  <a:gd name="T14" fmla="*/ 1 w 33"/>
                  <a:gd name="T15" fmla="*/ 1 h 32"/>
                  <a:gd name="T16" fmla="*/ 0 w 33"/>
                  <a:gd name="T17" fmla="*/ 1 h 32"/>
                  <a:gd name="T18" fmla="*/ 0 w 33"/>
                  <a:gd name="T19" fmla="*/ 1 h 32"/>
                  <a:gd name="T20" fmla="*/ 1 w 33"/>
                  <a:gd name="T21" fmla="*/ 1 h 32"/>
                  <a:gd name="T22" fmla="*/ 1 w 33"/>
                  <a:gd name="T23" fmla="*/ 1 h 32"/>
                  <a:gd name="T24" fmla="*/ 1 w 33"/>
                  <a:gd name="T25" fmla="*/ 1 h 32"/>
                  <a:gd name="T26" fmla="*/ 1 w 33"/>
                  <a:gd name="T27" fmla="*/ 1 h 32"/>
                  <a:gd name="T28" fmla="*/ 1 w 33"/>
                  <a:gd name="T29" fmla="*/ 1 h 32"/>
                  <a:gd name="T30" fmla="*/ 1 w 33"/>
                  <a:gd name="T31" fmla="*/ 1 h 32"/>
                  <a:gd name="T32" fmla="*/ 1 w 33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2">
                    <a:moveTo>
                      <a:pt x="33" y="20"/>
                    </a:moveTo>
                    <a:lnTo>
                      <a:pt x="33" y="14"/>
                    </a:lnTo>
                    <a:lnTo>
                      <a:pt x="31" y="8"/>
                    </a:lnTo>
                    <a:lnTo>
                      <a:pt x="26" y="4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8" y="1"/>
                    </a:lnTo>
                    <a:lnTo>
                      <a:pt x="3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2" y="24"/>
                    </a:lnTo>
                    <a:lnTo>
                      <a:pt x="7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5" y="30"/>
                    </a:lnTo>
                    <a:lnTo>
                      <a:pt x="30" y="26"/>
                    </a:lnTo>
                    <a:lnTo>
                      <a:pt x="33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" name="Freeform 112"/>
              <p:cNvSpPr/>
              <p:nvPr/>
            </p:nvSpPr>
            <p:spPr bwMode="auto">
              <a:xfrm>
                <a:off x="3768" y="4216"/>
                <a:ext cx="17" cy="16"/>
              </a:xfrm>
              <a:custGeom>
                <a:avLst/>
                <a:gdLst>
                  <a:gd name="T0" fmla="*/ 1 w 32"/>
                  <a:gd name="T1" fmla="*/ 0 h 33"/>
                  <a:gd name="T2" fmla="*/ 1 w 32"/>
                  <a:gd name="T3" fmla="*/ 0 h 33"/>
                  <a:gd name="T4" fmla="*/ 1 w 32"/>
                  <a:gd name="T5" fmla="*/ 0 h 33"/>
                  <a:gd name="T6" fmla="*/ 1 w 32"/>
                  <a:gd name="T7" fmla="*/ 0 h 33"/>
                  <a:gd name="T8" fmla="*/ 1 w 32"/>
                  <a:gd name="T9" fmla="*/ 0 h 33"/>
                  <a:gd name="T10" fmla="*/ 1 w 32"/>
                  <a:gd name="T11" fmla="*/ 0 h 33"/>
                  <a:gd name="T12" fmla="*/ 1 w 32"/>
                  <a:gd name="T13" fmla="*/ 0 h 33"/>
                  <a:gd name="T14" fmla="*/ 1 w 32"/>
                  <a:gd name="T15" fmla="*/ 0 h 33"/>
                  <a:gd name="T16" fmla="*/ 0 w 32"/>
                  <a:gd name="T17" fmla="*/ 0 h 33"/>
                  <a:gd name="T18" fmla="*/ 0 w 32"/>
                  <a:gd name="T19" fmla="*/ 0 h 33"/>
                  <a:gd name="T20" fmla="*/ 1 w 32"/>
                  <a:gd name="T21" fmla="*/ 0 h 33"/>
                  <a:gd name="T22" fmla="*/ 1 w 32"/>
                  <a:gd name="T23" fmla="*/ 0 h 33"/>
                  <a:gd name="T24" fmla="*/ 1 w 32"/>
                  <a:gd name="T25" fmla="*/ 0 h 33"/>
                  <a:gd name="T26" fmla="*/ 1 w 32"/>
                  <a:gd name="T27" fmla="*/ 0 h 33"/>
                  <a:gd name="T28" fmla="*/ 1 w 32"/>
                  <a:gd name="T29" fmla="*/ 0 h 33"/>
                  <a:gd name="T30" fmla="*/ 1 w 32"/>
                  <a:gd name="T31" fmla="*/ 0 h 33"/>
                  <a:gd name="T32" fmla="*/ 1 w 32"/>
                  <a:gd name="T33" fmla="*/ 0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32" y="21"/>
                    </a:moveTo>
                    <a:lnTo>
                      <a:pt x="32" y="14"/>
                    </a:lnTo>
                    <a:lnTo>
                      <a:pt x="31" y="9"/>
                    </a:lnTo>
                    <a:lnTo>
                      <a:pt x="26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3" y="7"/>
                    </a:lnTo>
                    <a:lnTo>
                      <a:pt x="0" y="13"/>
                    </a:lnTo>
                    <a:lnTo>
                      <a:pt x="0" y="20"/>
                    </a:lnTo>
                    <a:lnTo>
                      <a:pt x="2" y="26"/>
                    </a:lnTo>
                    <a:lnTo>
                      <a:pt x="7" y="30"/>
                    </a:lnTo>
                    <a:lnTo>
                      <a:pt x="13" y="33"/>
                    </a:lnTo>
                    <a:lnTo>
                      <a:pt x="18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" name="Freeform 113"/>
              <p:cNvSpPr/>
              <p:nvPr/>
            </p:nvSpPr>
            <p:spPr bwMode="auto">
              <a:xfrm>
                <a:off x="3774" y="4175"/>
                <a:ext cx="16" cy="17"/>
              </a:xfrm>
              <a:custGeom>
                <a:avLst/>
                <a:gdLst>
                  <a:gd name="T0" fmla="*/ 0 w 33"/>
                  <a:gd name="T1" fmla="*/ 1 h 33"/>
                  <a:gd name="T2" fmla="*/ 0 w 33"/>
                  <a:gd name="T3" fmla="*/ 1 h 33"/>
                  <a:gd name="T4" fmla="*/ 0 w 33"/>
                  <a:gd name="T5" fmla="*/ 1 h 33"/>
                  <a:gd name="T6" fmla="*/ 0 w 33"/>
                  <a:gd name="T7" fmla="*/ 1 h 33"/>
                  <a:gd name="T8" fmla="*/ 0 w 33"/>
                  <a:gd name="T9" fmla="*/ 0 h 33"/>
                  <a:gd name="T10" fmla="*/ 0 w 33"/>
                  <a:gd name="T11" fmla="*/ 0 h 33"/>
                  <a:gd name="T12" fmla="*/ 0 w 33"/>
                  <a:gd name="T13" fmla="*/ 1 h 33"/>
                  <a:gd name="T14" fmla="*/ 0 w 33"/>
                  <a:gd name="T15" fmla="*/ 1 h 33"/>
                  <a:gd name="T16" fmla="*/ 0 w 33"/>
                  <a:gd name="T17" fmla="*/ 1 h 33"/>
                  <a:gd name="T18" fmla="*/ 0 w 33"/>
                  <a:gd name="T19" fmla="*/ 1 h 33"/>
                  <a:gd name="T20" fmla="*/ 0 w 33"/>
                  <a:gd name="T21" fmla="*/ 1 h 33"/>
                  <a:gd name="T22" fmla="*/ 0 w 33"/>
                  <a:gd name="T23" fmla="*/ 1 h 33"/>
                  <a:gd name="T24" fmla="*/ 0 w 33"/>
                  <a:gd name="T25" fmla="*/ 1 h 33"/>
                  <a:gd name="T26" fmla="*/ 0 w 33"/>
                  <a:gd name="T27" fmla="*/ 1 h 33"/>
                  <a:gd name="T28" fmla="*/ 0 w 33"/>
                  <a:gd name="T29" fmla="*/ 1 h 33"/>
                  <a:gd name="T30" fmla="*/ 0 w 33"/>
                  <a:gd name="T31" fmla="*/ 1 h 33"/>
                  <a:gd name="T32" fmla="*/ 0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33" y="21"/>
                    </a:moveTo>
                    <a:lnTo>
                      <a:pt x="33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3" y="25"/>
                    </a:lnTo>
                    <a:lnTo>
                      <a:pt x="6" y="30"/>
                    </a:lnTo>
                    <a:lnTo>
                      <a:pt x="12" y="33"/>
                    </a:lnTo>
                    <a:lnTo>
                      <a:pt x="19" y="33"/>
                    </a:lnTo>
                    <a:lnTo>
                      <a:pt x="25" y="31"/>
                    </a:lnTo>
                    <a:lnTo>
                      <a:pt x="29" y="26"/>
                    </a:lnTo>
                    <a:lnTo>
                      <a:pt x="33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" name="Freeform 114"/>
              <p:cNvSpPr/>
              <p:nvPr/>
            </p:nvSpPr>
            <p:spPr bwMode="auto">
              <a:xfrm>
                <a:off x="3789" y="4136"/>
                <a:ext cx="16" cy="17"/>
              </a:xfrm>
              <a:custGeom>
                <a:avLst/>
                <a:gdLst>
                  <a:gd name="T0" fmla="*/ 1 w 32"/>
                  <a:gd name="T1" fmla="*/ 1 h 34"/>
                  <a:gd name="T2" fmla="*/ 1 w 32"/>
                  <a:gd name="T3" fmla="*/ 1 h 34"/>
                  <a:gd name="T4" fmla="*/ 1 w 32"/>
                  <a:gd name="T5" fmla="*/ 1 h 34"/>
                  <a:gd name="T6" fmla="*/ 1 w 32"/>
                  <a:gd name="T7" fmla="*/ 1 h 34"/>
                  <a:gd name="T8" fmla="*/ 1 w 32"/>
                  <a:gd name="T9" fmla="*/ 0 h 34"/>
                  <a:gd name="T10" fmla="*/ 1 w 32"/>
                  <a:gd name="T11" fmla="*/ 0 h 34"/>
                  <a:gd name="T12" fmla="*/ 1 w 32"/>
                  <a:gd name="T13" fmla="*/ 1 h 34"/>
                  <a:gd name="T14" fmla="*/ 1 w 32"/>
                  <a:gd name="T15" fmla="*/ 1 h 34"/>
                  <a:gd name="T16" fmla="*/ 0 w 32"/>
                  <a:gd name="T17" fmla="*/ 1 h 34"/>
                  <a:gd name="T18" fmla="*/ 0 w 32"/>
                  <a:gd name="T19" fmla="*/ 1 h 34"/>
                  <a:gd name="T20" fmla="*/ 1 w 32"/>
                  <a:gd name="T21" fmla="*/ 1 h 34"/>
                  <a:gd name="T22" fmla="*/ 1 w 32"/>
                  <a:gd name="T23" fmla="*/ 1 h 34"/>
                  <a:gd name="T24" fmla="*/ 1 w 32"/>
                  <a:gd name="T25" fmla="*/ 1 h 34"/>
                  <a:gd name="T26" fmla="*/ 1 w 32"/>
                  <a:gd name="T27" fmla="*/ 1 h 34"/>
                  <a:gd name="T28" fmla="*/ 1 w 32"/>
                  <a:gd name="T29" fmla="*/ 1 h 34"/>
                  <a:gd name="T30" fmla="*/ 1 w 32"/>
                  <a:gd name="T31" fmla="*/ 1 h 34"/>
                  <a:gd name="T32" fmla="*/ 1 w 32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4">
                    <a:moveTo>
                      <a:pt x="32" y="21"/>
                    </a:moveTo>
                    <a:lnTo>
                      <a:pt x="32" y="14"/>
                    </a:lnTo>
                    <a:lnTo>
                      <a:pt x="31" y="8"/>
                    </a:lnTo>
                    <a:lnTo>
                      <a:pt x="27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4" y="7"/>
                    </a:lnTo>
                    <a:lnTo>
                      <a:pt x="0" y="13"/>
                    </a:lnTo>
                    <a:lnTo>
                      <a:pt x="0" y="20"/>
                    </a:lnTo>
                    <a:lnTo>
                      <a:pt x="2" y="26"/>
                    </a:lnTo>
                    <a:lnTo>
                      <a:pt x="7" y="30"/>
                    </a:lnTo>
                    <a:lnTo>
                      <a:pt x="13" y="34"/>
                    </a:lnTo>
                    <a:lnTo>
                      <a:pt x="20" y="34"/>
                    </a:lnTo>
                    <a:lnTo>
                      <a:pt x="25" y="32"/>
                    </a:lnTo>
                    <a:lnTo>
                      <a:pt x="30" y="27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" name="Freeform 115"/>
              <p:cNvSpPr/>
              <p:nvPr/>
            </p:nvSpPr>
            <p:spPr bwMode="auto">
              <a:xfrm>
                <a:off x="3842" y="4235"/>
                <a:ext cx="17" cy="16"/>
              </a:xfrm>
              <a:custGeom>
                <a:avLst/>
                <a:gdLst>
                  <a:gd name="T0" fmla="*/ 1 w 34"/>
                  <a:gd name="T1" fmla="*/ 1 h 32"/>
                  <a:gd name="T2" fmla="*/ 1 w 34"/>
                  <a:gd name="T3" fmla="*/ 1 h 32"/>
                  <a:gd name="T4" fmla="*/ 1 w 34"/>
                  <a:gd name="T5" fmla="*/ 1 h 32"/>
                  <a:gd name="T6" fmla="*/ 1 w 34"/>
                  <a:gd name="T7" fmla="*/ 1 h 32"/>
                  <a:gd name="T8" fmla="*/ 1 w 34"/>
                  <a:gd name="T9" fmla="*/ 0 h 32"/>
                  <a:gd name="T10" fmla="*/ 1 w 34"/>
                  <a:gd name="T11" fmla="*/ 0 h 32"/>
                  <a:gd name="T12" fmla="*/ 1 w 34"/>
                  <a:gd name="T13" fmla="*/ 1 h 32"/>
                  <a:gd name="T14" fmla="*/ 1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1 w 34"/>
                  <a:gd name="T21" fmla="*/ 1 h 32"/>
                  <a:gd name="T22" fmla="*/ 1 w 34"/>
                  <a:gd name="T23" fmla="*/ 1 h 32"/>
                  <a:gd name="T24" fmla="*/ 1 w 34"/>
                  <a:gd name="T25" fmla="*/ 1 h 32"/>
                  <a:gd name="T26" fmla="*/ 1 w 34"/>
                  <a:gd name="T27" fmla="*/ 1 h 32"/>
                  <a:gd name="T28" fmla="*/ 1 w 34"/>
                  <a:gd name="T29" fmla="*/ 1 h 32"/>
                  <a:gd name="T30" fmla="*/ 1 w 34"/>
                  <a:gd name="T31" fmla="*/ 1 h 32"/>
                  <a:gd name="T32" fmla="*/ 1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4"/>
                    </a:lnTo>
                    <a:lnTo>
                      <a:pt x="31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3" y="24"/>
                    </a:lnTo>
                    <a:lnTo>
                      <a:pt x="7" y="29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1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" name="Freeform 116"/>
              <p:cNvSpPr/>
              <p:nvPr/>
            </p:nvSpPr>
            <p:spPr bwMode="auto">
              <a:xfrm>
                <a:off x="3857" y="4201"/>
                <a:ext cx="16" cy="16"/>
              </a:xfrm>
              <a:custGeom>
                <a:avLst/>
                <a:gdLst>
                  <a:gd name="T0" fmla="*/ 1 w 32"/>
                  <a:gd name="T1" fmla="*/ 1 h 32"/>
                  <a:gd name="T2" fmla="*/ 1 w 32"/>
                  <a:gd name="T3" fmla="*/ 1 h 32"/>
                  <a:gd name="T4" fmla="*/ 1 w 32"/>
                  <a:gd name="T5" fmla="*/ 1 h 32"/>
                  <a:gd name="T6" fmla="*/ 1 w 32"/>
                  <a:gd name="T7" fmla="*/ 1 h 32"/>
                  <a:gd name="T8" fmla="*/ 1 w 32"/>
                  <a:gd name="T9" fmla="*/ 0 h 32"/>
                  <a:gd name="T10" fmla="*/ 1 w 32"/>
                  <a:gd name="T11" fmla="*/ 0 h 32"/>
                  <a:gd name="T12" fmla="*/ 1 w 32"/>
                  <a:gd name="T13" fmla="*/ 1 h 32"/>
                  <a:gd name="T14" fmla="*/ 1 w 32"/>
                  <a:gd name="T15" fmla="*/ 1 h 32"/>
                  <a:gd name="T16" fmla="*/ 0 w 32"/>
                  <a:gd name="T17" fmla="*/ 1 h 32"/>
                  <a:gd name="T18" fmla="*/ 0 w 32"/>
                  <a:gd name="T19" fmla="*/ 1 h 32"/>
                  <a:gd name="T20" fmla="*/ 1 w 32"/>
                  <a:gd name="T21" fmla="*/ 1 h 32"/>
                  <a:gd name="T22" fmla="*/ 1 w 32"/>
                  <a:gd name="T23" fmla="*/ 1 h 32"/>
                  <a:gd name="T24" fmla="*/ 1 w 32"/>
                  <a:gd name="T25" fmla="*/ 1 h 32"/>
                  <a:gd name="T26" fmla="*/ 1 w 32"/>
                  <a:gd name="T27" fmla="*/ 1 h 32"/>
                  <a:gd name="T28" fmla="*/ 1 w 32"/>
                  <a:gd name="T29" fmla="*/ 1 h 32"/>
                  <a:gd name="T30" fmla="*/ 1 w 32"/>
                  <a:gd name="T31" fmla="*/ 1 h 32"/>
                  <a:gd name="T32" fmla="*/ 1 w 32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2">
                    <a:moveTo>
                      <a:pt x="32" y="20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28"/>
                    </a:lnTo>
                    <a:lnTo>
                      <a:pt x="12" y="32"/>
                    </a:lnTo>
                    <a:lnTo>
                      <a:pt x="18" y="32"/>
                    </a:lnTo>
                    <a:lnTo>
                      <a:pt x="24" y="31"/>
                    </a:lnTo>
                    <a:lnTo>
                      <a:pt x="29" y="26"/>
                    </a:lnTo>
                    <a:lnTo>
                      <a:pt x="32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" name="Freeform 117"/>
              <p:cNvSpPr/>
              <p:nvPr/>
            </p:nvSpPr>
            <p:spPr bwMode="auto">
              <a:xfrm>
                <a:off x="3861" y="4164"/>
                <a:ext cx="16" cy="17"/>
              </a:xfrm>
              <a:custGeom>
                <a:avLst/>
                <a:gdLst>
                  <a:gd name="T0" fmla="*/ 1 w 32"/>
                  <a:gd name="T1" fmla="*/ 1 h 33"/>
                  <a:gd name="T2" fmla="*/ 1 w 32"/>
                  <a:gd name="T3" fmla="*/ 1 h 33"/>
                  <a:gd name="T4" fmla="*/ 1 w 32"/>
                  <a:gd name="T5" fmla="*/ 1 h 33"/>
                  <a:gd name="T6" fmla="*/ 1 w 32"/>
                  <a:gd name="T7" fmla="*/ 1 h 33"/>
                  <a:gd name="T8" fmla="*/ 1 w 32"/>
                  <a:gd name="T9" fmla="*/ 0 h 33"/>
                  <a:gd name="T10" fmla="*/ 1 w 32"/>
                  <a:gd name="T11" fmla="*/ 0 h 33"/>
                  <a:gd name="T12" fmla="*/ 1 w 32"/>
                  <a:gd name="T13" fmla="*/ 1 h 33"/>
                  <a:gd name="T14" fmla="*/ 1 w 32"/>
                  <a:gd name="T15" fmla="*/ 1 h 33"/>
                  <a:gd name="T16" fmla="*/ 0 w 32"/>
                  <a:gd name="T17" fmla="*/ 1 h 33"/>
                  <a:gd name="T18" fmla="*/ 0 w 32"/>
                  <a:gd name="T19" fmla="*/ 1 h 33"/>
                  <a:gd name="T20" fmla="*/ 1 w 32"/>
                  <a:gd name="T21" fmla="*/ 1 h 33"/>
                  <a:gd name="T22" fmla="*/ 1 w 32"/>
                  <a:gd name="T23" fmla="*/ 1 h 33"/>
                  <a:gd name="T24" fmla="*/ 1 w 32"/>
                  <a:gd name="T25" fmla="*/ 1 h 33"/>
                  <a:gd name="T26" fmla="*/ 1 w 32"/>
                  <a:gd name="T27" fmla="*/ 1 h 33"/>
                  <a:gd name="T28" fmla="*/ 1 w 32"/>
                  <a:gd name="T29" fmla="*/ 1 h 33"/>
                  <a:gd name="T30" fmla="*/ 1 w 32"/>
                  <a:gd name="T31" fmla="*/ 1 h 33"/>
                  <a:gd name="T32" fmla="*/ 1 w 32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32" y="21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3"/>
                    </a:lnTo>
                    <a:lnTo>
                      <a:pt x="0" y="19"/>
                    </a:lnTo>
                    <a:lnTo>
                      <a:pt x="2" y="25"/>
                    </a:lnTo>
                    <a:lnTo>
                      <a:pt x="6" y="30"/>
                    </a:lnTo>
                    <a:lnTo>
                      <a:pt x="12" y="33"/>
                    </a:lnTo>
                    <a:lnTo>
                      <a:pt x="19" y="33"/>
                    </a:lnTo>
                    <a:lnTo>
                      <a:pt x="24" y="31"/>
                    </a:lnTo>
                    <a:lnTo>
                      <a:pt x="29" y="26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" name="Freeform 118"/>
              <p:cNvSpPr/>
              <p:nvPr/>
            </p:nvSpPr>
            <p:spPr bwMode="auto">
              <a:xfrm>
                <a:off x="4066" y="4265"/>
                <a:ext cx="40" cy="40"/>
              </a:xfrm>
              <a:custGeom>
                <a:avLst/>
                <a:gdLst>
                  <a:gd name="T0" fmla="*/ 1 w 80"/>
                  <a:gd name="T1" fmla="*/ 0 h 80"/>
                  <a:gd name="T2" fmla="*/ 1 w 80"/>
                  <a:gd name="T3" fmla="*/ 0 h 80"/>
                  <a:gd name="T4" fmla="*/ 1 w 80"/>
                  <a:gd name="T5" fmla="*/ 1 h 80"/>
                  <a:gd name="T6" fmla="*/ 1 w 80"/>
                  <a:gd name="T7" fmla="*/ 1 h 80"/>
                  <a:gd name="T8" fmla="*/ 1 w 80"/>
                  <a:gd name="T9" fmla="*/ 1 h 80"/>
                  <a:gd name="T10" fmla="*/ 1 w 80"/>
                  <a:gd name="T11" fmla="*/ 1 h 80"/>
                  <a:gd name="T12" fmla="*/ 1 w 80"/>
                  <a:gd name="T13" fmla="*/ 1 h 80"/>
                  <a:gd name="T14" fmla="*/ 1 w 80"/>
                  <a:gd name="T15" fmla="*/ 1 h 80"/>
                  <a:gd name="T16" fmla="*/ 0 w 80"/>
                  <a:gd name="T17" fmla="*/ 1 h 80"/>
                  <a:gd name="T18" fmla="*/ 0 w 80"/>
                  <a:gd name="T19" fmla="*/ 1 h 80"/>
                  <a:gd name="T20" fmla="*/ 0 w 80"/>
                  <a:gd name="T21" fmla="*/ 1 h 80"/>
                  <a:gd name="T22" fmla="*/ 1 w 80"/>
                  <a:gd name="T23" fmla="*/ 1 h 80"/>
                  <a:gd name="T24" fmla="*/ 1 w 80"/>
                  <a:gd name="T25" fmla="*/ 1 h 80"/>
                  <a:gd name="T26" fmla="*/ 1 w 80"/>
                  <a:gd name="T27" fmla="*/ 1 h 80"/>
                  <a:gd name="T28" fmla="*/ 1 w 80"/>
                  <a:gd name="T29" fmla="*/ 1 h 80"/>
                  <a:gd name="T30" fmla="*/ 1 w 80"/>
                  <a:gd name="T31" fmla="*/ 1 h 80"/>
                  <a:gd name="T32" fmla="*/ 1 w 80"/>
                  <a:gd name="T33" fmla="*/ 1 h 80"/>
                  <a:gd name="T34" fmla="*/ 1 w 80"/>
                  <a:gd name="T35" fmla="*/ 1 h 80"/>
                  <a:gd name="T36" fmla="*/ 1 w 80"/>
                  <a:gd name="T37" fmla="*/ 1 h 80"/>
                  <a:gd name="T38" fmla="*/ 1 w 80"/>
                  <a:gd name="T39" fmla="*/ 1 h 80"/>
                  <a:gd name="T40" fmla="*/ 1 w 80"/>
                  <a:gd name="T41" fmla="*/ 1 h 80"/>
                  <a:gd name="T42" fmla="*/ 1 w 80"/>
                  <a:gd name="T43" fmla="*/ 1 h 80"/>
                  <a:gd name="T44" fmla="*/ 1 w 80"/>
                  <a:gd name="T45" fmla="*/ 1 h 80"/>
                  <a:gd name="T46" fmla="*/ 1 w 80"/>
                  <a:gd name="T47" fmla="*/ 1 h 80"/>
                  <a:gd name="T48" fmla="*/ 1 w 80"/>
                  <a:gd name="T49" fmla="*/ 1 h 80"/>
                  <a:gd name="T50" fmla="*/ 1 w 80"/>
                  <a:gd name="T51" fmla="*/ 1 h 80"/>
                  <a:gd name="T52" fmla="*/ 1 w 80"/>
                  <a:gd name="T53" fmla="*/ 1 h 80"/>
                  <a:gd name="T54" fmla="*/ 1 w 80"/>
                  <a:gd name="T55" fmla="*/ 1 h 80"/>
                  <a:gd name="T56" fmla="*/ 1 w 80"/>
                  <a:gd name="T57" fmla="*/ 1 h 80"/>
                  <a:gd name="T58" fmla="*/ 1 w 80"/>
                  <a:gd name="T59" fmla="*/ 1 h 80"/>
                  <a:gd name="T60" fmla="*/ 1 w 80"/>
                  <a:gd name="T61" fmla="*/ 1 h 80"/>
                  <a:gd name="T62" fmla="*/ 1 w 80"/>
                  <a:gd name="T63" fmla="*/ 1 h 80"/>
                  <a:gd name="T64" fmla="*/ 1 w 80"/>
                  <a:gd name="T65" fmla="*/ 0 h 8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80">
                    <a:moveTo>
                      <a:pt x="46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1" y="12"/>
                    </a:lnTo>
                    <a:lnTo>
                      <a:pt x="6" y="19"/>
                    </a:lnTo>
                    <a:lnTo>
                      <a:pt x="3" y="26"/>
                    </a:lnTo>
                    <a:lnTo>
                      <a:pt x="0" y="33"/>
                    </a:lnTo>
                    <a:lnTo>
                      <a:pt x="0" y="41"/>
                    </a:lnTo>
                    <a:lnTo>
                      <a:pt x="0" y="49"/>
                    </a:lnTo>
                    <a:lnTo>
                      <a:pt x="4" y="56"/>
                    </a:lnTo>
                    <a:lnTo>
                      <a:pt x="7" y="63"/>
                    </a:lnTo>
                    <a:lnTo>
                      <a:pt x="12" y="69"/>
                    </a:lnTo>
                    <a:lnTo>
                      <a:pt x="18" y="74"/>
                    </a:lnTo>
                    <a:lnTo>
                      <a:pt x="24" y="78"/>
                    </a:lnTo>
                    <a:lnTo>
                      <a:pt x="32" y="80"/>
                    </a:lnTo>
                    <a:lnTo>
                      <a:pt x="41" y="80"/>
                    </a:lnTo>
                    <a:lnTo>
                      <a:pt x="49" y="79"/>
                    </a:lnTo>
                    <a:lnTo>
                      <a:pt x="56" y="77"/>
                    </a:lnTo>
                    <a:lnTo>
                      <a:pt x="62" y="73"/>
                    </a:lnTo>
                    <a:lnTo>
                      <a:pt x="68" y="67"/>
                    </a:lnTo>
                    <a:lnTo>
                      <a:pt x="73" y="62"/>
                    </a:lnTo>
                    <a:lnTo>
                      <a:pt x="76" y="55"/>
                    </a:lnTo>
                    <a:lnTo>
                      <a:pt x="79" y="47"/>
                    </a:lnTo>
                    <a:lnTo>
                      <a:pt x="80" y="39"/>
                    </a:lnTo>
                    <a:lnTo>
                      <a:pt x="79" y="30"/>
                    </a:lnTo>
                    <a:lnTo>
                      <a:pt x="76" y="24"/>
                    </a:lnTo>
                    <a:lnTo>
                      <a:pt x="73" y="17"/>
                    </a:lnTo>
                    <a:lnTo>
                      <a:pt x="67" y="11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" name="Freeform 119"/>
              <p:cNvSpPr/>
              <p:nvPr/>
            </p:nvSpPr>
            <p:spPr bwMode="auto">
              <a:xfrm>
                <a:off x="4136" y="4223"/>
                <a:ext cx="40" cy="39"/>
              </a:xfrm>
              <a:custGeom>
                <a:avLst/>
                <a:gdLst>
                  <a:gd name="T0" fmla="*/ 1 w 79"/>
                  <a:gd name="T1" fmla="*/ 0 h 80"/>
                  <a:gd name="T2" fmla="*/ 1 w 79"/>
                  <a:gd name="T3" fmla="*/ 0 h 80"/>
                  <a:gd name="T4" fmla="*/ 1 w 79"/>
                  <a:gd name="T5" fmla="*/ 0 h 80"/>
                  <a:gd name="T6" fmla="*/ 1 w 79"/>
                  <a:gd name="T7" fmla="*/ 0 h 80"/>
                  <a:gd name="T8" fmla="*/ 1 w 79"/>
                  <a:gd name="T9" fmla="*/ 0 h 80"/>
                  <a:gd name="T10" fmla="*/ 1 w 79"/>
                  <a:gd name="T11" fmla="*/ 0 h 80"/>
                  <a:gd name="T12" fmla="*/ 1 w 79"/>
                  <a:gd name="T13" fmla="*/ 0 h 80"/>
                  <a:gd name="T14" fmla="*/ 1 w 79"/>
                  <a:gd name="T15" fmla="*/ 0 h 80"/>
                  <a:gd name="T16" fmla="*/ 0 w 79"/>
                  <a:gd name="T17" fmla="*/ 0 h 80"/>
                  <a:gd name="T18" fmla="*/ 0 w 79"/>
                  <a:gd name="T19" fmla="*/ 0 h 80"/>
                  <a:gd name="T20" fmla="*/ 1 w 79"/>
                  <a:gd name="T21" fmla="*/ 0 h 80"/>
                  <a:gd name="T22" fmla="*/ 1 w 79"/>
                  <a:gd name="T23" fmla="*/ 0 h 80"/>
                  <a:gd name="T24" fmla="*/ 1 w 79"/>
                  <a:gd name="T25" fmla="*/ 0 h 80"/>
                  <a:gd name="T26" fmla="*/ 1 w 79"/>
                  <a:gd name="T27" fmla="*/ 0 h 80"/>
                  <a:gd name="T28" fmla="*/ 1 w 79"/>
                  <a:gd name="T29" fmla="*/ 0 h 80"/>
                  <a:gd name="T30" fmla="*/ 1 w 79"/>
                  <a:gd name="T31" fmla="*/ 0 h 80"/>
                  <a:gd name="T32" fmla="*/ 1 w 79"/>
                  <a:gd name="T33" fmla="*/ 0 h 80"/>
                  <a:gd name="T34" fmla="*/ 1 w 79"/>
                  <a:gd name="T35" fmla="*/ 0 h 80"/>
                  <a:gd name="T36" fmla="*/ 1 w 79"/>
                  <a:gd name="T37" fmla="*/ 0 h 80"/>
                  <a:gd name="T38" fmla="*/ 1 w 79"/>
                  <a:gd name="T39" fmla="*/ 0 h 80"/>
                  <a:gd name="T40" fmla="*/ 1 w 79"/>
                  <a:gd name="T41" fmla="*/ 0 h 80"/>
                  <a:gd name="T42" fmla="*/ 1 w 79"/>
                  <a:gd name="T43" fmla="*/ 0 h 80"/>
                  <a:gd name="T44" fmla="*/ 1 w 79"/>
                  <a:gd name="T45" fmla="*/ 0 h 80"/>
                  <a:gd name="T46" fmla="*/ 1 w 79"/>
                  <a:gd name="T47" fmla="*/ 0 h 80"/>
                  <a:gd name="T48" fmla="*/ 1 w 79"/>
                  <a:gd name="T49" fmla="*/ 0 h 80"/>
                  <a:gd name="T50" fmla="*/ 1 w 79"/>
                  <a:gd name="T51" fmla="*/ 0 h 80"/>
                  <a:gd name="T52" fmla="*/ 1 w 79"/>
                  <a:gd name="T53" fmla="*/ 0 h 80"/>
                  <a:gd name="T54" fmla="*/ 1 w 79"/>
                  <a:gd name="T55" fmla="*/ 0 h 80"/>
                  <a:gd name="T56" fmla="*/ 1 w 79"/>
                  <a:gd name="T57" fmla="*/ 0 h 80"/>
                  <a:gd name="T58" fmla="*/ 1 w 79"/>
                  <a:gd name="T59" fmla="*/ 0 h 80"/>
                  <a:gd name="T60" fmla="*/ 1 w 79"/>
                  <a:gd name="T61" fmla="*/ 0 h 80"/>
                  <a:gd name="T62" fmla="*/ 1 w 79"/>
                  <a:gd name="T63" fmla="*/ 0 h 80"/>
                  <a:gd name="T64" fmla="*/ 1 w 79"/>
                  <a:gd name="T65" fmla="*/ 0 h 8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79" h="80">
                    <a:moveTo>
                      <a:pt x="47" y="0"/>
                    </a:moveTo>
                    <a:lnTo>
                      <a:pt x="39" y="0"/>
                    </a:lnTo>
                    <a:lnTo>
                      <a:pt x="31" y="1"/>
                    </a:lnTo>
                    <a:lnTo>
                      <a:pt x="24" y="4"/>
                    </a:lnTo>
                    <a:lnTo>
                      <a:pt x="17" y="7"/>
                    </a:lnTo>
                    <a:lnTo>
                      <a:pt x="11" y="13"/>
                    </a:lnTo>
                    <a:lnTo>
                      <a:pt x="5" y="19"/>
                    </a:lnTo>
                    <a:lnTo>
                      <a:pt x="2" y="26"/>
                    </a:lnTo>
                    <a:lnTo>
                      <a:pt x="0" y="34"/>
                    </a:lnTo>
                    <a:lnTo>
                      <a:pt x="0" y="42"/>
                    </a:lnTo>
                    <a:lnTo>
                      <a:pt x="1" y="49"/>
                    </a:lnTo>
                    <a:lnTo>
                      <a:pt x="3" y="57"/>
                    </a:lnTo>
                    <a:lnTo>
                      <a:pt x="7" y="63"/>
                    </a:lnTo>
                    <a:lnTo>
                      <a:pt x="12" y="68"/>
                    </a:lnTo>
                    <a:lnTo>
                      <a:pt x="18" y="74"/>
                    </a:lnTo>
                    <a:lnTo>
                      <a:pt x="25" y="78"/>
                    </a:lnTo>
                    <a:lnTo>
                      <a:pt x="33" y="80"/>
                    </a:lnTo>
                    <a:lnTo>
                      <a:pt x="41" y="80"/>
                    </a:lnTo>
                    <a:lnTo>
                      <a:pt x="49" y="79"/>
                    </a:lnTo>
                    <a:lnTo>
                      <a:pt x="56" y="76"/>
                    </a:lnTo>
                    <a:lnTo>
                      <a:pt x="63" y="73"/>
                    </a:lnTo>
                    <a:lnTo>
                      <a:pt x="69" y="67"/>
                    </a:lnTo>
                    <a:lnTo>
                      <a:pt x="73" y="61"/>
                    </a:lnTo>
                    <a:lnTo>
                      <a:pt x="77" y="55"/>
                    </a:lnTo>
                    <a:lnTo>
                      <a:pt x="79" y="46"/>
                    </a:lnTo>
                    <a:lnTo>
                      <a:pt x="79" y="38"/>
                    </a:lnTo>
                    <a:lnTo>
                      <a:pt x="78" y="31"/>
                    </a:lnTo>
                    <a:lnTo>
                      <a:pt x="76" y="23"/>
                    </a:lnTo>
                    <a:lnTo>
                      <a:pt x="72" y="18"/>
                    </a:lnTo>
                    <a:lnTo>
                      <a:pt x="68" y="12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1" name="Freeform 120"/>
              <p:cNvSpPr/>
              <p:nvPr/>
            </p:nvSpPr>
            <p:spPr bwMode="auto">
              <a:xfrm>
                <a:off x="4059" y="4190"/>
                <a:ext cx="40" cy="40"/>
              </a:xfrm>
              <a:custGeom>
                <a:avLst/>
                <a:gdLst>
                  <a:gd name="T0" fmla="*/ 1 w 80"/>
                  <a:gd name="T1" fmla="*/ 0 h 78"/>
                  <a:gd name="T2" fmla="*/ 1 w 80"/>
                  <a:gd name="T3" fmla="*/ 0 h 78"/>
                  <a:gd name="T4" fmla="*/ 1 w 80"/>
                  <a:gd name="T5" fmla="*/ 0 h 78"/>
                  <a:gd name="T6" fmla="*/ 1 w 80"/>
                  <a:gd name="T7" fmla="*/ 1 h 78"/>
                  <a:gd name="T8" fmla="*/ 1 w 80"/>
                  <a:gd name="T9" fmla="*/ 1 h 78"/>
                  <a:gd name="T10" fmla="*/ 1 w 80"/>
                  <a:gd name="T11" fmla="*/ 1 h 78"/>
                  <a:gd name="T12" fmla="*/ 1 w 80"/>
                  <a:gd name="T13" fmla="*/ 1 h 78"/>
                  <a:gd name="T14" fmla="*/ 1 w 80"/>
                  <a:gd name="T15" fmla="*/ 1 h 78"/>
                  <a:gd name="T16" fmla="*/ 1 w 80"/>
                  <a:gd name="T17" fmla="*/ 1 h 78"/>
                  <a:gd name="T18" fmla="*/ 0 w 80"/>
                  <a:gd name="T19" fmla="*/ 1 h 78"/>
                  <a:gd name="T20" fmla="*/ 1 w 80"/>
                  <a:gd name="T21" fmla="*/ 1 h 78"/>
                  <a:gd name="T22" fmla="*/ 1 w 80"/>
                  <a:gd name="T23" fmla="*/ 1 h 78"/>
                  <a:gd name="T24" fmla="*/ 1 w 80"/>
                  <a:gd name="T25" fmla="*/ 1 h 78"/>
                  <a:gd name="T26" fmla="*/ 1 w 80"/>
                  <a:gd name="T27" fmla="*/ 1 h 78"/>
                  <a:gd name="T28" fmla="*/ 1 w 80"/>
                  <a:gd name="T29" fmla="*/ 1 h 78"/>
                  <a:gd name="T30" fmla="*/ 1 w 80"/>
                  <a:gd name="T31" fmla="*/ 1 h 78"/>
                  <a:gd name="T32" fmla="*/ 1 w 80"/>
                  <a:gd name="T33" fmla="*/ 1 h 78"/>
                  <a:gd name="T34" fmla="*/ 1 w 80"/>
                  <a:gd name="T35" fmla="*/ 1 h 78"/>
                  <a:gd name="T36" fmla="*/ 1 w 80"/>
                  <a:gd name="T37" fmla="*/ 1 h 78"/>
                  <a:gd name="T38" fmla="*/ 1 w 80"/>
                  <a:gd name="T39" fmla="*/ 1 h 78"/>
                  <a:gd name="T40" fmla="*/ 1 w 80"/>
                  <a:gd name="T41" fmla="*/ 1 h 78"/>
                  <a:gd name="T42" fmla="*/ 1 w 80"/>
                  <a:gd name="T43" fmla="*/ 1 h 78"/>
                  <a:gd name="T44" fmla="*/ 1 w 80"/>
                  <a:gd name="T45" fmla="*/ 1 h 78"/>
                  <a:gd name="T46" fmla="*/ 1 w 80"/>
                  <a:gd name="T47" fmla="*/ 1 h 78"/>
                  <a:gd name="T48" fmla="*/ 1 w 80"/>
                  <a:gd name="T49" fmla="*/ 1 h 78"/>
                  <a:gd name="T50" fmla="*/ 1 w 80"/>
                  <a:gd name="T51" fmla="*/ 1 h 78"/>
                  <a:gd name="T52" fmla="*/ 1 w 80"/>
                  <a:gd name="T53" fmla="*/ 1 h 78"/>
                  <a:gd name="T54" fmla="*/ 1 w 80"/>
                  <a:gd name="T55" fmla="*/ 1 h 78"/>
                  <a:gd name="T56" fmla="*/ 1 w 80"/>
                  <a:gd name="T57" fmla="*/ 1 h 78"/>
                  <a:gd name="T58" fmla="*/ 1 w 80"/>
                  <a:gd name="T59" fmla="*/ 1 h 78"/>
                  <a:gd name="T60" fmla="*/ 1 w 80"/>
                  <a:gd name="T61" fmla="*/ 1 h 78"/>
                  <a:gd name="T62" fmla="*/ 1 w 80"/>
                  <a:gd name="T63" fmla="*/ 1 h 78"/>
                  <a:gd name="T64" fmla="*/ 1 w 80"/>
                  <a:gd name="T65" fmla="*/ 0 h 7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8">
                    <a:moveTo>
                      <a:pt x="48" y="0"/>
                    </a:moveTo>
                    <a:lnTo>
                      <a:pt x="40" y="0"/>
                    </a:lnTo>
                    <a:lnTo>
                      <a:pt x="32" y="0"/>
                    </a:lnTo>
                    <a:lnTo>
                      <a:pt x="25" y="3"/>
                    </a:lnTo>
                    <a:lnTo>
                      <a:pt x="18" y="7"/>
                    </a:lnTo>
                    <a:lnTo>
                      <a:pt x="12" y="11"/>
                    </a:lnTo>
                    <a:lnTo>
                      <a:pt x="7" y="17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40"/>
                    </a:lnTo>
                    <a:lnTo>
                      <a:pt x="2" y="47"/>
                    </a:lnTo>
                    <a:lnTo>
                      <a:pt x="4" y="55"/>
                    </a:lnTo>
                    <a:lnTo>
                      <a:pt x="7" y="61"/>
                    </a:lnTo>
                    <a:lnTo>
                      <a:pt x="13" y="67"/>
                    </a:lnTo>
                    <a:lnTo>
                      <a:pt x="19" y="72"/>
                    </a:lnTo>
                    <a:lnTo>
                      <a:pt x="26" y="76"/>
                    </a:lnTo>
                    <a:lnTo>
                      <a:pt x="34" y="78"/>
                    </a:lnTo>
                    <a:lnTo>
                      <a:pt x="42" y="78"/>
                    </a:lnTo>
                    <a:lnTo>
                      <a:pt x="50" y="77"/>
                    </a:lnTo>
                    <a:lnTo>
                      <a:pt x="57" y="75"/>
                    </a:lnTo>
                    <a:lnTo>
                      <a:pt x="64" y="71"/>
                    </a:lnTo>
                    <a:lnTo>
                      <a:pt x="70" y="65"/>
                    </a:lnTo>
                    <a:lnTo>
                      <a:pt x="74" y="60"/>
                    </a:lnTo>
                    <a:lnTo>
                      <a:pt x="78" y="53"/>
                    </a:lnTo>
                    <a:lnTo>
                      <a:pt x="80" y="45"/>
                    </a:lnTo>
                    <a:lnTo>
                      <a:pt x="80" y="37"/>
                    </a:lnTo>
                    <a:lnTo>
                      <a:pt x="80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8" y="10"/>
                    </a:lnTo>
                    <a:lnTo>
                      <a:pt x="63" y="6"/>
                    </a:lnTo>
                    <a:lnTo>
                      <a:pt x="56" y="2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" name="Freeform 121"/>
              <p:cNvSpPr/>
              <p:nvPr/>
            </p:nvSpPr>
            <p:spPr bwMode="auto">
              <a:xfrm>
                <a:off x="3990" y="4195"/>
                <a:ext cx="39" cy="39"/>
              </a:xfrm>
              <a:custGeom>
                <a:avLst/>
                <a:gdLst>
                  <a:gd name="T0" fmla="*/ 0 w 80"/>
                  <a:gd name="T1" fmla="*/ 1 h 78"/>
                  <a:gd name="T2" fmla="*/ 0 w 80"/>
                  <a:gd name="T3" fmla="*/ 0 h 78"/>
                  <a:gd name="T4" fmla="*/ 0 w 80"/>
                  <a:gd name="T5" fmla="*/ 1 h 78"/>
                  <a:gd name="T6" fmla="*/ 0 w 80"/>
                  <a:gd name="T7" fmla="*/ 1 h 78"/>
                  <a:gd name="T8" fmla="*/ 0 w 80"/>
                  <a:gd name="T9" fmla="*/ 1 h 78"/>
                  <a:gd name="T10" fmla="*/ 0 w 80"/>
                  <a:gd name="T11" fmla="*/ 1 h 78"/>
                  <a:gd name="T12" fmla="*/ 0 w 80"/>
                  <a:gd name="T13" fmla="*/ 1 h 78"/>
                  <a:gd name="T14" fmla="*/ 0 w 80"/>
                  <a:gd name="T15" fmla="*/ 1 h 78"/>
                  <a:gd name="T16" fmla="*/ 0 w 80"/>
                  <a:gd name="T17" fmla="*/ 1 h 78"/>
                  <a:gd name="T18" fmla="*/ 0 w 80"/>
                  <a:gd name="T19" fmla="*/ 1 h 78"/>
                  <a:gd name="T20" fmla="*/ 0 w 80"/>
                  <a:gd name="T21" fmla="*/ 1 h 78"/>
                  <a:gd name="T22" fmla="*/ 0 w 80"/>
                  <a:gd name="T23" fmla="*/ 1 h 78"/>
                  <a:gd name="T24" fmla="*/ 0 w 80"/>
                  <a:gd name="T25" fmla="*/ 1 h 78"/>
                  <a:gd name="T26" fmla="*/ 0 w 80"/>
                  <a:gd name="T27" fmla="*/ 1 h 78"/>
                  <a:gd name="T28" fmla="*/ 0 w 80"/>
                  <a:gd name="T29" fmla="*/ 1 h 78"/>
                  <a:gd name="T30" fmla="*/ 0 w 80"/>
                  <a:gd name="T31" fmla="*/ 1 h 78"/>
                  <a:gd name="T32" fmla="*/ 0 w 80"/>
                  <a:gd name="T33" fmla="*/ 1 h 78"/>
                  <a:gd name="T34" fmla="*/ 0 w 80"/>
                  <a:gd name="T35" fmla="*/ 1 h 78"/>
                  <a:gd name="T36" fmla="*/ 0 w 80"/>
                  <a:gd name="T37" fmla="*/ 1 h 78"/>
                  <a:gd name="T38" fmla="*/ 0 w 80"/>
                  <a:gd name="T39" fmla="*/ 1 h 78"/>
                  <a:gd name="T40" fmla="*/ 0 w 80"/>
                  <a:gd name="T41" fmla="*/ 1 h 78"/>
                  <a:gd name="T42" fmla="*/ 0 w 80"/>
                  <a:gd name="T43" fmla="*/ 1 h 78"/>
                  <a:gd name="T44" fmla="*/ 0 w 80"/>
                  <a:gd name="T45" fmla="*/ 1 h 78"/>
                  <a:gd name="T46" fmla="*/ 0 w 80"/>
                  <a:gd name="T47" fmla="*/ 1 h 78"/>
                  <a:gd name="T48" fmla="*/ 0 w 80"/>
                  <a:gd name="T49" fmla="*/ 1 h 78"/>
                  <a:gd name="T50" fmla="*/ 0 w 80"/>
                  <a:gd name="T51" fmla="*/ 1 h 78"/>
                  <a:gd name="T52" fmla="*/ 0 w 80"/>
                  <a:gd name="T53" fmla="*/ 1 h 78"/>
                  <a:gd name="T54" fmla="*/ 0 w 80"/>
                  <a:gd name="T55" fmla="*/ 1 h 78"/>
                  <a:gd name="T56" fmla="*/ 0 w 80"/>
                  <a:gd name="T57" fmla="*/ 1 h 78"/>
                  <a:gd name="T58" fmla="*/ 0 w 80"/>
                  <a:gd name="T59" fmla="*/ 1 h 78"/>
                  <a:gd name="T60" fmla="*/ 0 w 80"/>
                  <a:gd name="T61" fmla="*/ 1 h 78"/>
                  <a:gd name="T62" fmla="*/ 0 w 80"/>
                  <a:gd name="T63" fmla="*/ 1 h 78"/>
                  <a:gd name="T64" fmla="*/ 0 w 80"/>
                  <a:gd name="T65" fmla="*/ 1 h 7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8">
                    <a:moveTo>
                      <a:pt x="47" y="1"/>
                    </a:moveTo>
                    <a:lnTo>
                      <a:pt x="39" y="0"/>
                    </a:lnTo>
                    <a:lnTo>
                      <a:pt x="31" y="1"/>
                    </a:lnTo>
                    <a:lnTo>
                      <a:pt x="24" y="3"/>
                    </a:lnTo>
                    <a:lnTo>
                      <a:pt x="17" y="7"/>
                    </a:lnTo>
                    <a:lnTo>
                      <a:pt x="12" y="12"/>
                    </a:lnTo>
                    <a:lnTo>
                      <a:pt x="7" y="17"/>
                    </a:lnTo>
                    <a:lnTo>
                      <a:pt x="4" y="24"/>
                    </a:lnTo>
                    <a:lnTo>
                      <a:pt x="1" y="32"/>
                    </a:lnTo>
                    <a:lnTo>
                      <a:pt x="0" y="40"/>
                    </a:lnTo>
                    <a:lnTo>
                      <a:pt x="1" y="48"/>
                    </a:lnTo>
                    <a:lnTo>
                      <a:pt x="4" y="55"/>
                    </a:lnTo>
                    <a:lnTo>
                      <a:pt x="7" y="62"/>
                    </a:lnTo>
                    <a:lnTo>
                      <a:pt x="13" y="68"/>
                    </a:lnTo>
                    <a:lnTo>
                      <a:pt x="19" y="73"/>
                    </a:lnTo>
                    <a:lnTo>
                      <a:pt x="25" y="76"/>
                    </a:lnTo>
                    <a:lnTo>
                      <a:pt x="33" y="78"/>
                    </a:lnTo>
                    <a:lnTo>
                      <a:pt x="42" y="78"/>
                    </a:lnTo>
                    <a:lnTo>
                      <a:pt x="50" y="78"/>
                    </a:lnTo>
                    <a:lnTo>
                      <a:pt x="57" y="75"/>
                    </a:lnTo>
                    <a:lnTo>
                      <a:pt x="63" y="71"/>
                    </a:lnTo>
                    <a:lnTo>
                      <a:pt x="69" y="67"/>
                    </a:lnTo>
                    <a:lnTo>
                      <a:pt x="74" y="61"/>
                    </a:lnTo>
                    <a:lnTo>
                      <a:pt x="77" y="54"/>
                    </a:lnTo>
                    <a:lnTo>
                      <a:pt x="80" y="46"/>
                    </a:lnTo>
                    <a:lnTo>
                      <a:pt x="80" y="38"/>
                    </a:lnTo>
                    <a:lnTo>
                      <a:pt x="80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8" y="10"/>
                    </a:lnTo>
                    <a:lnTo>
                      <a:pt x="62" y="6"/>
                    </a:lnTo>
                    <a:lnTo>
                      <a:pt x="55" y="2"/>
                    </a:lnTo>
                    <a:lnTo>
                      <a:pt x="47" y="1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" name="Freeform 122"/>
              <p:cNvSpPr/>
              <p:nvPr/>
            </p:nvSpPr>
            <p:spPr bwMode="auto">
              <a:xfrm>
                <a:off x="4127" y="4147"/>
                <a:ext cx="39" cy="39"/>
              </a:xfrm>
              <a:custGeom>
                <a:avLst/>
                <a:gdLst>
                  <a:gd name="T0" fmla="*/ 0 w 80"/>
                  <a:gd name="T1" fmla="*/ 0 h 79"/>
                  <a:gd name="T2" fmla="*/ 0 w 80"/>
                  <a:gd name="T3" fmla="*/ 0 h 79"/>
                  <a:gd name="T4" fmla="*/ 0 w 80"/>
                  <a:gd name="T5" fmla="*/ 0 h 79"/>
                  <a:gd name="T6" fmla="*/ 0 w 80"/>
                  <a:gd name="T7" fmla="*/ 0 h 79"/>
                  <a:gd name="T8" fmla="*/ 0 w 80"/>
                  <a:gd name="T9" fmla="*/ 0 h 79"/>
                  <a:gd name="T10" fmla="*/ 0 w 80"/>
                  <a:gd name="T11" fmla="*/ 0 h 79"/>
                  <a:gd name="T12" fmla="*/ 0 w 80"/>
                  <a:gd name="T13" fmla="*/ 0 h 79"/>
                  <a:gd name="T14" fmla="*/ 0 w 80"/>
                  <a:gd name="T15" fmla="*/ 0 h 79"/>
                  <a:gd name="T16" fmla="*/ 0 w 80"/>
                  <a:gd name="T17" fmla="*/ 0 h 79"/>
                  <a:gd name="T18" fmla="*/ 0 w 80"/>
                  <a:gd name="T19" fmla="*/ 0 h 79"/>
                  <a:gd name="T20" fmla="*/ 0 w 80"/>
                  <a:gd name="T21" fmla="*/ 0 h 79"/>
                  <a:gd name="T22" fmla="*/ 0 w 80"/>
                  <a:gd name="T23" fmla="*/ 0 h 79"/>
                  <a:gd name="T24" fmla="*/ 0 w 80"/>
                  <a:gd name="T25" fmla="*/ 0 h 79"/>
                  <a:gd name="T26" fmla="*/ 0 w 80"/>
                  <a:gd name="T27" fmla="*/ 0 h 79"/>
                  <a:gd name="T28" fmla="*/ 0 w 80"/>
                  <a:gd name="T29" fmla="*/ 0 h 79"/>
                  <a:gd name="T30" fmla="*/ 0 w 80"/>
                  <a:gd name="T31" fmla="*/ 0 h 79"/>
                  <a:gd name="T32" fmla="*/ 0 w 80"/>
                  <a:gd name="T33" fmla="*/ 0 h 79"/>
                  <a:gd name="T34" fmla="*/ 0 w 80"/>
                  <a:gd name="T35" fmla="*/ 0 h 79"/>
                  <a:gd name="T36" fmla="*/ 0 w 80"/>
                  <a:gd name="T37" fmla="*/ 0 h 79"/>
                  <a:gd name="T38" fmla="*/ 0 w 80"/>
                  <a:gd name="T39" fmla="*/ 0 h 79"/>
                  <a:gd name="T40" fmla="*/ 0 w 80"/>
                  <a:gd name="T41" fmla="*/ 0 h 79"/>
                  <a:gd name="T42" fmla="*/ 0 w 80"/>
                  <a:gd name="T43" fmla="*/ 0 h 79"/>
                  <a:gd name="T44" fmla="*/ 0 w 80"/>
                  <a:gd name="T45" fmla="*/ 0 h 79"/>
                  <a:gd name="T46" fmla="*/ 0 w 80"/>
                  <a:gd name="T47" fmla="*/ 0 h 79"/>
                  <a:gd name="T48" fmla="*/ 0 w 80"/>
                  <a:gd name="T49" fmla="*/ 0 h 79"/>
                  <a:gd name="T50" fmla="*/ 0 w 80"/>
                  <a:gd name="T51" fmla="*/ 0 h 79"/>
                  <a:gd name="T52" fmla="*/ 0 w 80"/>
                  <a:gd name="T53" fmla="*/ 0 h 79"/>
                  <a:gd name="T54" fmla="*/ 0 w 80"/>
                  <a:gd name="T55" fmla="*/ 0 h 79"/>
                  <a:gd name="T56" fmla="*/ 0 w 80"/>
                  <a:gd name="T57" fmla="*/ 0 h 79"/>
                  <a:gd name="T58" fmla="*/ 0 w 80"/>
                  <a:gd name="T59" fmla="*/ 0 h 79"/>
                  <a:gd name="T60" fmla="*/ 0 w 80"/>
                  <a:gd name="T61" fmla="*/ 0 h 79"/>
                  <a:gd name="T62" fmla="*/ 0 w 80"/>
                  <a:gd name="T63" fmla="*/ 0 h 79"/>
                  <a:gd name="T64" fmla="*/ 0 w 80"/>
                  <a:gd name="T65" fmla="*/ 0 h 7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9">
                    <a:moveTo>
                      <a:pt x="46" y="0"/>
                    </a:moveTo>
                    <a:lnTo>
                      <a:pt x="38" y="0"/>
                    </a:lnTo>
                    <a:lnTo>
                      <a:pt x="30" y="0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1" y="12"/>
                    </a:lnTo>
                    <a:lnTo>
                      <a:pt x="6" y="18"/>
                    </a:lnTo>
                    <a:lnTo>
                      <a:pt x="2" y="24"/>
                    </a:lnTo>
                    <a:lnTo>
                      <a:pt x="0" y="33"/>
                    </a:lnTo>
                    <a:lnTo>
                      <a:pt x="0" y="41"/>
                    </a:lnTo>
                    <a:lnTo>
                      <a:pt x="0" y="49"/>
                    </a:lnTo>
                    <a:lnTo>
                      <a:pt x="4" y="56"/>
                    </a:lnTo>
                    <a:lnTo>
                      <a:pt x="7" y="63"/>
                    </a:lnTo>
                    <a:lnTo>
                      <a:pt x="12" y="68"/>
                    </a:lnTo>
                    <a:lnTo>
                      <a:pt x="17" y="73"/>
                    </a:lnTo>
                    <a:lnTo>
                      <a:pt x="24" y="76"/>
                    </a:lnTo>
                    <a:lnTo>
                      <a:pt x="32" y="79"/>
                    </a:lnTo>
                    <a:lnTo>
                      <a:pt x="40" y="79"/>
                    </a:lnTo>
                    <a:lnTo>
                      <a:pt x="49" y="79"/>
                    </a:lnTo>
                    <a:lnTo>
                      <a:pt x="55" y="75"/>
                    </a:lnTo>
                    <a:lnTo>
                      <a:pt x="62" y="72"/>
                    </a:lnTo>
                    <a:lnTo>
                      <a:pt x="68" y="67"/>
                    </a:lnTo>
                    <a:lnTo>
                      <a:pt x="73" y="61"/>
                    </a:lnTo>
                    <a:lnTo>
                      <a:pt x="76" y="54"/>
                    </a:lnTo>
                    <a:lnTo>
                      <a:pt x="78" y="46"/>
                    </a:lnTo>
                    <a:lnTo>
                      <a:pt x="80" y="38"/>
                    </a:lnTo>
                    <a:lnTo>
                      <a:pt x="78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7" y="11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" name="Freeform 123"/>
              <p:cNvSpPr/>
              <p:nvPr/>
            </p:nvSpPr>
            <p:spPr bwMode="auto">
              <a:xfrm>
                <a:off x="4216" y="4162"/>
                <a:ext cx="37" cy="39"/>
              </a:xfrm>
              <a:custGeom>
                <a:avLst/>
                <a:gdLst>
                  <a:gd name="T0" fmla="*/ 1 w 73"/>
                  <a:gd name="T1" fmla="*/ 0 h 79"/>
                  <a:gd name="T2" fmla="*/ 1 w 73"/>
                  <a:gd name="T3" fmla="*/ 0 h 79"/>
                  <a:gd name="T4" fmla="*/ 1 w 73"/>
                  <a:gd name="T5" fmla="*/ 0 h 79"/>
                  <a:gd name="T6" fmla="*/ 1 w 73"/>
                  <a:gd name="T7" fmla="*/ 0 h 79"/>
                  <a:gd name="T8" fmla="*/ 1 w 73"/>
                  <a:gd name="T9" fmla="*/ 0 h 79"/>
                  <a:gd name="T10" fmla="*/ 1 w 73"/>
                  <a:gd name="T11" fmla="*/ 0 h 79"/>
                  <a:gd name="T12" fmla="*/ 1 w 73"/>
                  <a:gd name="T13" fmla="*/ 0 h 79"/>
                  <a:gd name="T14" fmla="*/ 1 w 73"/>
                  <a:gd name="T15" fmla="*/ 0 h 79"/>
                  <a:gd name="T16" fmla="*/ 1 w 73"/>
                  <a:gd name="T17" fmla="*/ 0 h 79"/>
                  <a:gd name="T18" fmla="*/ 1 w 73"/>
                  <a:gd name="T19" fmla="*/ 0 h 79"/>
                  <a:gd name="T20" fmla="*/ 1 w 73"/>
                  <a:gd name="T21" fmla="*/ 0 h 79"/>
                  <a:gd name="T22" fmla="*/ 1 w 73"/>
                  <a:gd name="T23" fmla="*/ 0 h 79"/>
                  <a:gd name="T24" fmla="*/ 0 w 73"/>
                  <a:gd name="T25" fmla="*/ 0 h 79"/>
                  <a:gd name="T26" fmla="*/ 0 w 73"/>
                  <a:gd name="T27" fmla="*/ 0 h 79"/>
                  <a:gd name="T28" fmla="*/ 0 w 73"/>
                  <a:gd name="T29" fmla="*/ 0 h 79"/>
                  <a:gd name="T30" fmla="*/ 1 w 73"/>
                  <a:gd name="T31" fmla="*/ 0 h 79"/>
                  <a:gd name="T32" fmla="*/ 1 w 73"/>
                  <a:gd name="T33" fmla="*/ 0 h 79"/>
                  <a:gd name="T34" fmla="*/ 1 w 73"/>
                  <a:gd name="T35" fmla="*/ 0 h 79"/>
                  <a:gd name="T36" fmla="*/ 1 w 73"/>
                  <a:gd name="T37" fmla="*/ 0 h 79"/>
                  <a:gd name="T38" fmla="*/ 1 w 73"/>
                  <a:gd name="T39" fmla="*/ 0 h 79"/>
                  <a:gd name="T40" fmla="*/ 1 w 73"/>
                  <a:gd name="T41" fmla="*/ 0 h 79"/>
                  <a:gd name="T42" fmla="*/ 1 w 73"/>
                  <a:gd name="T43" fmla="*/ 0 h 79"/>
                  <a:gd name="T44" fmla="*/ 1 w 73"/>
                  <a:gd name="T45" fmla="*/ 0 h 79"/>
                  <a:gd name="T46" fmla="*/ 1 w 73"/>
                  <a:gd name="T47" fmla="*/ 0 h 79"/>
                  <a:gd name="T48" fmla="*/ 1 w 73"/>
                  <a:gd name="T49" fmla="*/ 0 h 79"/>
                  <a:gd name="T50" fmla="*/ 1 w 73"/>
                  <a:gd name="T51" fmla="*/ 0 h 79"/>
                  <a:gd name="T52" fmla="*/ 1 w 73"/>
                  <a:gd name="T53" fmla="*/ 0 h 79"/>
                  <a:gd name="T54" fmla="*/ 1 w 73"/>
                  <a:gd name="T55" fmla="*/ 0 h 79"/>
                  <a:gd name="T56" fmla="*/ 1 w 73"/>
                  <a:gd name="T57" fmla="*/ 0 h 7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73" h="79">
                    <a:moveTo>
                      <a:pt x="73" y="19"/>
                    </a:moveTo>
                    <a:lnTo>
                      <a:pt x="69" y="12"/>
                    </a:lnTo>
                    <a:lnTo>
                      <a:pt x="62" y="7"/>
                    </a:lnTo>
                    <a:lnTo>
                      <a:pt x="54" y="2"/>
                    </a:lnTo>
                    <a:lnTo>
                      <a:pt x="46" y="0"/>
                    </a:lnTo>
                    <a:lnTo>
                      <a:pt x="38" y="0"/>
                    </a:lnTo>
                    <a:lnTo>
                      <a:pt x="30" y="1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0" y="12"/>
                    </a:lnTo>
                    <a:lnTo>
                      <a:pt x="5" y="19"/>
                    </a:lnTo>
                    <a:lnTo>
                      <a:pt x="2" y="25"/>
                    </a:lnTo>
                    <a:lnTo>
                      <a:pt x="0" y="32"/>
                    </a:lnTo>
                    <a:lnTo>
                      <a:pt x="0" y="40"/>
                    </a:lnTo>
                    <a:lnTo>
                      <a:pt x="0" y="49"/>
                    </a:lnTo>
                    <a:lnTo>
                      <a:pt x="3" y="55"/>
                    </a:lnTo>
                    <a:lnTo>
                      <a:pt x="7" y="62"/>
                    </a:lnTo>
                    <a:lnTo>
                      <a:pt x="11" y="68"/>
                    </a:lnTo>
                    <a:lnTo>
                      <a:pt x="17" y="73"/>
                    </a:lnTo>
                    <a:lnTo>
                      <a:pt x="24" y="76"/>
                    </a:lnTo>
                    <a:lnTo>
                      <a:pt x="32" y="79"/>
                    </a:lnTo>
                    <a:lnTo>
                      <a:pt x="35" y="79"/>
                    </a:lnTo>
                    <a:lnTo>
                      <a:pt x="38" y="79"/>
                    </a:lnTo>
                    <a:lnTo>
                      <a:pt x="41" y="79"/>
                    </a:lnTo>
                    <a:lnTo>
                      <a:pt x="43" y="79"/>
                    </a:lnTo>
                    <a:lnTo>
                      <a:pt x="48" y="70"/>
                    </a:lnTo>
                    <a:lnTo>
                      <a:pt x="58" y="52"/>
                    </a:lnTo>
                    <a:lnTo>
                      <a:pt x="69" y="31"/>
                    </a:lnTo>
                    <a:lnTo>
                      <a:pt x="73" y="19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" name="Freeform 124"/>
              <p:cNvSpPr/>
              <p:nvPr/>
            </p:nvSpPr>
            <p:spPr bwMode="auto">
              <a:xfrm>
                <a:off x="3983" y="4266"/>
                <a:ext cx="31" cy="33"/>
              </a:xfrm>
              <a:custGeom>
                <a:avLst/>
                <a:gdLst>
                  <a:gd name="T0" fmla="*/ 1 w 61"/>
                  <a:gd name="T1" fmla="*/ 1 h 66"/>
                  <a:gd name="T2" fmla="*/ 1 w 61"/>
                  <a:gd name="T3" fmla="*/ 1 h 66"/>
                  <a:gd name="T4" fmla="*/ 1 w 61"/>
                  <a:gd name="T5" fmla="*/ 1 h 66"/>
                  <a:gd name="T6" fmla="*/ 1 w 61"/>
                  <a:gd name="T7" fmla="*/ 1 h 66"/>
                  <a:gd name="T8" fmla="*/ 1 w 61"/>
                  <a:gd name="T9" fmla="*/ 1 h 66"/>
                  <a:gd name="T10" fmla="*/ 1 w 61"/>
                  <a:gd name="T11" fmla="*/ 1 h 66"/>
                  <a:gd name="T12" fmla="*/ 1 w 61"/>
                  <a:gd name="T13" fmla="*/ 1 h 66"/>
                  <a:gd name="T14" fmla="*/ 1 w 61"/>
                  <a:gd name="T15" fmla="*/ 1 h 66"/>
                  <a:gd name="T16" fmla="*/ 1 w 61"/>
                  <a:gd name="T17" fmla="*/ 1 h 66"/>
                  <a:gd name="T18" fmla="*/ 1 w 61"/>
                  <a:gd name="T19" fmla="*/ 1 h 66"/>
                  <a:gd name="T20" fmla="*/ 1 w 61"/>
                  <a:gd name="T21" fmla="*/ 1 h 66"/>
                  <a:gd name="T22" fmla="*/ 1 w 61"/>
                  <a:gd name="T23" fmla="*/ 1 h 66"/>
                  <a:gd name="T24" fmla="*/ 1 w 61"/>
                  <a:gd name="T25" fmla="*/ 1 h 66"/>
                  <a:gd name="T26" fmla="*/ 1 w 61"/>
                  <a:gd name="T27" fmla="*/ 0 h 66"/>
                  <a:gd name="T28" fmla="*/ 1 w 61"/>
                  <a:gd name="T29" fmla="*/ 1 h 66"/>
                  <a:gd name="T30" fmla="*/ 1 w 61"/>
                  <a:gd name="T31" fmla="*/ 1 h 66"/>
                  <a:gd name="T32" fmla="*/ 0 w 61"/>
                  <a:gd name="T33" fmla="*/ 1 h 66"/>
                  <a:gd name="T34" fmla="*/ 1 w 61"/>
                  <a:gd name="T35" fmla="*/ 1 h 66"/>
                  <a:gd name="T36" fmla="*/ 1 w 61"/>
                  <a:gd name="T37" fmla="*/ 1 h 66"/>
                  <a:gd name="T38" fmla="*/ 1 w 61"/>
                  <a:gd name="T39" fmla="*/ 1 h 66"/>
                  <a:gd name="T40" fmla="*/ 1 w 61"/>
                  <a:gd name="T41" fmla="*/ 1 h 66"/>
                  <a:gd name="T42" fmla="*/ 1 w 61"/>
                  <a:gd name="T43" fmla="*/ 1 h 66"/>
                  <a:gd name="T44" fmla="*/ 1 w 61"/>
                  <a:gd name="T45" fmla="*/ 1 h 66"/>
                  <a:gd name="T46" fmla="*/ 1 w 61"/>
                  <a:gd name="T47" fmla="*/ 1 h 66"/>
                  <a:gd name="T48" fmla="*/ 1 w 61"/>
                  <a:gd name="T49" fmla="*/ 1 h 6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61" h="66">
                    <a:moveTo>
                      <a:pt x="53" y="66"/>
                    </a:moveTo>
                    <a:lnTo>
                      <a:pt x="57" y="61"/>
                    </a:lnTo>
                    <a:lnTo>
                      <a:pt x="59" y="56"/>
                    </a:lnTo>
                    <a:lnTo>
                      <a:pt x="60" y="52"/>
                    </a:lnTo>
                    <a:lnTo>
                      <a:pt x="61" y="47"/>
                    </a:lnTo>
                    <a:lnTo>
                      <a:pt x="61" y="39"/>
                    </a:lnTo>
                    <a:lnTo>
                      <a:pt x="60" y="31"/>
                    </a:lnTo>
                    <a:lnTo>
                      <a:pt x="58" y="24"/>
                    </a:lnTo>
                    <a:lnTo>
                      <a:pt x="55" y="17"/>
                    </a:lnTo>
                    <a:lnTo>
                      <a:pt x="50" y="11"/>
                    </a:lnTo>
                    <a:lnTo>
                      <a:pt x="43" y="7"/>
                    </a:lnTo>
                    <a:lnTo>
                      <a:pt x="36" y="3"/>
                    </a:lnTo>
                    <a:lnTo>
                      <a:pt x="29" y="1"/>
                    </a:lnTo>
                    <a:lnTo>
                      <a:pt x="21" y="0"/>
                    </a:lnTo>
                    <a:lnTo>
                      <a:pt x="13" y="1"/>
                    </a:lnTo>
                    <a:lnTo>
                      <a:pt x="6" y="3"/>
                    </a:lnTo>
                    <a:lnTo>
                      <a:pt x="0" y="7"/>
                    </a:lnTo>
                    <a:lnTo>
                      <a:pt x="2" y="9"/>
                    </a:lnTo>
                    <a:lnTo>
                      <a:pt x="5" y="14"/>
                    </a:lnTo>
                    <a:lnTo>
                      <a:pt x="11" y="22"/>
                    </a:lnTo>
                    <a:lnTo>
                      <a:pt x="19" y="31"/>
                    </a:lnTo>
                    <a:lnTo>
                      <a:pt x="27" y="41"/>
                    </a:lnTo>
                    <a:lnTo>
                      <a:pt x="35" y="51"/>
                    </a:lnTo>
                    <a:lnTo>
                      <a:pt x="44" y="59"/>
                    </a:lnTo>
                    <a:lnTo>
                      <a:pt x="53" y="66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" name="Freeform 125"/>
              <p:cNvSpPr/>
              <p:nvPr/>
            </p:nvSpPr>
            <p:spPr bwMode="auto">
              <a:xfrm>
                <a:off x="4852" y="4125"/>
                <a:ext cx="17" cy="17"/>
              </a:xfrm>
              <a:custGeom>
                <a:avLst/>
                <a:gdLst>
                  <a:gd name="T0" fmla="*/ 1 w 34"/>
                  <a:gd name="T1" fmla="*/ 1 h 34"/>
                  <a:gd name="T2" fmla="*/ 1 w 34"/>
                  <a:gd name="T3" fmla="*/ 1 h 34"/>
                  <a:gd name="T4" fmla="*/ 1 w 34"/>
                  <a:gd name="T5" fmla="*/ 1 h 34"/>
                  <a:gd name="T6" fmla="*/ 1 w 34"/>
                  <a:gd name="T7" fmla="*/ 1 h 34"/>
                  <a:gd name="T8" fmla="*/ 1 w 34"/>
                  <a:gd name="T9" fmla="*/ 1 h 34"/>
                  <a:gd name="T10" fmla="*/ 1 w 34"/>
                  <a:gd name="T11" fmla="*/ 1 h 34"/>
                  <a:gd name="T12" fmla="*/ 1 w 34"/>
                  <a:gd name="T13" fmla="*/ 1 h 34"/>
                  <a:gd name="T14" fmla="*/ 1 w 34"/>
                  <a:gd name="T15" fmla="*/ 1 h 34"/>
                  <a:gd name="T16" fmla="*/ 1 w 34"/>
                  <a:gd name="T17" fmla="*/ 1 h 34"/>
                  <a:gd name="T18" fmla="*/ 1 w 34"/>
                  <a:gd name="T19" fmla="*/ 0 h 34"/>
                  <a:gd name="T20" fmla="*/ 1 w 34"/>
                  <a:gd name="T21" fmla="*/ 1 h 34"/>
                  <a:gd name="T22" fmla="*/ 1 w 34"/>
                  <a:gd name="T23" fmla="*/ 1 h 34"/>
                  <a:gd name="T24" fmla="*/ 0 w 34"/>
                  <a:gd name="T25" fmla="*/ 1 h 34"/>
                  <a:gd name="T26" fmla="*/ 0 w 34"/>
                  <a:gd name="T27" fmla="*/ 1 h 34"/>
                  <a:gd name="T28" fmla="*/ 1 w 34"/>
                  <a:gd name="T29" fmla="*/ 1 h 34"/>
                  <a:gd name="T30" fmla="*/ 1 w 34"/>
                  <a:gd name="T31" fmla="*/ 1 h 34"/>
                  <a:gd name="T32" fmla="*/ 1 w 34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4">
                    <a:moveTo>
                      <a:pt x="12" y="34"/>
                    </a:moveTo>
                    <a:lnTo>
                      <a:pt x="19" y="34"/>
                    </a:lnTo>
                    <a:lnTo>
                      <a:pt x="24" y="33"/>
                    </a:lnTo>
                    <a:lnTo>
                      <a:pt x="29" y="28"/>
                    </a:lnTo>
                    <a:lnTo>
                      <a:pt x="32" y="22"/>
                    </a:lnTo>
                    <a:lnTo>
                      <a:pt x="34" y="15"/>
                    </a:lnTo>
                    <a:lnTo>
                      <a:pt x="32" y="10"/>
                    </a:lnTo>
                    <a:lnTo>
                      <a:pt x="28" y="5"/>
                    </a:lnTo>
                    <a:lnTo>
                      <a:pt x="22" y="2"/>
                    </a:lnTo>
                    <a:lnTo>
                      <a:pt x="15" y="0"/>
                    </a:lnTo>
                    <a:lnTo>
                      <a:pt x="9" y="3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1" y="25"/>
                    </a:lnTo>
                    <a:lnTo>
                      <a:pt x="6" y="30"/>
                    </a:lnTo>
                    <a:lnTo>
                      <a:pt x="12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" name="Freeform 126"/>
              <p:cNvSpPr/>
              <p:nvPr/>
            </p:nvSpPr>
            <p:spPr bwMode="auto">
              <a:xfrm>
                <a:off x="4885" y="4152"/>
                <a:ext cx="17" cy="17"/>
              </a:xfrm>
              <a:custGeom>
                <a:avLst/>
                <a:gdLst>
                  <a:gd name="T0" fmla="*/ 1 w 33"/>
                  <a:gd name="T1" fmla="*/ 1 h 33"/>
                  <a:gd name="T2" fmla="*/ 1 w 33"/>
                  <a:gd name="T3" fmla="*/ 1 h 33"/>
                  <a:gd name="T4" fmla="*/ 1 w 33"/>
                  <a:gd name="T5" fmla="*/ 1 h 33"/>
                  <a:gd name="T6" fmla="*/ 1 w 33"/>
                  <a:gd name="T7" fmla="*/ 1 h 33"/>
                  <a:gd name="T8" fmla="*/ 1 w 33"/>
                  <a:gd name="T9" fmla="*/ 1 h 33"/>
                  <a:gd name="T10" fmla="*/ 1 w 33"/>
                  <a:gd name="T11" fmla="*/ 1 h 33"/>
                  <a:gd name="T12" fmla="*/ 1 w 33"/>
                  <a:gd name="T13" fmla="*/ 1 h 33"/>
                  <a:gd name="T14" fmla="*/ 1 w 33"/>
                  <a:gd name="T15" fmla="*/ 1 h 33"/>
                  <a:gd name="T16" fmla="*/ 1 w 33"/>
                  <a:gd name="T17" fmla="*/ 0 h 33"/>
                  <a:gd name="T18" fmla="*/ 1 w 33"/>
                  <a:gd name="T19" fmla="*/ 0 h 33"/>
                  <a:gd name="T20" fmla="*/ 1 w 33"/>
                  <a:gd name="T21" fmla="*/ 1 h 33"/>
                  <a:gd name="T22" fmla="*/ 1 w 33"/>
                  <a:gd name="T23" fmla="*/ 1 h 33"/>
                  <a:gd name="T24" fmla="*/ 1 w 33"/>
                  <a:gd name="T25" fmla="*/ 1 h 33"/>
                  <a:gd name="T26" fmla="*/ 0 w 33"/>
                  <a:gd name="T27" fmla="*/ 1 h 33"/>
                  <a:gd name="T28" fmla="*/ 1 w 33"/>
                  <a:gd name="T29" fmla="*/ 1 h 33"/>
                  <a:gd name="T30" fmla="*/ 1 w 33"/>
                  <a:gd name="T31" fmla="*/ 1 h 33"/>
                  <a:gd name="T32" fmla="*/ 1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1" y="32"/>
                    </a:moveTo>
                    <a:lnTo>
                      <a:pt x="18" y="33"/>
                    </a:lnTo>
                    <a:lnTo>
                      <a:pt x="24" y="31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3" y="15"/>
                    </a:lnTo>
                    <a:lnTo>
                      <a:pt x="32" y="9"/>
                    </a:lnTo>
                    <a:lnTo>
                      <a:pt x="28" y="3"/>
                    </a:lnTo>
                    <a:lnTo>
                      <a:pt x="22" y="0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4" y="5"/>
                    </a:lnTo>
                    <a:lnTo>
                      <a:pt x="1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8"/>
                    </a:lnTo>
                    <a:lnTo>
                      <a:pt x="11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" name="Freeform 127"/>
              <p:cNvSpPr/>
              <p:nvPr/>
            </p:nvSpPr>
            <p:spPr bwMode="auto">
              <a:xfrm>
                <a:off x="4701" y="4202"/>
                <a:ext cx="17" cy="17"/>
              </a:xfrm>
              <a:custGeom>
                <a:avLst/>
                <a:gdLst>
                  <a:gd name="T0" fmla="*/ 1 w 34"/>
                  <a:gd name="T1" fmla="*/ 1 h 33"/>
                  <a:gd name="T2" fmla="*/ 1 w 34"/>
                  <a:gd name="T3" fmla="*/ 1 h 33"/>
                  <a:gd name="T4" fmla="*/ 1 w 34"/>
                  <a:gd name="T5" fmla="*/ 1 h 33"/>
                  <a:gd name="T6" fmla="*/ 1 w 34"/>
                  <a:gd name="T7" fmla="*/ 1 h 33"/>
                  <a:gd name="T8" fmla="*/ 1 w 34"/>
                  <a:gd name="T9" fmla="*/ 1 h 33"/>
                  <a:gd name="T10" fmla="*/ 1 w 34"/>
                  <a:gd name="T11" fmla="*/ 1 h 33"/>
                  <a:gd name="T12" fmla="*/ 1 w 34"/>
                  <a:gd name="T13" fmla="*/ 1 h 33"/>
                  <a:gd name="T14" fmla="*/ 1 w 34"/>
                  <a:gd name="T15" fmla="*/ 1 h 33"/>
                  <a:gd name="T16" fmla="*/ 1 w 34"/>
                  <a:gd name="T17" fmla="*/ 1 h 33"/>
                  <a:gd name="T18" fmla="*/ 1 w 34"/>
                  <a:gd name="T19" fmla="*/ 0 h 33"/>
                  <a:gd name="T20" fmla="*/ 1 w 34"/>
                  <a:gd name="T21" fmla="*/ 1 h 33"/>
                  <a:gd name="T22" fmla="*/ 1 w 34"/>
                  <a:gd name="T23" fmla="*/ 1 h 33"/>
                  <a:gd name="T24" fmla="*/ 1 w 34"/>
                  <a:gd name="T25" fmla="*/ 1 h 33"/>
                  <a:gd name="T26" fmla="*/ 0 w 34"/>
                  <a:gd name="T27" fmla="*/ 1 h 33"/>
                  <a:gd name="T28" fmla="*/ 1 w 34"/>
                  <a:gd name="T29" fmla="*/ 1 h 33"/>
                  <a:gd name="T30" fmla="*/ 1 w 34"/>
                  <a:gd name="T31" fmla="*/ 1 h 33"/>
                  <a:gd name="T32" fmla="*/ 1 w 34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3">
                    <a:moveTo>
                      <a:pt x="12" y="33"/>
                    </a:moveTo>
                    <a:lnTo>
                      <a:pt x="19" y="33"/>
                    </a:lnTo>
                    <a:lnTo>
                      <a:pt x="25" y="32"/>
                    </a:lnTo>
                    <a:lnTo>
                      <a:pt x="29" y="28"/>
                    </a:lnTo>
                    <a:lnTo>
                      <a:pt x="33" y="22"/>
                    </a:lnTo>
                    <a:lnTo>
                      <a:pt x="34" y="16"/>
                    </a:lnTo>
                    <a:lnTo>
                      <a:pt x="33" y="9"/>
                    </a:lnTo>
                    <a:lnTo>
                      <a:pt x="28" y="5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10" y="2"/>
                    </a:lnTo>
                    <a:lnTo>
                      <a:pt x="5" y="6"/>
                    </a:lnTo>
                    <a:lnTo>
                      <a:pt x="2" y="12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30"/>
                    </a:lnTo>
                    <a:lnTo>
                      <a:pt x="1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" name="Freeform 128"/>
              <p:cNvSpPr/>
              <p:nvPr/>
            </p:nvSpPr>
            <p:spPr bwMode="auto">
              <a:xfrm>
                <a:off x="4742" y="4201"/>
                <a:ext cx="16" cy="17"/>
              </a:xfrm>
              <a:custGeom>
                <a:avLst/>
                <a:gdLst>
                  <a:gd name="T0" fmla="*/ 0 w 34"/>
                  <a:gd name="T1" fmla="*/ 1 h 33"/>
                  <a:gd name="T2" fmla="*/ 0 w 34"/>
                  <a:gd name="T3" fmla="*/ 1 h 33"/>
                  <a:gd name="T4" fmla="*/ 0 w 34"/>
                  <a:gd name="T5" fmla="*/ 1 h 33"/>
                  <a:gd name="T6" fmla="*/ 0 w 34"/>
                  <a:gd name="T7" fmla="*/ 1 h 33"/>
                  <a:gd name="T8" fmla="*/ 0 w 34"/>
                  <a:gd name="T9" fmla="*/ 1 h 33"/>
                  <a:gd name="T10" fmla="*/ 0 w 34"/>
                  <a:gd name="T11" fmla="*/ 1 h 33"/>
                  <a:gd name="T12" fmla="*/ 0 w 34"/>
                  <a:gd name="T13" fmla="*/ 1 h 33"/>
                  <a:gd name="T14" fmla="*/ 0 w 34"/>
                  <a:gd name="T15" fmla="*/ 1 h 33"/>
                  <a:gd name="T16" fmla="*/ 0 w 34"/>
                  <a:gd name="T17" fmla="*/ 1 h 33"/>
                  <a:gd name="T18" fmla="*/ 0 w 34"/>
                  <a:gd name="T19" fmla="*/ 0 h 33"/>
                  <a:gd name="T20" fmla="*/ 0 w 34"/>
                  <a:gd name="T21" fmla="*/ 1 h 33"/>
                  <a:gd name="T22" fmla="*/ 0 w 34"/>
                  <a:gd name="T23" fmla="*/ 1 h 33"/>
                  <a:gd name="T24" fmla="*/ 0 w 34"/>
                  <a:gd name="T25" fmla="*/ 1 h 33"/>
                  <a:gd name="T26" fmla="*/ 0 w 34"/>
                  <a:gd name="T27" fmla="*/ 1 h 33"/>
                  <a:gd name="T28" fmla="*/ 0 w 34"/>
                  <a:gd name="T29" fmla="*/ 1 h 33"/>
                  <a:gd name="T30" fmla="*/ 0 w 34"/>
                  <a:gd name="T31" fmla="*/ 1 h 33"/>
                  <a:gd name="T32" fmla="*/ 0 w 34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3">
                    <a:moveTo>
                      <a:pt x="12" y="32"/>
                    </a:moveTo>
                    <a:lnTo>
                      <a:pt x="19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4" y="15"/>
                    </a:lnTo>
                    <a:lnTo>
                      <a:pt x="31" y="9"/>
                    </a:lnTo>
                    <a:lnTo>
                      <a:pt x="28" y="4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4" y="5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8"/>
                    </a:lnTo>
                    <a:lnTo>
                      <a:pt x="12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0" name="Freeform 129"/>
              <p:cNvSpPr/>
              <p:nvPr/>
            </p:nvSpPr>
            <p:spPr bwMode="auto">
              <a:xfrm>
                <a:off x="4782" y="4209"/>
                <a:ext cx="17" cy="17"/>
              </a:xfrm>
              <a:custGeom>
                <a:avLst/>
                <a:gdLst>
                  <a:gd name="T0" fmla="*/ 1 w 33"/>
                  <a:gd name="T1" fmla="*/ 1 h 33"/>
                  <a:gd name="T2" fmla="*/ 1 w 33"/>
                  <a:gd name="T3" fmla="*/ 1 h 33"/>
                  <a:gd name="T4" fmla="*/ 1 w 33"/>
                  <a:gd name="T5" fmla="*/ 1 h 33"/>
                  <a:gd name="T6" fmla="*/ 1 w 33"/>
                  <a:gd name="T7" fmla="*/ 1 h 33"/>
                  <a:gd name="T8" fmla="*/ 1 w 33"/>
                  <a:gd name="T9" fmla="*/ 1 h 33"/>
                  <a:gd name="T10" fmla="*/ 1 w 33"/>
                  <a:gd name="T11" fmla="*/ 1 h 33"/>
                  <a:gd name="T12" fmla="*/ 1 w 33"/>
                  <a:gd name="T13" fmla="*/ 1 h 33"/>
                  <a:gd name="T14" fmla="*/ 1 w 33"/>
                  <a:gd name="T15" fmla="*/ 1 h 33"/>
                  <a:gd name="T16" fmla="*/ 1 w 33"/>
                  <a:gd name="T17" fmla="*/ 1 h 33"/>
                  <a:gd name="T18" fmla="*/ 1 w 33"/>
                  <a:gd name="T19" fmla="*/ 0 h 33"/>
                  <a:gd name="T20" fmla="*/ 1 w 33"/>
                  <a:gd name="T21" fmla="*/ 1 h 33"/>
                  <a:gd name="T22" fmla="*/ 1 w 33"/>
                  <a:gd name="T23" fmla="*/ 1 h 33"/>
                  <a:gd name="T24" fmla="*/ 0 w 33"/>
                  <a:gd name="T25" fmla="*/ 1 h 33"/>
                  <a:gd name="T26" fmla="*/ 0 w 33"/>
                  <a:gd name="T27" fmla="*/ 1 h 33"/>
                  <a:gd name="T28" fmla="*/ 1 w 33"/>
                  <a:gd name="T29" fmla="*/ 1 h 33"/>
                  <a:gd name="T30" fmla="*/ 1 w 33"/>
                  <a:gd name="T31" fmla="*/ 1 h 33"/>
                  <a:gd name="T32" fmla="*/ 1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1" y="32"/>
                    </a:moveTo>
                    <a:lnTo>
                      <a:pt x="18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3" y="15"/>
                    </a:lnTo>
                    <a:lnTo>
                      <a:pt x="31" y="9"/>
                    </a:lnTo>
                    <a:lnTo>
                      <a:pt x="27" y="4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3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5" y="29"/>
                    </a:lnTo>
                    <a:lnTo>
                      <a:pt x="11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" name="Freeform 130"/>
              <p:cNvSpPr/>
              <p:nvPr/>
            </p:nvSpPr>
            <p:spPr bwMode="auto">
              <a:xfrm>
                <a:off x="4820" y="4226"/>
                <a:ext cx="17" cy="17"/>
              </a:xfrm>
              <a:custGeom>
                <a:avLst/>
                <a:gdLst>
                  <a:gd name="T0" fmla="*/ 1 w 33"/>
                  <a:gd name="T1" fmla="*/ 1 h 34"/>
                  <a:gd name="T2" fmla="*/ 1 w 33"/>
                  <a:gd name="T3" fmla="*/ 1 h 34"/>
                  <a:gd name="T4" fmla="*/ 1 w 33"/>
                  <a:gd name="T5" fmla="*/ 1 h 34"/>
                  <a:gd name="T6" fmla="*/ 1 w 33"/>
                  <a:gd name="T7" fmla="*/ 1 h 34"/>
                  <a:gd name="T8" fmla="*/ 1 w 33"/>
                  <a:gd name="T9" fmla="*/ 1 h 34"/>
                  <a:gd name="T10" fmla="*/ 1 w 33"/>
                  <a:gd name="T11" fmla="*/ 1 h 34"/>
                  <a:gd name="T12" fmla="*/ 1 w 33"/>
                  <a:gd name="T13" fmla="*/ 1 h 34"/>
                  <a:gd name="T14" fmla="*/ 1 w 33"/>
                  <a:gd name="T15" fmla="*/ 1 h 34"/>
                  <a:gd name="T16" fmla="*/ 1 w 33"/>
                  <a:gd name="T17" fmla="*/ 1 h 34"/>
                  <a:gd name="T18" fmla="*/ 1 w 33"/>
                  <a:gd name="T19" fmla="*/ 0 h 34"/>
                  <a:gd name="T20" fmla="*/ 1 w 33"/>
                  <a:gd name="T21" fmla="*/ 1 h 34"/>
                  <a:gd name="T22" fmla="*/ 1 w 33"/>
                  <a:gd name="T23" fmla="*/ 1 h 34"/>
                  <a:gd name="T24" fmla="*/ 1 w 33"/>
                  <a:gd name="T25" fmla="*/ 1 h 34"/>
                  <a:gd name="T26" fmla="*/ 0 w 33"/>
                  <a:gd name="T27" fmla="*/ 1 h 34"/>
                  <a:gd name="T28" fmla="*/ 1 w 33"/>
                  <a:gd name="T29" fmla="*/ 1 h 34"/>
                  <a:gd name="T30" fmla="*/ 1 w 33"/>
                  <a:gd name="T31" fmla="*/ 1 h 34"/>
                  <a:gd name="T32" fmla="*/ 1 w 33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4">
                    <a:moveTo>
                      <a:pt x="11" y="34"/>
                    </a:moveTo>
                    <a:lnTo>
                      <a:pt x="18" y="34"/>
                    </a:lnTo>
                    <a:lnTo>
                      <a:pt x="24" y="33"/>
                    </a:lnTo>
                    <a:lnTo>
                      <a:pt x="30" y="28"/>
                    </a:lnTo>
                    <a:lnTo>
                      <a:pt x="33" y="22"/>
                    </a:lnTo>
                    <a:lnTo>
                      <a:pt x="33" y="15"/>
                    </a:lnTo>
                    <a:lnTo>
                      <a:pt x="32" y="9"/>
                    </a:lnTo>
                    <a:lnTo>
                      <a:pt x="27" y="5"/>
                    </a:lnTo>
                    <a:lnTo>
                      <a:pt x="22" y="1"/>
                    </a:lnTo>
                    <a:lnTo>
                      <a:pt x="16" y="0"/>
                    </a:lnTo>
                    <a:lnTo>
                      <a:pt x="9" y="3"/>
                    </a:lnTo>
                    <a:lnTo>
                      <a:pt x="4" y="6"/>
                    </a:lnTo>
                    <a:lnTo>
                      <a:pt x="1" y="12"/>
                    </a:lnTo>
                    <a:lnTo>
                      <a:pt x="0" y="19"/>
                    </a:lnTo>
                    <a:lnTo>
                      <a:pt x="2" y="24"/>
                    </a:lnTo>
                    <a:lnTo>
                      <a:pt x="5" y="30"/>
                    </a:lnTo>
                    <a:lnTo>
                      <a:pt x="11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2" name="Freeform 131"/>
              <p:cNvSpPr/>
              <p:nvPr/>
            </p:nvSpPr>
            <p:spPr bwMode="auto">
              <a:xfrm>
                <a:off x="4853" y="4250"/>
                <a:ext cx="16" cy="16"/>
              </a:xfrm>
              <a:custGeom>
                <a:avLst/>
                <a:gdLst>
                  <a:gd name="T0" fmla="*/ 0 w 33"/>
                  <a:gd name="T1" fmla="*/ 0 h 33"/>
                  <a:gd name="T2" fmla="*/ 0 w 33"/>
                  <a:gd name="T3" fmla="*/ 0 h 33"/>
                  <a:gd name="T4" fmla="*/ 0 w 33"/>
                  <a:gd name="T5" fmla="*/ 0 h 33"/>
                  <a:gd name="T6" fmla="*/ 0 w 33"/>
                  <a:gd name="T7" fmla="*/ 0 h 33"/>
                  <a:gd name="T8" fmla="*/ 0 w 33"/>
                  <a:gd name="T9" fmla="*/ 0 h 33"/>
                  <a:gd name="T10" fmla="*/ 0 w 33"/>
                  <a:gd name="T11" fmla="*/ 0 h 33"/>
                  <a:gd name="T12" fmla="*/ 0 w 33"/>
                  <a:gd name="T13" fmla="*/ 0 h 33"/>
                  <a:gd name="T14" fmla="*/ 0 w 33"/>
                  <a:gd name="T15" fmla="*/ 0 h 33"/>
                  <a:gd name="T16" fmla="*/ 0 w 33"/>
                  <a:gd name="T17" fmla="*/ 0 h 33"/>
                  <a:gd name="T18" fmla="*/ 0 w 33"/>
                  <a:gd name="T19" fmla="*/ 0 h 33"/>
                  <a:gd name="T20" fmla="*/ 0 w 33"/>
                  <a:gd name="T21" fmla="*/ 0 h 33"/>
                  <a:gd name="T22" fmla="*/ 0 w 33"/>
                  <a:gd name="T23" fmla="*/ 0 h 33"/>
                  <a:gd name="T24" fmla="*/ 0 w 33"/>
                  <a:gd name="T25" fmla="*/ 0 h 33"/>
                  <a:gd name="T26" fmla="*/ 0 w 33"/>
                  <a:gd name="T27" fmla="*/ 0 h 33"/>
                  <a:gd name="T28" fmla="*/ 0 w 33"/>
                  <a:gd name="T29" fmla="*/ 0 h 33"/>
                  <a:gd name="T30" fmla="*/ 0 w 33"/>
                  <a:gd name="T31" fmla="*/ 0 h 33"/>
                  <a:gd name="T32" fmla="*/ 0 w 33"/>
                  <a:gd name="T33" fmla="*/ 0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2" y="32"/>
                    </a:moveTo>
                    <a:lnTo>
                      <a:pt x="18" y="33"/>
                    </a:lnTo>
                    <a:lnTo>
                      <a:pt x="25" y="32"/>
                    </a:lnTo>
                    <a:lnTo>
                      <a:pt x="29" y="27"/>
                    </a:lnTo>
                    <a:lnTo>
                      <a:pt x="33" y="21"/>
                    </a:lnTo>
                    <a:lnTo>
                      <a:pt x="33" y="15"/>
                    </a:lnTo>
                    <a:lnTo>
                      <a:pt x="31" y="9"/>
                    </a:lnTo>
                    <a:lnTo>
                      <a:pt x="27" y="4"/>
                    </a:lnTo>
                    <a:lnTo>
                      <a:pt x="21" y="1"/>
                    </a:lnTo>
                    <a:lnTo>
                      <a:pt x="15" y="0"/>
                    </a:lnTo>
                    <a:lnTo>
                      <a:pt x="8" y="1"/>
                    </a:lnTo>
                    <a:lnTo>
                      <a:pt x="4" y="5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28"/>
                    </a:lnTo>
                    <a:lnTo>
                      <a:pt x="12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" name="Freeform 132"/>
              <p:cNvSpPr/>
              <p:nvPr/>
            </p:nvSpPr>
            <p:spPr bwMode="auto">
              <a:xfrm>
                <a:off x="4680" y="4230"/>
                <a:ext cx="188" cy="72"/>
              </a:xfrm>
              <a:custGeom>
                <a:avLst/>
                <a:gdLst>
                  <a:gd name="T0" fmla="*/ 1 w 376"/>
                  <a:gd name="T1" fmla="*/ 1 h 144"/>
                  <a:gd name="T2" fmla="*/ 1 w 376"/>
                  <a:gd name="T3" fmla="*/ 1 h 144"/>
                  <a:gd name="T4" fmla="*/ 1 w 376"/>
                  <a:gd name="T5" fmla="*/ 1 h 144"/>
                  <a:gd name="T6" fmla="*/ 1 w 376"/>
                  <a:gd name="T7" fmla="*/ 1 h 144"/>
                  <a:gd name="T8" fmla="*/ 1 w 376"/>
                  <a:gd name="T9" fmla="*/ 1 h 144"/>
                  <a:gd name="T10" fmla="*/ 1 w 376"/>
                  <a:gd name="T11" fmla="*/ 1 h 144"/>
                  <a:gd name="T12" fmla="*/ 1 w 376"/>
                  <a:gd name="T13" fmla="*/ 1 h 144"/>
                  <a:gd name="T14" fmla="*/ 1 w 376"/>
                  <a:gd name="T15" fmla="*/ 1 h 144"/>
                  <a:gd name="T16" fmla="*/ 1 w 376"/>
                  <a:gd name="T17" fmla="*/ 1 h 144"/>
                  <a:gd name="T18" fmla="*/ 1 w 376"/>
                  <a:gd name="T19" fmla="*/ 1 h 144"/>
                  <a:gd name="T20" fmla="*/ 1 w 376"/>
                  <a:gd name="T21" fmla="*/ 1 h 144"/>
                  <a:gd name="T22" fmla="*/ 1 w 376"/>
                  <a:gd name="T23" fmla="*/ 1 h 144"/>
                  <a:gd name="T24" fmla="*/ 1 w 376"/>
                  <a:gd name="T25" fmla="*/ 1 h 144"/>
                  <a:gd name="T26" fmla="*/ 1 w 376"/>
                  <a:gd name="T27" fmla="*/ 1 h 144"/>
                  <a:gd name="T28" fmla="*/ 1 w 376"/>
                  <a:gd name="T29" fmla="*/ 1 h 144"/>
                  <a:gd name="T30" fmla="*/ 1 w 376"/>
                  <a:gd name="T31" fmla="*/ 1 h 144"/>
                  <a:gd name="T32" fmla="*/ 1 w 376"/>
                  <a:gd name="T33" fmla="*/ 1 h 144"/>
                  <a:gd name="T34" fmla="*/ 1 w 376"/>
                  <a:gd name="T35" fmla="*/ 1 h 144"/>
                  <a:gd name="T36" fmla="*/ 1 w 376"/>
                  <a:gd name="T37" fmla="*/ 1 h 144"/>
                  <a:gd name="T38" fmla="*/ 1 w 376"/>
                  <a:gd name="T39" fmla="*/ 0 h 144"/>
                  <a:gd name="T40" fmla="*/ 1 w 376"/>
                  <a:gd name="T41" fmla="*/ 1 h 144"/>
                  <a:gd name="T42" fmla="*/ 1 w 376"/>
                  <a:gd name="T43" fmla="*/ 1 h 144"/>
                  <a:gd name="T44" fmla="*/ 1 w 376"/>
                  <a:gd name="T45" fmla="*/ 1 h 144"/>
                  <a:gd name="T46" fmla="*/ 1 w 376"/>
                  <a:gd name="T47" fmla="*/ 1 h 144"/>
                  <a:gd name="T48" fmla="*/ 0 w 376"/>
                  <a:gd name="T49" fmla="*/ 1 h 144"/>
                  <a:gd name="T50" fmla="*/ 1 w 376"/>
                  <a:gd name="T51" fmla="*/ 1 h 144"/>
                  <a:gd name="T52" fmla="*/ 1 w 376"/>
                  <a:gd name="T53" fmla="*/ 1 h 144"/>
                  <a:gd name="T54" fmla="*/ 1 w 376"/>
                  <a:gd name="T55" fmla="*/ 1 h 144"/>
                  <a:gd name="T56" fmla="*/ 1 w 376"/>
                  <a:gd name="T57" fmla="*/ 1 h 144"/>
                  <a:gd name="T58" fmla="*/ 1 w 376"/>
                  <a:gd name="T59" fmla="*/ 1 h 144"/>
                  <a:gd name="T60" fmla="*/ 1 w 376"/>
                  <a:gd name="T61" fmla="*/ 1 h 144"/>
                  <a:gd name="T62" fmla="*/ 1 w 376"/>
                  <a:gd name="T63" fmla="*/ 1 h 144"/>
                  <a:gd name="T64" fmla="*/ 1 w 376"/>
                  <a:gd name="T65" fmla="*/ 1 h 144"/>
                  <a:gd name="T66" fmla="*/ 1 w 376"/>
                  <a:gd name="T67" fmla="*/ 1 h 144"/>
                  <a:gd name="T68" fmla="*/ 1 w 376"/>
                  <a:gd name="T69" fmla="*/ 1 h 144"/>
                  <a:gd name="T70" fmla="*/ 1 w 376"/>
                  <a:gd name="T71" fmla="*/ 1 h 144"/>
                  <a:gd name="T72" fmla="*/ 1 w 376"/>
                  <a:gd name="T73" fmla="*/ 1 h 144"/>
                  <a:gd name="T74" fmla="*/ 1 w 376"/>
                  <a:gd name="T75" fmla="*/ 1 h 144"/>
                  <a:gd name="T76" fmla="*/ 1 w 376"/>
                  <a:gd name="T77" fmla="*/ 1 h 144"/>
                  <a:gd name="T78" fmla="*/ 1 w 376"/>
                  <a:gd name="T79" fmla="*/ 1 h 144"/>
                  <a:gd name="T80" fmla="*/ 1 w 376"/>
                  <a:gd name="T81" fmla="*/ 1 h 144"/>
                  <a:gd name="T82" fmla="*/ 1 w 376"/>
                  <a:gd name="T83" fmla="*/ 1 h 144"/>
                  <a:gd name="T84" fmla="*/ 1 w 376"/>
                  <a:gd name="T85" fmla="*/ 1 h 144"/>
                  <a:gd name="T86" fmla="*/ 1 w 376"/>
                  <a:gd name="T87" fmla="*/ 1 h 144"/>
                  <a:gd name="T88" fmla="*/ 1 w 376"/>
                  <a:gd name="T89" fmla="*/ 1 h 144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376" h="144">
                    <a:moveTo>
                      <a:pt x="340" y="144"/>
                    </a:moveTo>
                    <a:lnTo>
                      <a:pt x="344" y="141"/>
                    </a:lnTo>
                    <a:lnTo>
                      <a:pt x="349" y="137"/>
                    </a:lnTo>
                    <a:lnTo>
                      <a:pt x="353" y="134"/>
                    </a:lnTo>
                    <a:lnTo>
                      <a:pt x="358" y="130"/>
                    </a:lnTo>
                    <a:lnTo>
                      <a:pt x="363" y="127"/>
                    </a:lnTo>
                    <a:lnTo>
                      <a:pt x="367" y="122"/>
                    </a:lnTo>
                    <a:lnTo>
                      <a:pt x="372" y="119"/>
                    </a:lnTo>
                    <a:lnTo>
                      <a:pt x="376" y="114"/>
                    </a:lnTo>
                    <a:lnTo>
                      <a:pt x="358" y="95"/>
                    </a:lnTo>
                    <a:lnTo>
                      <a:pt x="337" y="76"/>
                    </a:lnTo>
                    <a:lnTo>
                      <a:pt x="314" y="60"/>
                    </a:lnTo>
                    <a:lnTo>
                      <a:pt x="291" y="46"/>
                    </a:lnTo>
                    <a:lnTo>
                      <a:pt x="266" y="34"/>
                    </a:lnTo>
                    <a:lnTo>
                      <a:pt x="239" y="23"/>
                    </a:lnTo>
                    <a:lnTo>
                      <a:pt x="213" y="15"/>
                    </a:lnTo>
                    <a:lnTo>
                      <a:pt x="186" y="9"/>
                    </a:lnTo>
                    <a:lnTo>
                      <a:pt x="160" y="5"/>
                    </a:lnTo>
                    <a:lnTo>
                      <a:pt x="133" y="1"/>
                    </a:lnTo>
                    <a:lnTo>
                      <a:pt x="108" y="0"/>
                    </a:lnTo>
                    <a:lnTo>
                      <a:pt x="83" y="1"/>
                    </a:lnTo>
                    <a:lnTo>
                      <a:pt x="60" y="4"/>
                    </a:lnTo>
                    <a:lnTo>
                      <a:pt x="38" y="7"/>
                    </a:lnTo>
                    <a:lnTo>
                      <a:pt x="17" y="13"/>
                    </a:lnTo>
                    <a:lnTo>
                      <a:pt x="0" y="20"/>
                    </a:lnTo>
                    <a:lnTo>
                      <a:pt x="4" y="32"/>
                    </a:lnTo>
                    <a:lnTo>
                      <a:pt x="9" y="45"/>
                    </a:lnTo>
                    <a:lnTo>
                      <a:pt x="15" y="58"/>
                    </a:lnTo>
                    <a:lnTo>
                      <a:pt x="21" y="69"/>
                    </a:lnTo>
                    <a:lnTo>
                      <a:pt x="40" y="60"/>
                    </a:lnTo>
                    <a:lnTo>
                      <a:pt x="61" y="54"/>
                    </a:lnTo>
                    <a:lnTo>
                      <a:pt x="83" y="50"/>
                    </a:lnTo>
                    <a:lnTo>
                      <a:pt x="106" y="47"/>
                    </a:lnTo>
                    <a:lnTo>
                      <a:pt x="128" y="47"/>
                    </a:lnTo>
                    <a:lnTo>
                      <a:pt x="151" y="49"/>
                    </a:lnTo>
                    <a:lnTo>
                      <a:pt x="174" y="52"/>
                    </a:lnTo>
                    <a:lnTo>
                      <a:pt x="197" y="58"/>
                    </a:lnTo>
                    <a:lnTo>
                      <a:pt x="219" y="65"/>
                    </a:lnTo>
                    <a:lnTo>
                      <a:pt x="241" y="73"/>
                    </a:lnTo>
                    <a:lnTo>
                      <a:pt x="261" y="82"/>
                    </a:lnTo>
                    <a:lnTo>
                      <a:pt x="280" y="92"/>
                    </a:lnTo>
                    <a:lnTo>
                      <a:pt x="298" y="104"/>
                    </a:lnTo>
                    <a:lnTo>
                      <a:pt x="314" y="117"/>
                    </a:lnTo>
                    <a:lnTo>
                      <a:pt x="328" y="130"/>
                    </a:lnTo>
                    <a:lnTo>
                      <a:pt x="340" y="144"/>
                    </a:lnTo>
                    <a:close/>
                  </a:path>
                </a:pathLst>
              </a:custGeom>
              <a:solidFill>
                <a:srgbClr val="D100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4" name="Freeform 133"/>
              <p:cNvSpPr/>
              <p:nvPr/>
            </p:nvSpPr>
            <p:spPr bwMode="auto">
              <a:xfrm>
                <a:off x="3482" y="4271"/>
                <a:ext cx="1433" cy="69"/>
              </a:xfrm>
              <a:custGeom>
                <a:avLst/>
                <a:gdLst>
                  <a:gd name="T0" fmla="*/ 0 w 2868"/>
                  <a:gd name="T1" fmla="*/ 1 h 137"/>
                  <a:gd name="T2" fmla="*/ 0 w 2868"/>
                  <a:gd name="T3" fmla="*/ 0 h 137"/>
                  <a:gd name="T4" fmla="*/ 0 w 2868"/>
                  <a:gd name="T5" fmla="*/ 0 h 137"/>
                  <a:gd name="T6" fmla="*/ 0 w 2868"/>
                  <a:gd name="T7" fmla="*/ 1 h 137"/>
                  <a:gd name="T8" fmla="*/ 0 w 2868"/>
                  <a:gd name="T9" fmla="*/ 1 h 1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868" h="137">
                    <a:moveTo>
                      <a:pt x="2868" y="134"/>
                    </a:moveTo>
                    <a:lnTo>
                      <a:pt x="2868" y="0"/>
                    </a:lnTo>
                    <a:lnTo>
                      <a:pt x="0" y="0"/>
                    </a:lnTo>
                    <a:lnTo>
                      <a:pt x="7" y="137"/>
                    </a:lnTo>
                    <a:lnTo>
                      <a:pt x="2868" y="134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5" name="Freeform 134"/>
              <p:cNvSpPr/>
              <p:nvPr/>
            </p:nvSpPr>
            <p:spPr bwMode="auto">
              <a:xfrm>
                <a:off x="3452" y="4178"/>
                <a:ext cx="202" cy="140"/>
              </a:xfrm>
              <a:custGeom>
                <a:avLst/>
                <a:gdLst>
                  <a:gd name="T0" fmla="*/ 1 w 404"/>
                  <a:gd name="T1" fmla="*/ 0 h 281"/>
                  <a:gd name="T2" fmla="*/ 1 w 404"/>
                  <a:gd name="T3" fmla="*/ 0 h 281"/>
                  <a:gd name="T4" fmla="*/ 1 w 404"/>
                  <a:gd name="T5" fmla="*/ 0 h 281"/>
                  <a:gd name="T6" fmla="*/ 1 w 404"/>
                  <a:gd name="T7" fmla="*/ 0 h 281"/>
                  <a:gd name="T8" fmla="*/ 1 w 404"/>
                  <a:gd name="T9" fmla="*/ 0 h 281"/>
                  <a:gd name="T10" fmla="*/ 1 w 404"/>
                  <a:gd name="T11" fmla="*/ 0 h 281"/>
                  <a:gd name="T12" fmla="*/ 1 w 404"/>
                  <a:gd name="T13" fmla="*/ 0 h 281"/>
                  <a:gd name="T14" fmla="*/ 1 w 404"/>
                  <a:gd name="T15" fmla="*/ 0 h 281"/>
                  <a:gd name="T16" fmla="*/ 1 w 404"/>
                  <a:gd name="T17" fmla="*/ 0 h 281"/>
                  <a:gd name="T18" fmla="*/ 1 w 404"/>
                  <a:gd name="T19" fmla="*/ 0 h 281"/>
                  <a:gd name="T20" fmla="*/ 1 w 404"/>
                  <a:gd name="T21" fmla="*/ 0 h 281"/>
                  <a:gd name="T22" fmla="*/ 1 w 404"/>
                  <a:gd name="T23" fmla="*/ 0 h 281"/>
                  <a:gd name="T24" fmla="*/ 1 w 404"/>
                  <a:gd name="T25" fmla="*/ 0 h 281"/>
                  <a:gd name="T26" fmla="*/ 1 w 404"/>
                  <a:gd name="T27" fmla="*/ 0 h 281"/>
                  <a:gd name="T28" fmla="*/ 1 w 404"/>
                  <a:gd name="T29" fmla="*/ 0 h 281"/>
                  <a:gd name="T30" fmla="*/ 1 w 404"/>
                  <a:gd name="T31" fmla="*/ 0 h 281"/>
                  <a:gd name="T32" fmla="*/ 1 w 404"/>
                  <a:gd name="T33" fmla="*/ 0 h 281"/>
                  <a:gd name="T34" fmla="*/ 1 w 404"/>
                  <a:gd name="T35" fmla="*/ 0 h 281"/>
                  <a:gd name="T36" fmla="*/ 1 w 404"/>
                  <a:gd name="T37" fmla="*/ 0 h 281"/>
                  <a:gd name="T38" fmla="*/ 1 w 404"/>
                  <a:gd name="T39" fmla="*/ 0 h 281"/>
                  <a:gd name="T40" fmla="*/ 1 w 404"/>
                  <a:gd name="T41" fmla="*/ 0 h 281"/>
                  <a:gd name="T42" fmla="*/ 1 w 404"/>
                  <a:gd name="T43" fmla="*/ 0 h 281"/>
                  <a:gd name="T44" fmla="*/ 1 w 404"/>
                  <a:gd name="T45" fmla="*/ 0 h 281"/>
                  <a:gd name="T46" fmla="*/ 1 w 404"/>
                  <a:gd name="T47" fmla="*/ 0 h 281"/>
                  <a:gd name="T48" fmla="*/ 1 w 404"/>
                  <a:gd name="T49" fmla="*/ 0 h 281"/>
                  <a:gd name="T50" fmla="*/ 1 w 404"/>
                  <a:gd name="T51" fmla="*/ 0 h 281"/>
                  <a:gd name="T52" fmla="*/ 1 w 404"/>
                  <a:gd name="T53" fmla="*/ 0 h 281"/>
                  <a:gd name="T54" fmla="*/ 1 w 404"/>
                  <a:gd name="T55" fmla="*/ 0 h 281"/>
                  <a:gd name="T56" fmla="*/ 1 w 404"/>
                  <a:gd name="T57" fmla="*/ 0 h 281"/>
                  <a:gd name="T58" fmla="*/ 1 w 404"/>
                  <a:gd name="T59" fmla="*/ 0 h 281"/>
                  <a:gd name="T60" fmla="*/ 1 w 404"/>
                  <a:gd name="T61" fmla="*/ 0 h 281"/>
                  <a:gd name="T62" fmla="*/ 1 w 404"/>
                  <a:gd name="T63" fmla="*/ 0 h 281"/>
                  <a:gd name="T64" fmla="*/ 1 w 404"/>
                  <a:gd name="T65" fmla="*/ 0 h 281"/>
                  <a:gd name="T66" fmla="*/ 1 w 404"/>
                  <a:gd name="T67" fmla="*/ 0 h 281"/>
                  <a:gd name="T68" fmla="*/ 1 w 404"/>
                  <a:gd name="T69" fmla="*/ 0 h 281"/>
                  <a:gd name="T70" fmla="*/ 1 w 404"/>
                  <a:gd name="T71" fmla="*/ 0 h 281"/>
                  <a:gd name="T72" fmla="*/ 1 w 404"/>
                  <a:gd name="T73" fmla="*/ 0 h 281"/>
                  <a:gd name="T74" fmla="*/ 1 w 404"/>
                  <a:gd name="T75" fmla="*/ 0 h 281"/>
                  <a:gd name="T76" fmla="*/ 1 w 404"/>
                  <a:gd name="T77" fmla="*/ 0 h 281"/>
                  <a:gd name="T78" fmla="*/ 1 w 404"/>
                  <a:gd name="T79" fmla="*/ 0 h 281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04" h="281">
                    <a:moveTo>
                      <a:pt x="339" y="270"/>
                    </a:moveTo>
                    <a:lnTo>
                      <a:pt x="323" y="270"/>
                    </a:lnTo>
                    <a:lnTo>
                      <a:pt x="306" y="271"/>
                    </a:lnTo>
                    <a:lnTo>
                      <a:pt x="290" y="271"/>
                    </a:lnTo>
                    <a:lnTo>
                      <a:pt x="274" y="271"/>
                    </a:lnTo>
                    <a:lnTo>
                      <a:pt x="258" y="273"/>
                    </a:lnTo>
                    <a:lnTo>
                      <a:pt x="241" y="273"/>
                    </a:lnTo>
                    <a:lnTo>
                      <a:pt x="225" y="274"/>
                    </a:lnTo>
                    <a:lnTo>
                      <a:pt x="209" y="274"/>
                    </a:lnTo>
                    <a:lnTo>
                      <a:pt x="194" y="275"/>
                    </a:lnTo>
                    <a:lnTo>
                      <a:pt x="178" y="276"/>
                    </a:lnTo>
                    <a:lnTo>
                      <a:pt x="163" y="276"/>
                    </a:lnTo>
                    <a:lnTo>
                      <a:pt x="148" y="277"/>
                    </a:lnTo>
                    <a:lnTo>
                      <a:pt x="133" y="278"/>
                    </a:lnTo>
                    <a:lnTo>
                      <a:pt x="118" y="279"/>
                    </a:lnTo>
                    <a:lnTo>
                      <a:pt x="103" y="279"/>
                    </a:lnTo>
                    <a:lnTo>
                      <a:pt x="89" y="281"/>
                    </a:lnTo>
                    <a:lnTo>
                      <a:pt x="86" y="258"/>
                    </a:lnTo>
                    <a:lnTo>
                      <a:pt x="80" y="233"/>
                    </a:lnTo>
                    <a:lnTo>
                      <a:pt x="72" y="209"/>
                    </a:lnTo>
                    <a:lnTo>
                      <a:pt x="62" y="185"/>
                    </a:lnTo>
                    <a:lnTo>
                      <a:pt x="49" y="163"/>
                    </a:lnTo>
                    <a:lnTo>
                      <a:pt x="34" y="142"/>
                    </a:lnTo>
                    <a:lnTo>
                      <a:pt x="18" y="125"/>
                    </a:lnTo>
                    <a:lnTo>
                      <a:pt x="0" y="112"/>
                    </a:lnTo>
                    <a:lnTo>
                      <a:pt x="20" y="118"/>
                    </a:lnTo>
                    <a:lnTo>
                      <a:pt x="40" y="127"/>
                    </a:lnTo>
                    <a:lnTo>
                      <a:pt x="57" y="139"/>
                    </a:lnTo>
                    <a:lnTo>
                      <a:pt x="73" y="155"/>
                    </a:lnTo>
                    <a:lnTo>
                      <a:pt x="89" y="173"/>
                    </a:lnTo>
                    <a:lnTo>
                      <a:pt x="103" y="196"/>
                    </a:lnTo>
                    <a:lnTo>
                      <a:pt x="118" y="223"/>
                    </a:lnTo>
                    <a:lnTo>
                      <a:pt x="133" y="254"/>
                    </a:lnTo>
                    <a:lnTo>
                      <a:pt x="140" y="223"/>
                    </a:lnTo>
                    <a:lnTo>
                      <a:pt x="142" y="188"/>
                    </a:lnTo>
                    <a:lnTo>
                      <a:pt x="142" y="153"/>
                    </a:lnTo>
                    <a:lnTo>
                      <a:pt x="139" y="116"/>
                    </a:lnTo>
                    <a:lnTo>
                      <a:pt x="133" y="81"/>
                    </a:lnTo>
                    <a:lnTo>
                      <a:pt x="125" y="50"/>
                    </a:lnTo>
                    <a:lnTo>
                      <a:pt x="115" y="23"/>
                    </a:lnTo>
                    <a:lnTo>
                      <a:pt x="102" y="5"/>
                    </a:lnTo>
                    <a:lnTo>
                      <a:pt x="121" y="18"/>
                    </a:lnTo>
                    <a:lnTo>
                      <a:pt x="140" y="34"/>
                    </a:lnTo>
                    <a:lnTo>
                      <a:pt x="157" y="53"/>
                    </a:lnTo>
                    <a:lnTo>
                      <a:pt x="174" y="78"/>
                    </a:lnTo>
                    <a:lnTo>
                      <a:pt x="188" y="106"/>
                    </a:lnTo>
                    <a:lnTo>
                      <a:pt x="201" y="141"/>
                    </a:lnTo>
                    <a:lnTo>
                      <a:pt x="212" y="183"/>
                    </a:lnTo>
                    <a:lnTo>
                      <a:pt x="218" y="231"/>
                    </a:lnTo>
                    <a:lnTo>
                      <a:pt x="229" y="208"/>
                    </a:lnTo>
                    <a:lnTo>
                      <a:pt x="237" y="183"/>
                    </a:lnTo>
                    <a:lnTo>
                      <a:pt x="243" y="154"/>
                    </a:lnTo>
                    <a:lnTo>
                      <a:pt x="245" y="124"/>
                    </a:lnTo>
                    <a:lnTo>
                      <a:pt x="245" y="93"/>
                    </a:lnTo>
                    <a:lnTo>
                      <a:pt x="241" y="62"/>
                    </a:lnTo>
                    <a:lnTo>
                      <a:pt x="235" y="30"/>
                    </a:lnTo>
                    <a:lnTo>
                      <a:pt x="223" y="0"/>
                    </a:lnTo>
                    <a:lnTo>
                      <a:pt x="240" y="30"/>
                    </a:lnTo>
                    <a:lnTo>
                      <a:pt x="255" y="57"/>
                    </a:lnTo>
                    <a:lnTo>
                      <a:pt x="268" y="82"/>
                    </a:lnTo>
                    <a:lnTo>
                      <a:pt x="279" y="106"/>
                    </a:lnTo>
                    <a:lnTo>
                      <a:pt x="288" y="128"/>
                    </a:lnTo>
                    <a:lnTo>
                      <a:pt x="294" y="151"/>
                    </a:lnTo>
                    <a:lnTo>
                      <a:pt x="298" y="173"/>
                    </a:lnTo>
                    <a:lnTo>
                      <a:pt x="299" y="195"/>
                    </a:lnTo>
                    <a:lnTo>
                      <a:pt x="312" y="173"/>
                    </a:lnTo>
                    <a:lnTo>
                      <a:pt x="326" y="148"/>
                    </a:lnTo>
                    <a:lnTo>
                      <a:pt x="340" y="121"/>
                    </a:lnTo>
                    <a:lnTo>
                      <a:pt x="354" y="94"/>
                    </a:lnTo>
                    <a:lnTo>
                      <a:pt x="366" y="67"/>
                    </a:lnTo>
                    <a:lnTo>
                      <a:pt x="375" y="42"/>
                    </a:lnTo>
                    <a:lnTo>
                      <a:pt x="382" y="20"/>
                    </a:lnTo>
                    <a:lnTo>
                      <a:pt x="384" y="3"/>
                    </a:lnTo>
                    <a:lnTo>
                      <a:pt x="392" y="27"/>
                    </a:lnTo>
                    <a:lnTo>
                      <a:pt x="398" y="53"/>
                    </a:lnTo>
                    <a:lnTo>
                      <a:pt x="403" y="81"/>
                    </a:lnTo>
                    <a:lnTo>
                      <a:pt x="404" y="112"/>
                    </a:lnTo>
                    <a:lnTo>
                      <a:pt x="398" y="146"/>
                    </a:lnTo>
                    <a:lnTo>
                      <a:pt x="388" y="184"/>
                    </a:lnTo>
                    <a:lnTo>
                      <a:pt x="368" y="225"/>
                    </a:lnTo>
                    <a:lnTo>
                      <a:pt x="339" y="270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6" name="Freeform 135"/>
              <p:cNvSpPr/>
              <p:nvPr/>
            </p:nvSpPr>
            <p:spPr bwMode="auto">
              <a:xfrm>
                <a:off x="4880" y="4200"/>
                <a:ext cx="51" cy="71"/>
              </a:xfrm>
              <a:custGeom>
                <a:avLst/>
                <a:gdLst>
                  <a:gd name="T0" fmla="*/ 1 w 102"/>
                  <a:gd name="T1" fmla="*/ 1 h 142"/>
                  <a:gd name="T2" fmla="*/ 0 w 102"/>
                  <a:gd name="T3" fmla="*/ 1 h 142"/>
                  <a:gd name="T4" fmla="*/ 1 w 102"/>
                  <a:gd name="T5" fmla="*/ 1 h 142"/>
                  <a:gd name="T6" fmla="*/ 1 w 102"/>
                  <a:gd name="T7" fmla="*/ 1 h 142"/>
                  <a:gd name="T8" fmla="*/ 1 w 102"/>
                  <a:gd name="T9" fmla="*/ 1 h 142"/>
                  <a:gd name="T10" fmla="*/ 1 w 102"/>
                  <a:gd name="T11" fmla="*/ 1 h 142"/>
                  <a:gd name="T12" fmla="*/ 1 w 102"/>
                  <a:gd name="T13" fmla="*/ 1 h 142"/>
                  <a:gd name="T14" fmla="*/ 1 w 102"/>
                  <a:gd name="T15" fmla="*/ 1 h 142"/>
                  <a:gd name="T16" fmla="*/ 1 w 102"/>
                  <a:gd name="T17" fmla="*/ 1 h 142"/>
                  <a:gd name="T18" fmla="*/ 1 w 102"/>
                  <a:gd name="T19" fmla="*/ 0 h 142"/>
                  <a:gd name="T20" fmla="*/ 1 w 102"/>
                  <a:gd name="T21" fmla="*/ 1 h 142"/>
                  <a:gd name="T22" fmla="*/ 1 w 102"/>
                  <a:gd name="T23" fmla="*/ 1 h 142"/>
                  <a:gd name="T24" fmla="*/ 1 w 102"/>
                  <a:gd name="T25" fmla="*/ 1 h 142"/>
                  <a:gd name="T26" fmla="*/ 1 w 102"/>
                  <a:gd name="T27" fmla="*/ 1 h 14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2" h="142">
                    <a:moveTo>
                      <a:pt x="71" y="142"/>
                    </a:moveTo>
                    <a:lnTo>
                      <a:pt x="0" y="142"/>
                    </a:lnTo>
                    <a:lnTo>
                      <a:pt x="6" y="123"/>
                    </a:lnTo>
                    <a:lnTo>
                      <a:pt x="16" y="102"/>
                    </a:lnTo>
                    <a:lnTo>
                      <a:pt x="27" y="82"/>
                    </a:lnTo>
                    <a:lnTo>
                      <a:pt x="41" y="61"/>
                    </a:lnTo>
                    <a:lnTo>
                      <a:pt x="56" y="43"/>
                    </a:lnTo>
                    <a:lnTo>
                      <a:pt x="71" y="26"/>
                    </a:lnTo>
                    <a:lnTo>
                      <a:pt x="87" y="12"/>
                    </a:lnTo>
                    <a:lnTo>
                      <a:pt x="102" y="0"/>
                    </a:lnTo>
                    <a:lnTo>
                      <a:pt x="84" y="41"/>
                    </a:lnTo>
                    <a:lnTo>
                      <a:pt x="74" y="78"/>
                    </a:lnTo>
                    <a:lnTo>
                      <a:pt x="71" y="112"/>
                    </a:lnTo>
                    <a:lnTo>
                      <a:pt x="71" y="142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7" name="Freeform 136"/>
              <p:cNvSpPr/>
              <p:nvPr/>
            </p:nvSpPr>
            <p:spPr bwMode="auto">
              <a:xfrm>
                <a:off x="3666" y="4127"/>
                <a:ext cx="558" cy="206"/>
              </a:xfrm>
              <a:custGeom>
                <a:avLst/>
                <a:gdLst>
                  <a:gd name="T0" fmla="*/ 0 w 1117"/>
                  <a:gd name="T1" fmla="*/ 1 h 412"/>
                  <a:gd name="T2" fmla="*/ 0 w 1117"/>
                  <a:gd name="T3" fmla="*/ 1 h 412"/>
                  <a:gd name="T4" fmla="*/ 0 w 1117"/>
                  <a:gd name="T5" fmla="*/ 1 h 412"/>
                  <a:gd name="T6" fmla="*/ 0 w 1117"/>
                  <a:gd name="T7" fmla="*/ 1 h 412"/>
                  <a:gd name="T8" fmla="*/ 0 w 1117"/>
                  <a:gd name="T9" fmla="*/ 1 h 412"/>
                  <a:gd name="T10" fmla="*/ 0 w 1117"/>
                  <a:gd name="T11" fmla="*/ 1 h 412"/>
                  <a:gd name="T12" fmla="*/ 0 w 1117"/>
                  <a:gd name="T13" fmla="*/ 1 h 412"/>
                  <a:gd name="T14" fmla="*/ 0 w 1117"/>
                  <a:gd name="T15" fmla="*/ 1 h 412"/>
                  <a:gd name="T16" fmla="*/ 0 w 1117"/>
                  <a:gd name="T17" fmla="*/ 1 h 412"/>
                  <a:gd name="T18" fmla="*/ 0 w 1117"/>
                  <a:gd name="T19" fmla="*/ 1 h 412"/>
                  <a:gd name="T20" fmla="*/ 0 w 1117"/>
                  <a:gd name="T21" fmla="*/ 1 h 412"/>
                  <a:gd name="T22" fmla="*/ 0 w 1117"/>
                  <a:gd name="T23" fmla="*/ 1 h 412"/>
                  <a:gd name="T24" fmla="*/ 0 w 1117"/>
                  <a:gd name="T25" fmla="*/ 1 h 412"/>
                  <a:gd name="T26" fmla="*/ 0 w 1117"/>
                  <a:gd name="T27" fmla="*/ 1 h 412"/>
                  <a:gd name="T28" fmla="*/ 0 w 1117"/>
                  <a:gd name="T29" fmla="*/ 1 h 412"/>
                  <a:gd name="T30" fmla="*/ 0 w 1117"/>
                  <a:gd name="T31" fmla="*/ 1 h 412"/>
                  <a:gd name="T32" fmla="*/ 0 w 1117"/>
                  <a:gd name="T33" fmla="*/ 1 h 412"/>
                  <a:gd name="T34" fmla="*/ 0 w 1117"/>
                  <a:gd name="T35" fmla="*/ 1 h 412"/>
                  <a:gd name="T36" fmla="*/ 0 w 1117"/>
                  <a:gd name="T37" fmla="*/ 1 h 412"/>
                  <a:gd name="T38" fmla="*/ 0 w 1117"/>
                  <a:gd name="T39" fmla="*/ 1 h 412"/>
                  <a:gd name="T40" fmla="*/ 0 w 1117"/>
                  <a:gd name="T41" fmla="*/ 1 h 412"/>
                  <a:gd name="T42" fmla="*/ 0 w 1117"/>
                  <a:gd name="T43" fmla="*/ 1 h 412"/>
                  <a:gd name="T44" fmla="*/ 0 w 1117"/>
                  <a:gd name="T45" fmla="*/ 1 h 412"/>
                  <a:gd name="T46" fmla="*/ 0 w 1117"/>
                  <a:gd name="T47" fmla="*/ 1 h 412"/>
                  <a:gd name="T48" fmla="*/ 0 w 1117"/>
                  <a:gd name="T49" fmla="*/ 1 h 412"/>
                  <a:gd name="T50" fmla="*/ 0 w 1117"/>
                  <a:gd name="T51" fmla="*/ 1 h 412"/>
                  <a:gd name="T52" fmla="*/ 0 w 1117"/>
                  <a:gd name="T53" fmla="*/ 1 h 412"/>
                  <a:gd name="T54" fmla="*/ 0 w 1117"/>
                  <a:gd name="T55" fmla="*/ 1 h 412"/>
                  <a:gd name="T56" fmla="*/ 0 w 1117"/>
                  <a:gd name="T57" fmla="*/ 1 h 412"/>
                  <a:gd name="T58" fmla="*/ 0 w 1117"/>
                  <a:gd name="T59" fmla="*/ 1 h 412"/>
                  <a:gd name="T60" fmla="*/ 0 w 1117"/>
                  <a:gd name="T61" fmla="*/ 1 h 412"/>
                  <a:gd name="T62" fmla="*/ 0 w 1117"/>
                  <a:gd name="T63" fmla="*/ 1 h 412"/>
                  <a:gd name="T64" fmla="*/ 0 w 1117"/>
                  <a:gd name="T65" fmla="*/ 0 h 412"/>
                  <a:gd name="T66" fmla="*/ 0 w 1117"/>
                  <a:gd name="T67" fmla="*/ 1 h 412"/>
                  <a:gd name="T68" fmla="*/ 0 w 1117"/>
                  <a:gd name="T69" fmla="*/ 1 h 412"/>
                  <a:gd name="T70" fmla="*/ 0 w 1117"/>
                  <a:gd name="T71" fmla="*/ 1 h 412"/>
                  <a:gd name="T72" fmla="*/ 0 w 1117"/>
                  <a:gd name="T73" fmla="*/ 1 h 412"/>
                  <a:gd name="T74" fmla="*/ 0 w 1117"/>
                  <a:gd name="T75" fmla="*/ 1 h 412"/>
                  <a:gd name="T76" fmla="*/ 0 w 1117"/>
                  <a:gd name="T77" fmla="*/ 1 h 412"/>
                  <a:gd name="T78" fmla="*/ 0 w 1117"/>
                  <a:gd name="T79" fmla="*/ 1 h 412"/>
                  <a:gd name="T80" fmla="*/ 0 w 1117"/>
                  <a:gd name="T81" fmla="*/ 1 h 412"/>
                  <a:gd name="T82" fmla="*/ 0 w 1117"/>
                  <a:gd name="T83" fmla="*/ 1 h 412"/>
                  <a:gd name="T84" fmla="*/ 0 w 1117"/>
                  <a:gd name="T85" fmla="*/ 1 h 412"/>
                  <a:gd name="T86" fmla="*/ 0 w 1117"/>
                  <a:gd name="T87" fmla="*/ 1 h 412"/>
                  <a:gd name="T88" fmla="*/ 0 w 1117"/>
                  <a:gd name="T89" fmla="*/ 1 h 412"/>
                  <a:gd name="T90" fmla="*/ 0 w 1117"/>
                  <a:gd name="T91" fmla="*/ 1 h 412"/>
                  <a:gd name="T92" fmla="*/ 0 w 1117"/>
                  <a:gd name="T93" fmla="*/ 1 h 412"/>
                  <a:gd name="T94" fmla="*/ 0 w 1117"/>
                  <a:gd name="T95" fmla="*/ 1 h 412"/>
                  <a:gd name="T96" fmla="*/ 0 w 1117"/>
                  <a:gd name="T97" fmla="*/ 1 h 412"/>
                  <a:gd name="T98" fmla="*/ 0 w 1117"/>
                  <a:gd name="T99" fmla="*/ 1 h 412"/>
                  <a:gd name="T100" fmla="*/ 0 w 1117"/>
                  <a:gd name="T101" fmla="*/ 1 h 412"/>
                  <a:gd name="T102" fmla="*/ 0 w 1117"/>
                  <a:gd name="T103" fmla="*/ 1 h 412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1117" h="412">
                    <a:moveTo>
                      <a:pt x="1093" y="212"/>
                    </a:moveTo>
                    <a:lnTo>
                      <a:pt x="1073" y="229"/>
                    </a:lnTo>
                    <a:lnTo>
                      <a:pt x="1052" y="248"/>
                    </a:lnTo>
                    <a:lnTo>
                      <a:pt x="1032" y="265"/>
                    </a:lnTo>
                    <a:lnTo>
                      <a:pt x="1011" y="284"/>
                    </a:lnTo>
                    <a:lnTo>
                      <a:pt x="990" y="301"/>
                    </a:lnTo>
                    <a:lnTo>
                      <a:pt x="971" y="317"/>
                    </a:lnTo>
                    <a:lnTo>
                      <a:pt x="951" y="334"/>
                    </a:lnTo>
                    <a:lnTo>
                      <a:pt x="934" y="349"/>
                    </a:lnTo>
                    <a:lnTo>
                      <a:pt x="917" y="363"/>
                    </a:lnTo>
                    <a:lnTo>
                      <a:pt x="900" y="376"/>
                    </a:lnTo>
                    <a:lnTo>
                      <a:pt x="888" y="387"/>
                    </a:lnTo>
                    <a:lnTo>
                      <a:pt x="876" y="397"/>
                    </a:lnTo>
                    <a:lnTo>
                      <a:pt x="867" y="403"/>
                    </a:lnTo>
                    <a:lnTo>
                      <a:pt x="860" y="409"/>
                    </a:lnTo>
                    <a:lnTo>
                      <a:pt x="857" y="412"/>
                    </a:lnTo>
                    <a:lnTo>
                      <a:pt x="826" y="410"/>
                    </a:lnTo>
                    <a:lnTo>
                      <a:pt x="791" y="409"/>
                    </a:lnTo>
                    <a:lnTo>
                      <a:pt x="753" y="408"/>
                    </a:lnTo>
                    <a:lnTo>
                      <a:pt x="714" y="406"/>
                    </a:lnTo>
                    <a:lnTo>
                      <a:pt x="672" y="403"/>
                    </a:lnTo>
                    <a:lnTo>
                      <a:pt x="630" y="401"/>
                    </a:lnTo>
                    <a:lnTo>
                      <a:pt x="587" y="399"/>
                    </a:lnTo>
                    <a:lnTo>
                      <a:pt x="542" y="395"/>
                    </a:lnTo>
                    <a:lnTo>
                      <a:pt x="499" y="393"/>
                    </a:lnTo>
                    <a:lnTo>
                      <a:pt x="455" y="391"/>
                    </a:lnTo>
                    <a:lnTo>
                      <a:pt x="412" y="387"/>
                    </a:lnTo>
                    <a:lnTo>
                      <a:pt x="371" y="385"/>
                    </a:lnTo>
                    <a:lnTo>
                      <a:pt x="330" y="383"/>
                    </a:lnTo>
                    <a:lnTo>
                      <a:pt x="292" y="380"/>
                    </a:lnTo>
                    <a:lnTo>
                      <a:pt x="257" y="378"/>
                    </a:lnTo>
                    <a:lnTo>
                      <a:pt x="224" y="377"/>
                    </a:lnTo>
                    <a:lnTo>
                      <a:pt x="209" y="376"/>
                    </a:lnTo>
                    <a:lnTo>
                      <a:pt x="193" y="376"/>
                    </a:lnTo>
                    <a:lnTo>
                      <a:pt x="178" y="375"/>
                    </a:lnTo>
                    <a:lnTo>
                      <a:pt x="162" y="375"/>
                    </a:lnTo>
                    <a:lnTo>
                      <a:pt x="147" y="374"/>
                    </a:lnTo>
                    <a:lnTo>
                      <a:pt x="131" y="374"/>
                    </a:lnTo>
                    <a:lnTo>
                      <a:pt x="116" y="372"/>
                    </a:lnTo>
                    <a:lnTo>
                      <a:pt x="101" y="372"/>
                    </a:lnTo>
                    <a:lnTo>
                      <a:pt x="80" y="334"/>
                    </a:lnTo>
                    <a:lnTo>
                      <a:pt x="63" y="289"/>
                    </a:lnTo>
                    <a:lnTo>
                      <a:pt x="48" y="241"/>
                    </a:lnTo>
                    <a:lnTo>
                      <a:pt x="36" y="190"/>
                    </a:lnTo>
                    <a:lnTo>
                      <a:pt x="24" y="142"/>
                    </a:lnTo>
                    <a:lnTo>
                      <a:pt x="15" y="97"/>
                    </a:lnTo>
                    <a:lnTo>
                      <a:pt x="7" y="58"/>
                    </a:lnTo>
                    <a:lnTo>
                      <a:pt x="0" y="28"/>
                    </a:lnTo>
                    <a:lnTo>
                      <a:pt x="11" y="62"/>
                    </a:lnTo>
                    <a:lnTo>
                      <a:pt x="25" y="100"/>
                    </a:lnTo>
                    <a:lnTo>
                      <a:pt x="41" y="141"/>
                    </a:lnTo>
                    <a:lnTo>
                      <a:pt x="59" y="181"/>
                    </a:lnTo>
                    <a:lnTo>
                      <a:pt x="77" y="220"/>
                    </a:lnTo>
                    <a:lnTo>
                      <a:pt x="94" y="256"/>
                    </a:lnTo>
                    <a:lnTo>
                      <a:pt x="110" y="287"/>
                    </a:lnTo>
                    <a:lnTo>
                      <a:pt x="124" y="311"/>
                    </a:lnTo>
                    <a:lnTo>
                      <a:pt x="131" y="284"/>
                    </a:lnTo>
                    <a:lnTo>
                      <a:pt x="138" y="257"/>
                    </a:lnTo>
                    <a:lnTo>
                      <a:pt x="146" y="234"/>
                    </a:lnTo>
                    <a:lnTo>
                      <a:pt x="156" y="211"/>
                    </a:lnTo>
                    <a:lnTo>
                      <a:pt x="169" y="191"/>
                    </a:lnTo>
                    <a:lnTo>
                      <a:pt x="184" y="172"/>
                    </a:lnTo>
                    <a:lnTo>
                      <a:pt x="204" y="153"/>
                    </a:lnTo>
                    <a:lnTo>
                      <a:pt x="227" y="136"/>
                    </a:lnTo>
                    <a:lnTo>
                      <a:pt x="214" y="158"/>
                    </a:lnTo>
                    <a:lnTo>
                      <a:pt x="201" y="184"/>
                    </a:lnTo>
                    <a:lnTo>
                      <a:pt x="191" y="216"/>
                    </a:lnTo>
                    <a:lnTo>
                      <a:pt x="184" y="248"/>
                    </a:lnTo>
                    <a:lnTo>
                      <a:pt x="182" y="281"/>
                    </a:lnTo>
                    <a:lnTo>
                      <a:pt x="188" y="314"/>
                    </a:lnTo>
                    <a:lnTo>
                      <a:pt x="200" y="344"/>
                    </a:lnTo>
                    <a:lnTo>
                      <a:pt x="224" y="370"/>
                    </a:lnTo>
                    <a:lnTo>
                      <a:pt x="250" y="344"/>
                    </a:lnTo>
                    <a:lnTo>
                      <a:pt x="270" y="305"/>
                    </a:lnTo>
                    <a:lnTo>
                      <a:pt x="284" y="261"/>
                    </a:lnTo>
                    <a:lnTo>
                      <a:pt x="291" y="211"/>
                    </a:lnTo>
                    <a:lnTo>
                      <a:pt x="290" y="158"/>
                    </a:lnTo>
                    <a:lnTo>
                      <a:pt x="282" y="105"/>
                    </a:lnTo>
                    <a:lnTo>
                      <a:pt x="264" y="54"/>
                    </a:lnTo>
                    <a:lnTo>
                      <a:pt x="237" y="8"/>
                    </a:lnTo>
                    <a:lnTo>
                      <a:pt x="261" y="35"/>
                    </a:lnTo>
                    <a:lnTo>
                      <a:pt x="282" y="63"/>
                    </a:lnTo>
                    <a:lnTo>
                      <a:pt x="299" y="96"/>
                    </a:lnTo>
                    <a:lnTo>
                      <a:pt x="314" y="130"/>
                    </a:lnTo>
                    <a:lnTo>
                      <a:pt x="326" y="168"/>
                    </a:lnTo>
                    <a:lnTo>
                      <a:pt x="334" y="211"/>
                    </a:lnTo>
                    <a:lnTo>
                      <a:pt x="340" y="258"/>
                    </a:lnTo>
                    <a:lnTo>
                      <a:pt x="341" y="309"/>
                    </a:lnTo>
                    <a:lnTo>
                      <a:pt x="355" y="288"/>
                    </a:lnTo>
                    <a:lnTo>
                      <a:pt x="371" y="266"/>
                    </a:lnTo>
                    <a:lnTo>
                      <a:pt x="389" y="244"/>
                    </a:lnTo>
                    <a:lnTo>
                      <a:pt x="409" y="222"/>
                    </a:lnTo>
                    <a:lnTo>
                      <a:pt x="429" y="203"/>
                    </a:lnTo>
                    <a:lnTo>
                      <a:pt x="450" y="184"/>
                    </a:lnTo>
                    <a:lnTo>
                      <a:pt x="471" y="171"/>
                    </a:lnTo>
                    <a:lnTo>
                      <a:pt x="492" y="160"/>
                    </a:lnTo>
                    <a:lnTo>
                      <a:pt x="482" y="180"/>
                    </a:lnTo>
                    <a:lnTo>
                      <a:pt x="469" y="203"/>
                    </a:lnTo>
                    <a:lnTo>
                      <a:pt x="451" y="227"/>
                    </a:lnTo>
                    <a:lnTo>
                      <a:pt x="433" y="251"/>
                    </a:lnTo>
                    <a:lnTo>
                      <a:pt x="416" y="275"/>
                    </a:lnTo>
                    <a:lnTo>
                      <a:pt x="399" y="297"/>
                    </a:lnTo>
                    <a:lnTo>
                      <a:pt x="387" y="318"/>
                    </a:lnTo>
                    <a:lnTo>
                      <a:pt x="381" y="334"/>
                    </a:lnTo>
                    <a:lnTo>
                      <a:pt x="388" y="339"/>
                    </a:lnTo>
                    <a:lnTo>
                      <a:pt x="397" y="344"/>
                    </a:lnTo>
                    <a:lnTo>
                      <a:pt x="408" y="348"/>
                    </a:lnTo>
                    <a:lnTo>
                      <a:pt x="418" y="353"/>
                    </a:lnTo>
                    <a:lnTo>
                      <a:pt x="431" y="356"/>
                    </a:lnTo>
                    <a:lnTo>
                      <a:pt x="443" y="360"/>
                    </a:lnTo>
                    <a:lnTo>
                      <a:pt x="457" y="361"/>
                    </a:lnTo>
                    <a:lnTo>
                      <a:pt x="471" y="360"/>
                    </a:lnTo>
                    <a:lnTo>
                      <a:pt x="470" y="326"/>
                    </a:lnTo>
                    <a:lnTo>
                      <a:pt x="464" y="285"/>
                    </a:lnTo>
                    <a:lnTo>
                      <a:pt x="454" y="240"/>
                    </a:lnTo>
                    <a:lnTo>
                      <a:pt x="440" y="192"/>
                    </a:lnTo>
                    <a:lnTo>
                      <a:pt x="423" y="146"/>
                    </a:lnTo>
                    <a:lnTo>
                      <a:pt x="401" y="103"/>
                    </a:lnTo>
                    <a:lnTo>
                      <a:pt x="374" y="66"/>
                    </a:lnTo>
                    <a:lnTo>
                      <a:pt x="345" y="36"/>
                    </a:lnTo>
                    <a:lnTo>
                      <a:pt x="374" y="58"/>
                    </a:lnTo>
                    <a:lnTo>
                      <a:pt x="399" y="79"/>
                    </a:lnTo>
                    <a:lnTo>
                      <a:pt x="423" y="103"/>
                    </a:lnTo>
                    <a:lnTo>
                      <a:pt x="443" y="127"/>
                    </a:lnTo>
                    <a:lnTo>
                      <a:pt x="462" y="153"/>
                    </a:lnTo>
                    <a:lnTo>
                      <a:pt x="479" y="183"/>
                    </a:lnTo>
                    <a:lnTo>
                      <a:pt x="494" y="217"/>
                    </a:lnTo>
                    <a:lnTo>
                      <a:pt x="509" y="256"/>
                    </a:lnTo>
                    <a:lnTo>
                      <a:pt x="510" y="222"/>
                    </a:lnTo>
                    <a:lnTo>
                      <a:pt x="510" y="188"/>
                    </a:lnTo>
                    <a:lnTo>
                      <a:pt x="509" y="154"/>
                    </a:lnTo>
                    <a:lnTo>
                      <a:pt x="507" y="121"/>
                    </a:lnTo>
                    <a:lnTo>
                      <a:pt x="501" y="89"/>
                    </a:lnTo>
                    <a:lnTo>
                      <a:pt x="494" y="60"/>
                    </a:lnTo>
                    <a:lnTo>
                      <a:pt x="485" y="33"/>
                    </a:lnTo>
                    <a:lnTo>
                      <a:pt x="473" y="10"/>
                    </a:lnTo>
                    <a:lnTo>
                      <a:pt x="489" y="39"/>
                    </a:lnTo>
                    <a:lnTo>
                      <a:pt x="505" y="71"/>
                    </a:lnTo>
                    <a:lnTo>
                      <a:pt x="519" y="106"/>
                    </a:lnTo>
                    <a:lnTo>
                      <a:pt x="531" y="145"/>
                    </a:lnTo>
                    <a:lnTo>
                      <a:pt x="539" y="189"/>
                    </a:lnTo>
                    <a:lnTo>
                      <a:pt x="541" y="236"/>
                    </a:lnTo>
                    <a:lnTo>
                      <a:pt x="538" y="290"/>
                    </a:lnTo>
                    <a:lnTo>
                      <a:pt x="526" y="349"/>
                    </a:lnTo>
                    <a:lnTo>
                      <a:pt x="553" y="322"/>
                    </a:lnTo>
                    <a:lnTo>
                      <a:pt x="576" y="288"/>
                    </a:lnTo>
                    <a:lnTo>
                      <a:pt x="594" y="251"/>
                    </a:lnTo>
                    <a:lnTo>
                      <a:pt x="606" y="211"/>
                    </a:lnTo>
                    <a:lnTo>
                      <a:pt x="608" y="168"/>
                    </a:lnTo>
                    <a:lnTo>
                      <a:pt x="602" y="126"/>
                    </a:lnTo>
                    <a:lnTo>
                      <a:pt x="584" y="84"/>
                    </a:lnTo>
                    <a:lnTo>
                      <a:pt x="551" y="44"/>
                    </a:lnTo>
                    <a:lnTo>
                      <a:pt x="566" y="52"/>
                    </a:lnTo>
                    <a:lnTo>
                      <a:pt x="581" y="60"/>
                    </a:lnTo>
                    <a:lnTo>
                      <a:pt x="596" y="69"/>
                    </a:lnTo>
                    <a:lnTo>
                      <a:pt x="610" y="82"/>
                    </a:lnTo>
                    <a:lnTo>
                      <a:pt x="622" y="96"/>
                    </a:lnTo>
                    <a:lnTo>
                      <a:pt x="632" y="113"/>
                    </a:lnTo>
                    <a:lnTo>
                      <a:pt x="641" y="134"/>
                    </a:lnTo>
                    <a:lnTo>
                      <a:pt x="647" y="158"/>
                    </a:lnTo>
                    <a:lnTo>
                      <a:pt x="651" y="120"/>
                    </a:lnTo>
                    <a:lnTo>
                      <a:pt x="651" y="75"/>
                    </a:lnTo>
                    <a:lnTo>
                      <a:pt x="648" y="32"/>
                    </a:lnTo>
                    <a:lnTo>
                      <a:pt x="645" y="0"/>
                    </a:lnTo>
                    <a:lnTo>
                      <a:pt x="655" y="38"/>
                    </a:lnTo>
                    <a:lnTo>
                      <a:pt x="661" y="82"/>
                    </a:lnTo>
                    <a:lnTo>
                      <a:pt x="662" y="129"/>
                    </a:lnTo>
                    <a:lnTo>
                      <a:pt x="660" y="179"/>
                    </a:lnTo>
                    <a:lnTo>
                      <a:pt x="652" y="228"/>
                    </a:lnTo>
                    <a:lnTo>
                      <a:pt x="641" y="277"/>
                    </a:lnTo>
                    <a:lnTo>
                      <a:pt x="626" y="320"/>
                    </a:lnTo>
                    <a:lnTo>
                      <a:pt x="609" y="360"/>
                    </a:lnTo>
                    <a:lnTo>
                      <a:pt x="636" y="330"/>
                    </a:lnTo>
                    <a:lnTo>
                      <a:pt x="659" y="295"/>
                    </a:lnTo>
                    <a:lnTo>
                      <a:pt x="679" y="255"/>
                    </a:lnTo>
                    <a:lnTo>
                      <a:pt x="697" y="212"/>
                    </a:lnTo>
                    <a:lnTo>
                      <a:pt x="712" y="167"/>
                    </a:lnTo>
                    <a:lnTo>
                      <a:pt x="722" y="122"/>
                    </a:lnTo>
                    <a:lnTo>
                      <a:pt x="730" y="77"/>
                    </a:lnTo>
                    <a:lnTo>
                      <a:pt x="733" y="33"/>
                    </a:lnTo>
                    <a:lnTo>
                      <a:pt x="742" y="88"/>
                    </a:lnTo>
                    <a:lnTo>
                      <a:pt x="746" y="148"/>
                    </a:lnTo>
                    <a:lnTo>
                      <a:pt x="743" y="210"/>
                    </a:lnTo>
                    <a:lnTo>
                      <a:pt x="730" y="269"/>
                    </a:lnTo>
                    <a:lnTo>
                      <a:pt x="743" y="252"/>
                    </a:lnTo>
                    <a:lnTo>
                      <a:pt x="756" y="232"/>
                    </a:lnTo>
                    <a:lnTo>
                      <a:pt x="770" y="206"/>
                    </a:lnTo>
                    <a:lnTo>
                      <a:pt x="784" y="181"/>
                    </a:lnTo>
                    <a:lnTo>
                      <a:pt x="797" y="154"/>
                    </a:lnTo>
                    <a:lnTo>
                      <a:pt x="808" y="130"/>
                    </a:lnTo>
                    <a:lnTo>
                      <a:pt x="816" y="109"/>
                    </a:lnTo>
                    <a:lnTo>
                      <a:pt x="821" y="93"/>
                    </a:lnTo>
                    <a:lnTo>
                      <a:pt x="819" y="118"/>
                    </a:lnTo>
                    <a:lnTo>
                      <a:pt x="813" y="144"/>
                    </a:lnTo>
                    <a:lnTo>
                      <a:pt x="805" y="174"/>
                    </a:lnTo>
                    <a:lnTo>
                      <a:pt x="794" y="204"/>
                    </a:lnTo>
                    <a:lnTo>
                      <a:pt x="781" y="235"/>
                    </a:lnTo>
                    <a:lnTo>
                      <a:pt x="765" y="265"/>
                    </a:lnTo>
                    <a:lnTo>
                      <a:pt x="746" y="295"/>
                    </a:lnTo>
                    <a:lnTo>
                      <a:pt x="725" y="324"/>
                    </a:lnTo>
                    <a:lnTo>
                      <a:pt x="752" y="307"/>
                    </a:lnTo>
                    <a:lnTo>
                      <a:pt x="777" y="286"/>
                    </a:lnTo>
                    <a:lnTo>
                      <a:pt x="803" y="263"/>
                    </a:lnTo>
                    <a:lnTo>
                      <a:pt x="827" y="236"/>
                    </a:lnTo>
                    <a:lnTo>
                      <a:pt x="849" y="207"/>
                    </a:lnTo>
                    <a:lnTo>
                      <a:pt x="869" y="177"/>
                    </a:lnTo>
                    <a:lnTo>
                      <a:pt x="887" y="146"/>
                    </a:lnTo>
                    <a:lnTo>
                      <a:pt x="902" y="114"/>
                    </a:lnTo>
                    <a:lnTo>
                      <a:pt x="896" y="139"/>
                    </a:lnTo>
                    <a:lnTo>
                      <a:pt x="890" y="166"/>
                    </a:lnTo>
                    <a:lnTo>
                      <a:pt x="882" y="194"/>
                    </a:lnTo>
                    <a:lnTo>
                      <a:pt x="873" y="220"/>
                    </a:lnTo>
                    <a:lnTo>
                      <a:pt x="861" y="247"/>
                    </a:lnTo>
                    <a:lnTo>
                      <a:pt x="849" y="271"/>
                    </a:lnTo>
                    <a:lnTo>
                      <a:pt x="835" y="295"/>
                    </a:lnTo>
                    <a:lnTo>
                      <a:pt x="819" y="317"/>
                    </a:lnTo>
                    <a:lnTo>
                      <a:pt x="835" y="308"/>
                    </a:lnTo>
                    <a:lnTo>
                      <a:pt x="850" y="297"/>
                    </a:lnTo>
                    <a:lnTo>
                      <a:pt x="866" y="284"/>
                    </a:lnTo>
                    <a:lnTo>
                      <a:pt x="882" y="269"/>
                    </a:lnTo>
                    <a:lnTo>
                      <a:pt x="897" y="252"/>
                    </a:lnTo>
                    <a:lnTo>
                      <a:pt x="912" y="234"/>
                    </a:lnTo>
                    <a:lnTo>
                      <a:pt x="927" y="216"/>
                    </a:lnTo>
                    <a:lnTo>
                      <a:pt x="941" y="195"/>
                    </a:lnTo>
                    <a:lnTo>
                      <a:pt x="955" y="174"/>
                    </a:lnTo>
                    <a:lnTo>
                      <a:pt x="967" y="153"/>
                    </a:lnTo>
                    <a:lnTo>
                      <a:pt x="979" y="133"/>
                    </a:lnTo>
                    <a:lnTo>
                      <a:pt x="990" y="112"/>
                    </a:lnTo>
                    <a:lnTo>
                      <a:pt x="999" y="91"/>
                    </a:lnTo>
                    <a:lnTo>
                      <a:pt x="1008" y="70"/>
                    </a:lnTo>
                    <a:lnTo>
                      <a:pt x="1014" y="52"/>
                    </a:lnTo>
                    <a:lnTo>
                      <a:pt x="1020" y="33"/>
                    </a:lnTo>
                    <a:lnTo>
                      <a:pt x="1012" y="71"/>
                    </a:lnTo>
                    <a:lnTo>
                      <a:pt x="1004" y="107"/>
                    </a:lnTo>
                    <a:lnTo>
                      <a:pt x="994" y="141"/>
                    </a:lnTo>
                    <a:lnTo>
                      <a:pt x="983" y="173"/>
                    </a:lnTo>
                    <a:lnTo>
                      <a:pt x="968" y="206"/>
                    </a:lnTo>
                    <a:lnTo>
                      <a:pt x="950" y="242"/>
                    </a:lnTo>
                    <a:lnTo>
                      <a:pt x="927" y="279"/>
                    </a:lnTo>
                    <a:lnTo>
                      <a:pt x="897" y="322"/>
                    </a:lnTo>
                    <a:lnTo>
                      <a:pt x="910" y="314"/>
                    </a:lnTo>
                    <a:lnTo>
                      <a:pt x="925" y="304"/>
                    </a:lnTo>
                    <a:lnTo>
                      <a:pt x="940" y="294"/>
                    </a:lnTo>
                    <a:lnTo>
                      <a:pt x="956" y="282"/>
                    </a:lnTo>
                    <a:lnTo>
                      <a:pt x="972" y="270"/>
                    </a:lnTo>
                    <a:lnTo>
                      <a:pt x="988" y="257"/>
                    </a:lnTo>
                    <a:lnTo>
                      <a:pt x="1005" y="243"/>
                    </a:lnTo>
                    <a:lnTo>
                      <a:pt x="1021" y="228"/>
                    </a:lnTo>
                    <a:lnTo>
                      <a:pt x="1037" y="213"/>
                    </a:lnTo>
                    <a:lnTo>
                      <a:pt x="1052" y="197"/>
                    </a:lnTo>
                    <a:lnTo>
                      <a:pt x="1067" y="182"/>
                    </a:lnTo>
                    <a:lnTo>
                      <a:pt x="1080" y="166"/>
                    </a:lnTo>
                    <a:lnTo>
                      <a:pt x="1092" y="150"/>
                    </a:lnTo>
                    <a:lnTo>
                      <a:pt x="1102" y="135"/>
                    </a:lnTo>
                    <a:lnTo>
                      <a:pt x="1111" y="119"/>
                    </a:lnTo>
                    <a:lnTo>
                      <a:pt x="1117" y="104"/>
                    </a:lnTo>
                    <a:lnTo>
                      <a:pt x="1110" y="136"/>
                    </a:lnTo>
                    <a:lnTo>
                      <a:pt x="1103" y="166"/>
                    </a:lnTo>
                    <a:lnTo>
                      <a:pt x="1099" y="192"/>
                    </a:lnTo>
                    <a:lnTo>
                      <a:pt x="1093" y="212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8" name="Freeform 137"/>
              <p:cNvSpPr/>
              <p:nvPr/>
            </p:nvSpPr>
            <p:spPr bwMode="auto">
              <a:xfrm>
                <a:off x="4164" y="4179"/>
                <a:ext cx="202" cy="141"/>
              </a:xfrm>
              <a:custGeom>
                <a:avLst/>
                <a:gdLst>
                  <a:gd name="T0" fmla="*/ 1 w 403"/>
                  <a:gd name="T1" fmla="*/ 1 h 280"/>
                  <a:gd name="T2" fmla="*/ 1 w 403"/>
                  <a:gd name="T3" fmla="*/ 1 h 280"/>
                  <a:gd name="T4" fmla="*/ 1 w 403"/>
                  <a:gd name="T5" fmla="*/ 1 h 280"/>
                  <a:gd name="T6" fmla="*/ 1 w 403"/>
                  <a:gd name="T7" fmla="*/ 1 h 280"/>
                  <a:gd name="T8" fmla="*/ 1 w 403"/>
                  <a:gd name="T9" fmla="*/ 1 h 280"/>
                  <a:gd name="T10" fmla="*/ 1 w 403"/>
                  <a:gd name="T11" fmla="*/ 1 h 280"/>
                  <a:gd name="T12" fmla="*/ 1 w 403"/>
                  <a:gd name="T13" fmla="*/ 1 h 280"/>
                  <a:gd name="T14" fmla="*/ 1 w 403"/>
                  <a:gd name="T15" fmla="*/ 1 h 280"/>
                  <a:gd name="T16" fmla="*/ 1 w 403"/>
                  <a:gd name="T17" fmla="*/ 1 h 280"/>
                  <a:gd name="T18" fmla="*/ 1 w 403"/>
                  <a:gd name="T19" fmla="*/ 1 h 280"/>
                  <a:gd name="T20" fmla="*/ 1 w 403"/>
                  <a:gd name="T21" fmla="*/ 1 h 280"/>
                  <a:gd name="T22" fmla="*/ 1 w 403"/>
                  <a:gd name="T23" fmla="*/ 1 h 280"/>
                  <a:gd name="T24" fmla="*/ 1 w 403"/>
                  <a:gd name="T25" fmla="*/ 1 h 280"/>
                  <a:gd name="T26" fmla="*/ 1 w 403"/>
                  <a:gd name="T27" fmla="*/ 1 h 280"/>
                  <a:gd name="T28" fmla="*/ 1 w 403"/>
                  <a:gd name="T29" fmla="*/ 1 h 280"/>
                  <a:gd name="T30" fmla="*/ 1 w 403"/>
                  <a:gd name="T31" fmla="*/ 1 h 280"/>
                  <a:gd name="T32" fmla="*/ 1 w 403"/>
                  <a:gd name="T33" fmla="*/ 1 h 280"/>
                  <a:gd name="T34" fmla="*/ 1 w 403"/>
                  <a:gd name="T35" fmla="*/ 1 h 280"/>
                  <a:gd name="T36" fmla="*/ 1 w 403"/>
                  <a:gd name="T37" fmla="*/ 1 h 280"/>
                  <a:gd name="T38" fmla="*/ 1 w 403"/>
                  <a:gd name="T39" fmla="*/ 1 h 280"/>
                  <a:gd name="T40" fmla="*/ 1 w 403"/>
                  <a:gd name="T41" fmla="*/ 1 h 280"/>
                  <a:gd name="T42" fmla="*/ 1 w 403"/>
                  <a:gd name="T43" fmla="*/ 1 h 280"/>
                  <a:gd name="T44" fmla="*/ 1 w 403"/>
                  <a:gd name="T45" fmla="*/ 1 h 280"/>
                  <a:gd name="T46" fmla="*/ 1 w 403"/>
                  <a:gd name="T47" fmla="*/ 1 h 280"/>
                  <a:gd name="T48" fmla="*/ 1 w 403"/>
                  <a:gd name="T49" fmla="*/ 1 h 280"/>
                  <a:gd name="T50" fmla="*/ 1 w 403"/>
                  <a:gd name="T51" fmla="*/ 1 h 280"/>
                  <a:gd name="T52" fmla="*/ 1 w 403"/>
                  <a:gd name="T53" fmla="*/ 1 h 280"/>
                  <a:gd name="T54" fmla="*/ 1 w 403"/>
                  <a:gd name="T55" fmla="*/ 1 h 280"/>
                  <a:gd name="T56" fmla="*/ 1 w 403"/>
                  <a:gd name="T57" fmla="*/ 1 h 280"/>
                  <a:gd name="T58" fmla="*/ 1 w 403"/>
                  <a:gd name="T59" fmla="*/ 1 h 280"/>
                  <a:gd name="T60" fmla="*/ 1 w 403"/>
                  <a:gd name="T61" fmla="*/ 1 h 280"/>
                  <a:gd name="T62" fmla="*/ 1 w 403"/>
                  <a:gd name="T63" fmla="*/ 1 h 280"/>
                  <a:gd name="T64" fmla="*/ 1 w 403"/>
                  <a:gd name="T65" fmla="*/ 1 h 280"/>
                  <a:gd name="T66" fmla="*/ 1 w 403"/>
                  <a:gd name="T67" fmla="*/ 1 h 280"/>
                  <a:gd name="T68" fmla="*/ 1 w 403"/>
                  <a:gd name="T69" fmla="*/ 1 h 280"/>
                  <a:gd name="T70" fmla="*/ 1 w 403"/>
                  <a:gd name="T71" fmla="*/ 1 h 280"/>
                  <a:gd name="T72" fmla="*/ 1 w 403"/>
                  <a:gd name="T73" fmla="*/ 1 h 280"/>
                  <a:gd name="T74" fmla="*/ 1 w 403"/>
                  <a:gd name="T75" fmla="*/ 1 h 280"/>
                  <a:gd name="T76" fmla="*/ 1 w 403"/>
                  <a:gd name="T77" fmla="*/ 1 h 280"/>
                  <a:gd name="T78" fmla="*/ 1 w 403"/>
                  <a:gd name="T79" fmla="*/ 1 h 280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03" h="280">
                    <a:moveTo>
                      <a:pt x="339" y="270"/>
                    </a:moveTo>
                    <a:lnTo>
                      <a:pt x="322" y="270"/>
                    </a:lnTo>
                    <a:lnTo>
                      <a:pt x="305" y="271"/>
                    </a:lnTo>
                    <a:lnTo>
                      <a:pt x="289" y="271"/>
                    </a:lnTo>
                    <a:lnTo>
                      <a:pt x="273" y="272"/>
                    </a:lnTo>
                    <a:lnTo>
                      <a:pt x="257" y="272"/>
                    </a:lnTo>
                    <a:lnTo>
                      <a:pt x="241" y="273"/>
                    </a:lnTo>
                    <a:lnTo>
                      <a:pt x="225" y="273"/>
                    </a:lnTo>
                    <a:lnTo>
                      <a:pt x="210" y="274"/>
                    </a:lnTo>
                    <a:lnTo>
                      <a:pt x="194" y="274"/>
                    </a:lnTo>
                    <a:lnTo>
                      <a:pt x="179" y="275"/>
                    </a:lnTo>
                    <a:lnTo>
                      <a:pt x="164" y="277"/>
                    </a:lnTo>
                    <a:lnTo>
                      <a:pt x="149" y="277"/>
                    </a:lnTo>
                    <a:lnTo>
                      <a:pt x="134" y="278"/>
                    </a:lnTo>
                    <a:lnTo>
                      <a:pt x="119" y="279"/>
                    </a:lnTo>
                    <a:lnTo>
                      <a:pt x="104" y="279"/>
                    </a:lnTo>
                    <a:lnTo>
                      <a:pt x="90" y="280"/>
                    </a:lnTo>
                    <a:lnTo>
                      <a:pt x="86" y="257"/>
                    </a:lnTo>
                    <a:lnTo>
                      <a:pt x="81" y="233"/>
                    </a:lnTo>
                    <a:lnTo>
                      <a:pt x="73" y="209"/>
                    </a:lnTo>
                    <a:lnTo>
                      <a:pt x="62" y="184"/>
                    </a:lnTo>
                    <a:lnTo>
                      <a:pt x="50" y="162"/>
                    </a:lnTo>
                    <a:lnTo>
                      <a:pt x="35" y="142"/>
                    </a:lnTo>
                    <a:lnTo>
                      <a:pt x="18" y="124"/>
                    </a:lnTo>
                    <a:lnTo>
                      <a:pt x="0" y="112"/>
                    </a:lnTo>
                    <a:lnTo>
                      <a:pt x="22" y="117"/>
                    </a:lnTo>
                    <a:lnTo>
                      <a:pt x="40" y="127"/>
                    </a:lnTo>
                    <a:lnTo>
                      <a:pt x="58" y="138"/>
                    </a:lnTo>
                    <a:lnTo>
                      <a:pt x="74" y="154"/>
                    </a:lnTo>
                    <a:lnTo>
                      <a:pt x="89" y="173"/>
                    </a:lnTo>
                    <a:lnTo>
                      <a:pt x="104" y="196"/>
                    </a:lnTo>
                    <a:lnTo>
                      <a:pt x="117" y="222"/>
                    </a:lnTo>
                    <a:lnTo>
                      <a:pt x="132" y="254"/>
                    </a:lnTo>
                    <a:lnTo>
                      <a:pt x="139" y="222"/>
                    </a:lnTo>
                    <a:lnTo>
                      <a:pt x="143" y="188"/>
                    </a:lnTo>
                    <a:lnTo>
                      <a:pt x="142" y="152"/>
                    </a:lnTo>
                    <a:lnTo>
                      <a:pt x="139" y="115"/>
                    </a:lnTo>
                    <a:lnTo>
                      <a:pt x="134" y="81"/>
                    </a:lnTo>
                    <a:lnTo>
                      <a:pt x="126" y="49"/>
                    </a:lnTo>
                    <a:lnTo>
                      <a:pt x="115" y="23"/>
                    </a:lnTo>
                    <a:lnTo>
                      <a:pt x="103" y="4"/>
                    </a:lnTo>
                    <a:lnTo>
                      <a:pt x="121" y="17"/>
                    </a:lnTo>
                    <a:lnTo>
                      <a:pt x="139" y="33"/>
                    </a:lnTo>
                    <a:lnTo>
                      <a:pt x="157" y="53"/>
                    </a:lnTo>
                    <a:lnTo>
                      <a:pt x="173" y="77"/>
                    </a:lnTo>
                    <a:lnTo>
                      <a:pt x="188" y="106"/>
                    </a:lnTo>
                    <a:lnTo>
                      <a:pt x="200" y="141"/>
                    </a:lnTo>
                    <a:lnTo>
                      <a:pt x="211" y="182"/>
                    </a:lnTo>
                    <a:lnTo>
                      <a:pt x="218" y="230"/>
                    </a:lnTo>
                    <a:lnTo>
                      <a:pt x="228" y="207"/>
                    </a:lnTo>
                    <a:lnTo>
                      <a:pt x="236" y="182"/>
                    </a:lnTo>
                    <a:lnTo>
                      <a:pt x="242" y="153"/>
                    </a:lnTo>
                    <a:lnTo>
                      <a:pt x="245" y="123"/>
                    </a:lnTo>
                    <a:lnTo>
                      <a:pt x="245" y="92"/>
                    </a:lnTo>
                    <a:lnTo>
                      <a:pt x="242" y="61"/>
                    </a:lnTo>
                    <a:lnTo>
                      <a:pt x="235" y="30"/>
                    </a:lnTo>
                    <a:lnTo>
                      <a:pt x="223" y="0"/>
                    </a:lnTo>
                    <a:lnTo>
                      <a:pt x="241" y="30"/>
                    </a:lnTo>
                    <a:lnTo>
                      <a:pt x="255" y="56"/>
                    </a:lnTo>
                    <a:lnTo>
                      <a:pt x="268" y="82"/>
                    </a:lnTo>
                    <a:lnTo>
                      <a:pt x="279" y="106"/>
                    </a:lnTo>
                    <a:lnTo>
                      <a:pt x="287" y="128"/>
                    </a:lnTo>
                    <a:lnTo>
                      <a:pt x="294" y="151"/>
                    </a:lnTo>
                    <a:lnTo>
                      <a:pt x="297" y="173"/>
                    </a:lnTo>
                    <a:lnTo>
                      <a:pt x="298" y="195"/>
                    </a:lnTo>
                    <a:lnTo>
                      <a:pt x="312" y="173"/>
                    </a:lnTo>
                    <a:lnTo>
                      <a:pt x="326" y="149"/>
                    </a:lnTo>
                    <a:lnTo>
                      <a:pt x="340" y="121"/>
                    </a:lnTo>
                    <a:lnTo>
                      <a:pt x="354" y="93"/>
                    </a:lnTo>
                    <a:lnTo>
                      <a:pt x="366" y="67"/>
                    </a:lnTo>
                    <a:lnTo>
                      <a:pt x="375" y="41"/>
                    </a:lnTo>
                    <a:lnTo>
                      <a:pt x="382" y="19"/>
                    </a:lnTo>
                    <a:lnTo>
                      <a:pt x="385" y="2"/>
                    </a:lnTo>
                    <a:lnTo>
                      <a:pt x="392" y="26"/>
                    </a:lnTo>
                    <a:lnTo>
                      <a:pt x="398" y="53"/>
                    </a:lnTo>
                    <a:lnTo>
                      <a:pt x="403" y="81"/>
                    </a:lnTo>
                    <a:lnTo>
                      <a:pt x="403" y="112"/>
                    </a:lnTo>
                    <a:lnTo>
                      <a:pt x="398" y="145"/>
                    </a:lnTo>
                    <a:lnTo>
                      <a:pt x="387" y="183"/>
                    </a:lnTo>
                    <a:lnTo>
                      <a:pt x="367" y="225"/>
                    </a:lnTo>
                    <a:lnTo>
                      <a:pt x="339" y="270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9" name="Freeform 138"/>
              <p:cNvSpPr/>
              <p:nvPr/>
            </p:nvSpPr>
            <p:spPr bwMode="auto">
              <a:xfrm>
                <a:off x="4368" y="4177"/>
                <a:ext cx="123" cy="143"/>
              </a:xfrm>
              <a:custGeom>
                <a:avLst/>
                <a:gdLst>
                  <a:gd name="T0" fmla="*/ 1 w 246"/>
                  <a:gd name="T1" fmla="*/ 1 h 285"/>
                  <a:gd name="T2" fmla="*/ 1 w 246"/>
                  <a:gd name="T3" fmla="*/ 1 h 285"/>
                  <a:gd name="T4" fmla="*/ 1 w 246"/>
                  <a:gd name="T5" fmla="*/ 1 h 285"/>
                  <a:gd name="T6" fmla="*/ 1 w 246"/>
                  <a:gd name="T7" fmla="*/ 1 h 285"/>
                  <a:gd name="T8" fmla="*/ 1 w 246"/>
                  <a:gd name="T9" fmla="*/ 1 h 285"/>
                  <a:gd name="T10" fmla="*/ 1 w 246"/>
                  <a:gd name="T11" fmla="*/ 1 h 285"/>
                  <a:gd name="T12" fmla="*/ 1 w 246"/>
                  <a:gd name="T13" fmla="*/ 1 h 285"/>
                  <a:gd name="T14" fmla="*/ 1 w 246"/>
                  <a:gd name="T15" fmla="*/ 1 h 285"/>
                  <a:gd name="T16" fmla="*/ 0 w 246"/>
                  <a:gd name="T17" fmla="*/ 1 h 285"/>
                  <a:gd name="T18" fmla="*/ 1 w 246"/>
                  <a:gd name="T19" fmla="*/ 1 h 285"/>
                  <a:gd name="T20" fmla="*/ 1 w 246"/>
                  <a:gd name="T21" fmla="*/ 1 h 285"/>
                  <a:gd name="T22" fmla="*/ 1 w 246"/>
                  <a:gd name="T23" fmla="*/ 1 h 285"/>
                  <a:gd name="T24" fmla="*/ 1 w 246"/>
                  <a:gd name="T25" fmla="*/ 1 h 285"/>
                  <a:gd name="T26" fmla="*/ 1 w 246"/>
                  <a:gd name="T27" fmla="*/ 1 h 285"/>
                  <a:gd name="T28" fmla="*/ 1 w 246"/>
                  <a:gd name="T29" fmla="*/ 1 h 285"/>
                  <a:gd name="T30" fmla="*/ 1 w 246"/>
                  <a:gd name="T31" fmla="*/ 1 h 285"/>
                  <a:gd name="T32" fmla="*/ 1 w 246"/>
                  <a:gd name="T33" fmla="*/ 1 h 285"/>
                  <a:gd name="T34" fmla="*/ 1 w 246"/>
                  <a:gd name="T35" fmla="*/ 1 h 285"/>
                  <a:gd name="T36" fmla="*/ 1 w 246"/>
                  <a:gd name="T37" fmla="*/ 1 h 285"/>
                  <a:gd name="T38" fmla="*/ 1 w 246"/>
                  <a:gd name="T39" fmla="*/ 1 h 285"/>
                  <a:gd name="T40" fmla="*/ 1 w 246"/>
                  <a:gd name="T41" fmla="*/ 1 h 285"/>
                  <a:gd name="T42" fmla="*/ 1 w 246"/>
                  <a:gd name="T43" fmla="*/ 1 h 285"/>
                  <a:gd name="T44" fmla="*/ 1 w 246"/>
                  <a:gd name="T45" fmla="*/ 1 h 285"/>
                  <a:gd name="T46" fmla="*/ 1 w 246"/>
                  <a:gd name="T47" fmla="*/ 1 h 285"/>
                  <a:gd name="T48" fmla="*/ 1 w 246"/>
                  <a:gd name="T49" fmla="*/ 0 h 285"/>
                  <a:gd name="T50" fmla="*/ 1 w 246"/>
                  <a:gd name="T51" fmla="*/ 1 h 285"/>
                  <a:gd name="T52" fmla="*/ 1 w 246"/>
                  <a:gd name="T53" fmla="*/ 1 h 285"/>
                  <a:gd name="T54" fmla="*/ 1 w 246"/>
                  <a:gd name="T55" fmla="*/ 1 h 285"/>
                  <a:gd name="T56" fmla="*/ 1 w 246"/>
                  <a:gd name="T57" fmla="*/ 1 h 285"/>
                  <a:gd name="T58" fmla="*/ 1 w 246"/>
                  <a:gd name="T59" fmla="*/ 1 h 285"/>
                  <a:gd name="T60" fmla="*/ 1 w 246"/>
                  <a:gd name="T61" fmla="*/ 1 h 285"/>
                  <a:gd name="T62" fmla="*/ 1 w 246"/>
                  <a:gd name="T63" fmla="*/ 1 h 285"/>
                  <a:gd name="T64" fmla="*/ 1 w 246"/>
                  <a:gd name="T65" fmla="*/ 1 h 285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46" h="285">
                    <a:moveTo>
                      <a:pt x="85" y="285"/>
                    </a:moveTo>
                    <a:lnTo>
                      <a:pt x="75" y="285"/>
                    </a:lnTo>
                    <a:lnTo>
                      <a:pt x="63" y="285"/>
                    </a:lnTo>
                    <a:lnTo>
                      <a:pt x="53" y="285"/>
                    </a:lnTo>
                    <a:lnTo>
                      <a:pt x="42" y="285"/>
                    </a:lnTo>
                    <a:lnTo>
                      <a:pt x="32" y="285"/>
                    </a:lnTo>
                    <a:lnTo>
                      <a:pt x="22" y="285"/>
                    </a:lnTo>
                    <a:lnTo>
                      <a:pt x="10" y="285"/>
                    </a:lnTo>
                    <a:lnTo>
                      <a:pt x="0" y="285"/>
                    </a:lnTo>
                    <a:lnTo>
                      <a:pt x="3" y="270"/>
                    </a:lnTo>
                    <a:lnTo>
                      <a:pt x="8" y="253"/>
                    </a:lnTo>
                    <a:lnTo>
                      <a:pt x="14" y="235"/>
                    </a:lnTo>
                    <a:lnTo>
                      <a:pt x="22" y="217"/>
                    </a:lnTo>
                    <a:lnTo>
                      <a:pt x="30" y="197"/>
                    </a:lnTo>
                    <a:lnTo>
                      <a:pt x="40" y="178"/>
                    </a:lnTo>
                    <a:lnTo>
                      <a:pt x="52" y="157"/>
                    </a:lnTo>
                    <a:lnTo>
                      <a:pt x="64" y="137"/>
                    </a:lnTo>
                    <a:lnTo>
                      <a:pt x="80" y="118"/>
                    </a:lnTo>
                    <a:lnTo>
                      <a:pt x="96" y="98"/>
                    </a:lnTo>
                    <a:lnTo>
                      <a:pt x="116" y="79"/>
                    </a:lnTo>
                    <a:lnTo>
                      <a:pt x="137" y="60"/>
                    </a:lnTo>
                    <a:lnTo>
                      <a:pt x="161" y="43"/>
                    </a:lnTo>
                    <a:lnTo>
                      <a:pt x="186" y="28"/>
                    </a:lnTo>
                    <a:lnTo>
                      <a:pt x="215" y="13"/>
                    </a:lnTo>
                    <a:lnTo>
                      <a:pt x="246" y="0"/>
                    </a:lnTo>
                    <a:lnTo>
                      <a:pt x="215" y="30"/>
                    </a:lnTo>
                    <a:lnTo>
                      <a:pt x="186" y="60"/>
                    </a:lnTo>
                    <a:lnTo>
                      <a:pt x="160" y="91"/>
                    </a:lnTo>
                    <a:lnTo>
                      <a:pt x="136" y="124"/>
                    </a:lnTo>
                    <a:lnTo>
                      <a:pt x="116" y="158"/>
                    </a:lnTo>
                    <a:lnTo>
                      <a:pt x="100" y="196"/>
                    </a:lnTo>
                    <a:lnTo>
                      <a:pt x="90" y="238"/>
                    </a:lnTo>
                    <a:lnTo>
                      <a:pt x="85" y="285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0" name="Freeform 139"/>
              <p:cNvSpPr/>
              <p:nvPr/>
            </p:nvSpPr>
            <p:spPr bwMode="auto">
              <a:xfrm>
                <a:off x="4389" y="4134"/>
                <a:ext cx="493" cy="199"/>
              </a:xfrm>
              <a:custGeom>
                <a:avLst/>
                <a:gdLst>
                  <a:gd name="T0" fmla="*/ 1 w 986"/>
                  <a:gd name="T1" fmla="*/ 1 h 398"/>
                  <a:gd name="T2" fmla="*/ 1 w 986"/>
                  <a:gd name="T3" fmla="*/ 1 h 398"/>
                  <a:gd name="T4" fmla="*/ 1 w 986"/>
                  <a:gd name="T5" fmla="*/ 1 h 398"/>
                  <a:gd name="T6" fmla="*/ 1 w 986"/>
                  <a:gd name="T7" fmla="*/ 1 h 398"/>
                  <a:gd name="T8" fmla="*/ 1 w 986"/>
                  <a:gd name="T9" fmla="*/ 1 h 398"/>
                  <a:gd name="T10" fmla="*/ 1 w 986"/>
                  <a:gd name="T11" fmla="*/ 1 h 398"/>
                  <a:gd name="T12" fmla="*/ 1 w 986"/>
                  <a:gd name="T13" fmla="*/ 1 h 398"/>
                  <a:gd name="T14" fmla="*/ 1 w 986"/>
                  <a:gd name="T15" fmla="*/ 1 h 398"/>
                  <a:gd name="T16" fmla="*/ 1 w 986"/>
                  <a:gd name="T17" fmla="*/ 1 h 398"/>
                  <a:gd name="T18" fmla="*/ 1 w 986"/>
                  <a:gd name="T19" fmla="*/ 1 h 398"/>
                  <a:gd name="T20" fmla="*/ 1 w 986"/>
                  <a:gd name="T21" fmla="*/ 1 h 398"/>
                  <a:gd name="T22" fmla="*/ 1 w 986"/>
                  <a:gd name="T23" fmla="*/ 1 h 398"/>
                  <a:gd name="T24" fmla="*/ 1 w 986"/>
                  <a:gd name="T25" fmla="*/ 1 h 398"/>
                  <a:gd name="T26" fmla="*/ 1 w 986"/>
                  <a:gd name="T27" fmla="*/ 1 h 398"/>
                  <a:gd name="T28" fmla="*/ 1 w 986"/>
                  <a:gd name="T29" fmla="*/ 1 h 398"/>
                  <a:gd name="T30" fmla="*/ 1 w 986"/>
                  <a:gd name="T31" fmla="*/ 1 h 398"/>
                  <a:gd name="T32" fmla="*/ 1 w 986"/>
                  <a:gd name="T33" fmla="*/ 1 h 398"/>
                  <a:gd name="T34" fmla="*/ 1 w 986"/>
                  <a:gd name="T35" fmla="*/ 1 h 398"/>
                  <a:gd name="T36" fmla="*/ 1 w 986"/>
                  <a:gd name="T37" fmla="*/ 1 h 398"/>
                  <a:gd name="T38" fmla="*/ 1 w 986"/>
                  <a:gd name="T39" fmla="*/ 1 h 398"/>
                  <a:gd name="T40" fmla="*/ 1 w 986"/>
                  <a:gd name="T41" fmla="*/ 1 h 398"/>
                  <a:gd name="T42" fmla="*/ 1 w 986"/>
                  <a:gd name="T43" fmla="*/ 1 h 398"/>
                  <a:gd name="T44" fmla="*/ 1 w 986"/>
                  <a:gd name="T45" fmla="*/ 1 h 398"/>
                  <a:gd name="T46" fmla="*/ 1 w 986"/>
                  <a:gd name="T47" fmla="*/ 1 h 398"/>
                  <a:gd name="T48" fmla="*/ 1 w 986"/>
                  <a:gd name="T49" fmla="*/ 1 h 398"/>
                  <a:gd name="T50" fmla="*/ 1 w 986"/>
                  <a:gd name="T51" fmla="*/ 1 h 398"/>
                  <a:gd name="T52" fmla="*/ 1 w 986"/>
                  <a:gd name="T53" fmla="*/ 1 h 398"/>
                  <a:gd name="T54" fmla="*/ 1 w 986"/>
                  <a:gd name="T55" fmla="*/ 1 h 398"/>
                  <a:gd name="T56" fmla="*/ 1 w 986"/>
                  <a:gd name="T57" fmla="*/ 1 h 398"/>
                  <a:gd name="T58" fmla="*/ 1 w 986"/>
                  <a:gd name="T59" fmla="*/ 1 h 398"/>
                  <a:gd name="T60" fmla="*/ 1 w 986"/>
                  <a:gd name="T61" fmla="*/ 1 h 398"/>
                  <a:gd name="T62" fmla="*/ 1 w 986"/>
                  <a:gd name="T63" fmla="*/ 1 h 398"/>
                  <a:gd name="T64" fmla="*/ 1 w 986"/>
                  <a:gd name="T65" fmla="*/ 1 h 398"/>
                  <a:gd name="T66" fmla="*/ 1 w 986"/>
                  <a:gd name="T67" fmla="*/ 1 h 398"/>
                  <a:gd name="T68" fmla="*/ 1 w 986"/>
                  <a:gd name="T69" fmla="*/ 1 h 398"/>
                  <a:gd name="T70" fmla="*/ 1 w 986"/>
                  <a:gd name="T71" fmla="*/ 1 h 398"/>
                  <a:gd name="T72" fmla="*/ 1 w 986"/>
                  <a:gd name="T73" fmla="*/ 1 h 398"/>
                  <a:gd name="T74" fmla="*/ 1 w 986"/>
                  <a:gd name="T75" fmla="*/ 1 h 398"/>
                  <a:gd name="T76" fmla="*/ 1 w 986"/>
                  <a:gd name="T77" fmla="*/ 1 h 398"/>
                  <a:gd name="T78" fmla="*/ 1 w 986"/>
                  <a:gd name="T79" fmla="*/ 1 h 398"/>
                  <a:gd name="T80" fmla="*/ 1 w 986"/>
                  <a:gd name="T81" fmla="*/ 1 h 398"/>
                  <a:gd name="T82" fmla="*/ 1 w 986"/>
                  <a:gd name="T83" fmla="*/ 1 h 398"/>
                  <a:gd name="T84" fmla="*/ 1 w 986"/>
                  <a:gd name="T85" fmla="*/ 1 h 398"/>
                  <a:gd name="T86" fmla="*/ 1 w 986"/>
                  <a:gd name="T87" fmla="*/ 1 h 398"/>
                  <a:gd name="T88" fmla="*/ 1 w 986"/>
                  <a:gd name="T89" fmla="*/ 1 h 398"/>
                  <a:gd name="T90" fmla="*/ 1 w 986"/>
                  <a:gd name="T91" fmla="*/ 1 h 398"/>
                  <a:gd name="T92" fmla="*/ 1 w 986"/>
                  <a:gd name="T93" fmla="*/ 1 h 398"/>
                  <a:gd name="T94" fmla="*/ 1 w 986"/>
                  <a:gd name="T95" fmla="*/ 1 h 398"/>
                  <a:gd name="T96" fmla="*/ 1 w 986"/>
                  <a:gd name="T97" fmla="*/ 1 h 398"/>
                  <a:gd name="T98" fmla="*/ 1 w 986"/>
                  <a:gd name="T99" fmla="*/ 1 h 398"/>
                  <a:gd name="T100" fmla="*/ 1 w 986"/>
                  <a:gd name="T101" fmla="*/ 1 h 398"/>
                  <a:gd name="T102" fmla="*/ 1 w 986"/>
                  <a:gd name="T103" fmla="*/ 1 h 398"/>
                  <a:gd name="T104" fmla="*/ 1 w 986"/>
                  <a:gd name="T105" fmla="*/ 1 h 398"/>
                  <a:gd name="T106" fmla="*/ 1 w 986"/>
                  <a:gd name="T107" fmla="*/ 1 h 39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986" h="398">
                    <a:moveTo>
                      <a:pt x="901" y="398"/>
                    </a:moveTo>
                    <a:lnTo>
                      <a:pt x="867" y="398"/>
                    </a:lnTo>
                    <a:lnTo>
                      <a:pt x="829" y="398"/>
                    </a:lnTo>
                    <a:lnTo>
                      <a:pt x="789" y="398"/>
                    </a:lnTo>
                    <a:lnTo>
                      <a:pt x="747" y="396"/>
                    </a:lnTo>
                    <a:lnTo>
                      <a:pt x="702" y="396"/>
                    </a:lnTo>
                    <a:lnTo>
                      <a:pt x="656" y="394"/>
                    </a:lnTo>
                    <a:lnTo>
                      <a:pt x="608" y="393"/>
                    </a:lnTo>
                    <a:lnTo>
                      <a:pt x="561" y="392"/>
                    </a:lnTo>
                    <a:lnTo>
                      <a:pt x="513" y="389"/>
                    </a:lnTo>
                    <a:lnTo>
                      <a:pt x="467" y="388"/>
                    </a:lnTo>
                    <a:lnTo>
                      <a:pt x="421" y="386"/>
                    </a:lnTo>
                    <a:lnTo>
                      <a:pt x="376" y="384"/>
                    </a:lnTo>
                    <a:lnTo>
                      <a:pt x="334" y="383"/>
                    </a:lnTo>
                    <a:lnTo>
                      <a:pt x="294" y="380"/>
                    </a:lnTo>
                    <a:lnTo>
                      <a:pt x="258" y="378"/>
                    </a:lnTo>
                    <a:lnTo>
                      <a:pt x="225" y="377"/>
                    </a:lnTo>
                    <a:lnTo>
                      <a:pt x="210" y="376"/>
                    </a:lnTo>
                    <a:lnTo>
                      <a:pt x="194" y="376"/>
                    </a:lnTo>
                    <a:lnTo>
                      <a:pt x="179" y="374"/>
                    </a:lnTo>
                    <a:lnTo>
                      <a:pt x="163" y="373"/>
                    </a:lnTo>
                    <a:lnTo>
                      <a:pt x="148" y="373"/>
                    </a:lnTo>
                    <a:lnTo>
                      <a:pt x="132" y="372"/>
                    </a:lnTo>
                    <a:lnTo>
                      <a:pt x="117" y="372"/>
                    </a:lnTo>
                    <a:lnTo>
                      <a:pt x="102" y="372"/>
                    </a:lnTo>
                    <a:lnTo>
                      <a:pt x="81" y="334"/>
                    </a:lnTo>
                    <a:lnTo>
                      <a:pt x="64" y="289"/>
                    </a:lnTo>
                    <a:lnTo>
                      <a:pt x="48" y="241"/>
                    </a:lnTo>
                    <a:lnTo>
                      <a:pt x="35" y="190"/>
                    </a:lnTo>
                    <a:lnTo>
                      <a:pt x="23" y="142"/>
                    </a:lnTo>
                    <a:lnTo>
                      <a:pt x="14" y="97"/>
                    </a:lnTo>
                    <a:lnTo>
                      <a:pt x="6" y="57"/>
                    </a:lnTo>
                    <a:lnTo>
                      <a:pt x="0" y="27"/>
                    </a:lnTo>
                    <a:lnTo>
                      <a:pt x="12" y="62"/>
                    </a:lnTo>
                    <a:lnTo>
                      <a:pt x="26" y="100"/>
                    </a:lnTo>
                    <a:lnTo>
                      <a:pt x="42" y="140"/>
                    </a:lnTo>
                    <a:lnTo>
                      <a:pt x="59" y="181"/>
                    </a:lnTo>
                    <a:lnTo>
                      <a:pt x="77" y="220"/>
                    </a:lnTo>
                    <a:lnTo>
                      <a:pt x="95" y="256"/>
                    </a:lnTo>
                    <a:lnTo>
                      <a:pt x="110" y="287"/>
                    </a:lnTo>
                    <a:lnTo>
                      <a:pt x="124" y="311"/>
                    </a:lnTo>
                    <a:lnTo>
                      <a:pt x="130" y="283"/>
                    </a:lnTo>
                    <a:lnTo>
                      <a:pt x="139" y="257"/>
                    </a:lnTo>
                    <a:lnTo>
                      <a:pt x="147" y="234"/>
                    </a:lnTo>
                    <a:lnTo>
                      <a:pt x="157" y="211"/>
                    </a:lnTo>
                    <a:lnTo>
                      <a:pt x="170" y="190"/>
                    </a:lnTo>
                    <a:lnTo>
                      <a:pt x="185" y="170"/>
                    </a:lnTo>
                    <a:lnTo>
                      <a:pt x="204" y="152"/>
                    </a:lnTo>
                    <a:lnTo>
                      <a:pt x="227" y="135"/>
                    </a:lnTo>
                    <a:lnTo>
                      <a:pt x="215" y="157"/>
                    </a:lnTo>
                    <a:lnTo>
                      <a:pt x="202" y="184"/>
                    </a:lnTo>
                    <a:lnTo>
                      <a:pt x="191" y="214"/>
                    </a:lnTo>
                    <a:lnTo>
                      <a:pt x="185" y="248"/>
                    </a:lnTo>
                    <a:lnTo>
                      <a:pt x="182" y="281"/>
                    </a:lnTo>
                    <a:lnTo>
                      <a:pt x="188" y="313"/>
                    </a:lnTo>
                    <a:lnTo>
                      <a:pt x="201" y="343"/>
                    </a:lnTo>
                    <a:lnTo>
                      <a:pt x="225" y="370"/>
                    </a:lnTo>
                    <a:lnTo>
                      <a:pt x="250" y="343"/>
                    </a:lnTo>
                    <a:lnTo>
                      <a:pt x="271" y="305"/>
                    </a:lnTo>
                    <a:lnTo>
                      <a:pt x="285" y="260"/>
                    </a:lnTo>
                    <a:lnTo>
                      <a:pt x="292" y="211"/>
                    </a:lnTo>
                    <a:lnTo>
                      <a:pt x="291" y="158"/>
                    </a:lnTo>
                    <a:lnTo>
                      <a:pt x="282" y="105"/>
                    </a:lnTo>
                    <a:lnTo>
                      <a:pt x="264" y="54"/>
                    </a:lnTo>
                    <a:lnTo>
                      <a:pt x="238" y="8"/>
                    </a:lnTo>
                    <a:lnTo>
                      <a:pt x="262" y="34"/>
                    </a:lnTo>
                    <a:lnTo>
                      <a:pt x="282" y="63"/>
                    </a:lnTo>
                    <a:lnTo>
                      <a:pt x="300" y="95"/>
                    </a:lnTo>
                    <a:lnTo>
                      <a:pt x="315" y="130"/>
                    </a:lnTo>
                    <a:lnTo>
                      <a:pt x="325" y="168"/>
                    </a:lnTo>
                    <a:lnTo>
                      <a:pt x="333" y="211"/>
                    </a:lnTo>
                    <a:lnTo>
                      <a:pt x="339" y="258"/>
                    </a:lnTo>
                    <a:lnTo>
                      <a:pt x="340" y="309"/>
                    </a:lnTo>
                    <a:lnTo>
                      <a:pt x="354" y="288"/>
                    </a:lnTo>
                    <a:lnTo>
                      <a:pt x="370" y="266"/>
                    </a:lnTo>
                    <a:lnTo>
                      <a:pt x="388" y="244"/>
                    </a:lnTo>
                    <a:lnTo>
                      <a:pt x="409" y="222"/>
                    </a:lnTo>
                    <a:lnTo>
                      <a:pt x="430" y="203"/>
                    </a:lnTo>
                    <a:lnTo>
                      <a:pt x="451" y="184"/>
                    </a:lnTo>
                    <a:lnTo>
                      <a:pt x="471" y="170"/>
                    </a:lnTo>
                    <a:lnTo>
                      <a:pt x="492" y="160"/>
                    </a:lnTo>
                    <a:lnTo>
                      <a:pt x="483" y="180"/>
                    </a:lnTo>
                    <a:lnTo>
                      <a:pt x="469" y="203"/>
                    </a:lnTo>
                    <a:lnTo>
                      <a:pt x="452" y="227"/>
                    </a:lnTo>
                    <a:lnTo>
                      <a:pt x="433" y="251"/>
                    </a:lnTo>
                    <a:lnTo>
                      <a:pt x="415" y="275"/>
                    </a:lnTo>
                    <a:lnTo>
                      <a:pt x="399" y="297"/>
                    </a:lnTo>
                    <a:lnTo>
                      <a:pt x="387" y="318"/>
                    </a:lnTo>
                    <a:lnTo>
                      <a:pt x="380" y="334"/>
                    </a:lnTo>
                    <a:lnTo>
                      <a:pt x="388" y="339"/>
                    </a:lnTo>
                    <a:lnTo>
                      <a:pt x="396" y="343"/>
                    </a:lnTo>
                    <a:lnTo>
                      <a:pt x="407" y="348"/>
                    </a:lnTo>
                    <a:lnTo>
                      <a:pt x="418" y="353"/>
                    </a:lnTo>
                    <a:lnTo>
                      <a:pt x="431" y="356"/>
                    </a:lnTo>
                    <a:lnTo>
                      <a:pt x="444" y="360"/>
                    </a:lnTo>
                    <a:lnTo>
                      <a:pt x="458" y="361"/>
                    </a:lnTo>
                    <a:lnTo>
                      <a:pt x="471" y="360"/>
                    </a:lnTo>
                    <a:lnTo>
                      <a:pt x="470" y="326"/>
                    </a:lnTo>
                    <a:lnTo>
                      <a:pt x="464" y="285"/>
                    </a:lnTo>
                    <a:lnTo>
                      <a:pt x="454" y="240"/>
                    </a:lnTo>
                    <a:lnTo>
                      <a:pt x="440" y="192"/>
                    </a:lnTo>
                    <a:lnTo>
                      <a:pt x="423" y="146"/>
                    </a:lnTo>
                    <a:lnTo>
                      <a:pt x="401" y="102"/>
                    </a:lnTo>
                    <a:lnTo>
                      <a:pt x="375" y="65"/>
                    </a:lnTo>
                    <a:lnTo>
                      <a:pt x="346" y="36"/>
                    </a:lnTo>
                    <a:lnTo>
                      <a:pt x="375" y="57"/>
                    </a:lnTo>
                    <a:lnTo>
                      <a:pt x="400" y="79"/>
                    </a:lnTo>
                    <a:lnTo>
                      <a:pt x="423" y="102"/>
                    </a:lnTo>
                    <a:lnTo>
                      <a:pt x="444" y="127"/>
                    </a:lnTo>
                    <a:lnTo>
                      <a:pt x="462" y="153"/>
                    </a:lnTo>
                    <a:lnTo>
                      <a:pt x="479" y="183"/>
                    </a:lnTo>
                    <a:lnTo>
                      <a:pt x="494" y="217"/>
                    </a:lnTo>
                    <a:lnTo>
                      <a:pt x="509" y="256"/>
                    </a:lnTo>
                    <a:lnTo>
                      <a:pt x="510" y="222"/>
                    </a:lnTo>
                    <a:lnTo>
                      <a:pt x="510" y="188"/>
                    </a:lnTo>
                    <a:lnTo>
                      <a:pt x="509" y="154"/>
                    </a:lnTo>
                    <a:lnTo>
                      <a:pt x="507" y="121"/>
                    </a:lnTo>
                    <a:lnTo>
                      <a:pt x="501" y="89"/>
                    </a:lnTo>
                    <a:lnTo>
                      <a:pt x="494" y="60"/>
                    </a:lnTo>
                    <a:lnTo>
                      <a:pt x="485" y="33"/>
                    </a:lnTo>
                    <a:lnTo>
                      <a:pt x="474" y="10"/>
                    </a:lnTo>
                    <a:lnTo>
                      <a:pt x="490" y="39"/>
                    </a:lnTo>
                    <a:lnTo>
                      <a:pt x="506" y="70"/>
                    </a:lnTo>
                    <a:lnTo>
                      <a:pt x="520" y="106"/>
                    </a:lnTo>
                    <a:lnTo>
                      <a:pt x="531" y="145"/>
                    </a:lnTo>
                    <a:lnTo>
                      <a:pt x="539" y="188"/>
                    </a:lnTo>
                    <a:lnTo>
                      <a:pt x="542" y="236"/>
                    </a:lnTo>
                    <a:lnTo>
                      <a:pt x="538" y="290"/>
                    </a:lnTo>
                    <a:lnTo>
                      <a:pt x="527" y="349"/>
                    </a:lnTo>
                    <a:lnTo>
                      <a:pt x="553" y="321"/>
                    </a:lnTo>
                    <a:lnTo>
                      <a:pt x="576" y="288"/>
                    </a:lnTo>
                    <a:lnTo>
                      <a:pt x="595" y="251"/>
                    </a:lnTo>
                    <a:lnTo>
                      <a:pt x="606" y="211"/>
                    </a:lnTo>
                    <a:lnTo>
                      <a:pt x="608" y="168"/>
                    </a:lnTo>
                    <a:lnTo>
                      <a:pt x="603" y="125"/>
                    </a:lnTo>
                    <a:lnTo>
                      <a:pt x="584" y="83"/>
                    </a:lnTo>
                    <a:lnTo>
                      <a:pt x="552" y="42"/>
                    </a:lnTo>
                    <a:lnTo>
                      <a:pt x="567" y="50"/>
                    </a:lnTo>
                    <a:lnTo>
                      <a:pt x="582" y="59"/>
                    </a:lnTo>
                    <a:lnTo>
                      <a:pt x="597" y="69"/>
                    </a:lnTo>
                    <a:lnTo>
                      <a:pt x="611" y="80"/>
                    </a:lnTo>
                    <a:lnTo>
                      <a:pt x="622" y="95"/>
                    </a:lnTo>
                    <a:lnTo>
                      <a:pt x="633" y="113"/>
                    </a:lnTo>
                    <a:lnTo>
                      <a:pt x="642" y="134"/>
                    </a:lnTo>
                    <a:lnTo>
                      <a:pt x="648" y="158"/>
                    </a:lnTo>
                    <a:lnTo>
                      <a:pt x="651" y="120"/>
                    </a:lnTo>
                    <a:lnTo>
                      <a:pt x="651" y="75"/>
                    </a:lnTo>
                    <a:lnTo>
                      <a:pt x="649" y="32"/>
                    </a:lnTo>
                    <a:lnTo>
                      <a:pt x="645" y="0"/>
                    </a:lnTo>
                    <a:lnTo>
                      <a:pt x="656" y="38"/>
                    </a:lnTo>
                    <a:lnTo>
                      <a:pt x="661" y="82"/>
                    </a:lnTo>
                    <a:lnTo>
                      <a:pt x="663" y="129"/>
                    </a:lnTo>
                    <a:lnTo>
                      <a:pt x="660" y="178"/>
                    </a:lnTo>
                    <a:lnTo>
                      <a:pt x="652" y="228"/>
                    </a:lnTo>
                    <a:lnTo>
                      <a:pt x="642" y="276"/>
                    </a:lnTo>
                    <a:lnTo>
                      <a:pt x="627" y="320"/>
                    </a:lnTo>
                    <a:lnTo>
                      <a:pt x="610" y="360"/>
                    </a:lnTo>
                    <a:lnTo>
                      <a:pt x="636" y="330"/>
                    </a:lnTo>
                    <a:lnTo>
                      <a:pt x="659" y="295"/>
                    </a:lnTo>
                    <a:lnTo>
                      <a:pt x="680" y="255"/>
                    </a:lnTo>
                    <a:lnTo>
                      <a:pt x="697" y="212"/>
                    </a:lnTo>
                    <a:lnTo>
                      <a:pt x="711" y="167"/>
                    </a:lnTo>
                    <a:lnTo>
                      <a:pt x="722" y="122"/>
                    </a:lnTo>
                    <a:lnTo>
                      <a:pt x="729" y="77"/>
                    </a:lnTo>
                    <a:lnTo>
                      <a:pt x="733" y="33"/>
                    </a:lnTo>
                    <a:lnTo>
                      <a:pt x="741" y="87"/>
                    </a:lnTo>
                    <a:lnTo>
                      <a:pt x="745" y="147"/>
                    </a:lnTo>
                    <a:lnTo>
                      <a:pt x="743" y="210"/>
                    </a:lnTo>
                    <a:lnTo>
                      <a:pt x="730" y="268"/>
                    </a:lnTo>
                    <a:lnTo>
                      <a:pt x="743" y="252"/>
                    </a:lnTo>
                    <a:lnTo>
                      <a:pt x="757" y="232"/>
                    </a:lnTo>
                    <a:lnTo>
                      <a:pt x="771" y="206"/>
                    </a:lnTo>
                    <a:lnTo>
                      <a:pt x="785" y="180"/>
                    </a:lnTo>
                    <a:lnTo>
                      <a:pt x="797" y="153"/>
                    </a:lnTo>
                    <a:lnTo>
                      <a:pt x="809" y="129"/>
                    </a:lnTo>
                    <a:lnTo>
                      <a:pt x="817" y="108"/>
                    </a:lnTo>
                    <a:lnTo>
                      <a:pt x="821" y="93"/>
                    </a:lnTo>
                    <a:lnTo>
                      <a:pt x="819" y="117"/>
                    </a:lnTo>
                    <a:lnTo>
                      <a:pt x="813" y="144"/>
                    </a:lnTo>
                    <a:lnTo>
                      <a:pt x="805" y="174"/>
                    </a:lnTo>
                    <a:lnTo>
                      <a:pt x="795" y="204"/>
                    </a:lnTo>
                    <a:lnTo>
                      <a:pt x="781" y="235"/>
                    </a:lnTo>
                    <a:lnTo>
                      <a:pt x="765" y="265"/>
                    </a:lnTo>
                    <a:lnTo>
                      <a:pt x="747" y="295"/>
                    </a:lnTo>
                    <a:lnTo>
                      <a:pt x="726" y="324"/>
                    </a:lnTo>
                    <a:lnTo>
                      <a:pt x="752" y="306"/>
                    </a:lnTo>
                    <a:lnTo>
                      <a:pt x="778" y="286"/>
                    </a:lnTo>
                    <a:lnTo>
                      <a:pt x="803" y="263"/>
                    </a:lnTo>
                    <a:lnTo>
                      <a:pt x="827" y="236"/>
                    </a:lnTo>
                    <a:lnTo>
                      <a:pt x="849" y="207"/>
                    </a:lnTo>
                    <a:lnTo>
                      <a:pt x="870" y="177"/>
                    </a:lnTo>
                    <a:lnTo>
                      <a:pt x="887" y="146"/>
                    </a:lnTo>
                    <a:lnTo>
                      <a:pt x="902" y="114"/>
                    </a:lnTo>
                    <a:lnTo>
                      <a:pt x="896" y="139"/>
                    </a:lnTo>
                    <a:lnTo>
                      <a:pt x="891" y="166"/>
                    </a:lnTo>
                    <a:lnTo>
                      <a:pt x="882" y="193"/>
                    </a:lnTo>
                    <a:lnTo>
                      <a:pt x="873" y="220"/>
                    </a:lnTo>
                    <a:lnTo>
                      <a:pt x="862" y="247"/>
                    </a:lnTo>
                    <a:lnTo>
                      <a:pt x="849" y="271"/>
                    </a:lnTo>
                    <a:lnTo>
                      <a:pt x="835" y="295"/>
                    </a:lnTo>
                    <a:lnTo>
                      <a:pt x="819" y="317"/>
                    </a:lnTo>
                    <a:lnTo>
                      <a:pt x="849" y="297"/>
                    </a:lnTo>
                    <a:lnTo>
                      <a:pt x="877" y="271"/>
                    </a:lnTo>
                    <a:lnTo>
                      <a:pt x="902" y="237"/>
                    </a:lnTo>
                    <a:lnTo>
                      <a:pt x="925" y="200"/>
                    </a:lnTo>
                    <a:lnTo>
                      <a:pt x="945" y="161"/>
                    </a:lnTo>
                    <a:lnTo>
                      <a:pt x="962" y="122"/>
                    </a:lnTo>
                    <a:lnTo>
                      <a:pt x="976" y="83"/>
                    </a:lnTo>
                    <a:lnTo>
                      <a:pt x="986" y="46"/>
                    </a:lnTo>
                    <a:lnTo>
                      <a:pt x="980" y="86"/>
                    </a:lnTo>
                    <a:lnTo>
                      <a:pt x="979" y="128"/>
                    </a:lnTo>
                    <a:lnTo>
                      <a:pt x="980" y="169"/>
                    </a:lnTo>
                    <a:lnTo>
                      <a:pt x="984" y="210"/>
                    </a:lnTo>
                    <a:lnTo>
                      <a:pt x="986" y="247"/>
                    </a:lnTo>
                    <a:lnTo>
                      <a:pt x="986" y="282"/>
                    </a:lnTo>
                    <a:lnTo>
                      <a:pt x="983" y="312"/>
                    </a:lnTo>
                    <a:lnTo>
                      <a:pt x="975" y="339"/>
                    </a:lnTo>
                    <a:lnTo>
                      <a:pt x="901" y="398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1" name="Group 140"/>
            <p:cNvGrpSpPr/>
            <p:nvPr/>
          </p:nvGrpSpPr>
          <p:grpSpPr bwMode="auto">
            <a:xfrm>
              <a:off x="4032" y="4105"/>
              <a:ext cx="1479" cy="215"/>
              <a:chOff x="3452" y="4125"/>
              <a:chExt cx="1479" cy="215"/>
            </a:xfrm>
          </p:grpSpPr>
          <p:sp>
            <p:nvSpPr>
              <p:cNvPr id="132" name="Freeform 141"/>
              <p:cNvSpPr/>
              <p:nvPr/>
            </p:nvSpPr>
            <p:spPr bwMode="auto">
              <a:xfrm>
                <a:off x="3592" y="4158"/>
                <a:ext cx="17" cy="16"/>
              </a:xfrm>
              <a:custGeom>
                <a:avLst/>
                <a:gdLst>
                  <a:gd name="T0" fmla="*/ 1 w 34"/>
                  <a:gd name="T1" fmla="*/ 1 h 32"/>
                  <a:gd name="T2" fmla="*/ 1 w 34"/>
                  <a:gd name="T3" fmla="*/ 1 h 32"/>
                  <a:gd name="T4" fmla="*/ 1 w 34"/>
                  <a:gd name="T5" fmla="*/ 1 h 32"/>
                  <a:gd name="T6" fmla="*/ 1 w 34"/>
                  <a:gd name="T7" fmla="*/ 1 h 32"/>
                  <a:gd name="T8" fmla="*/ 1 w 34"/>
                  <a:gd name="T9" fmla="*/ 0 h 32"/>
                  <a:gd name="T10" fmla="*/ 1 w 34"/>
                  <a:gd name="T11" fmla="*/ 0 h 32"/>
                  <a:gd name="T12" fmla="*/ 1 w 34"/>
                  <a:gd name="T13" fmla="*/ 1 h 32"/>
                  <a:gd name="T14" fmla="*/ 1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1 w 34"/>
                  <a:gd name="T21" fmla="*/ 1 h 32"/>
                  <a:gd name="T22" fmla="*/ 1 w 34"/>
                  <a:gd name="T23" fmla="*/ 1 h 32"/>
                  <a:gd name="T24" fmla="*/ 1 w 34"/>
                  <a:gd name="T25" fmla="*/ 1 h 32"/>
                  <a:gd name="T26" fmla="*/ 1 w 34"/>
                  <a:gd name="T27" fmla="*/ 1 h 32"/>
                  <a:gd name="T28" fmla="*/ 1 w 34"/>
                  <a:gd name="T29" fmla="*/ 1 h 32"/>
                  <a:gd name="T30" fmla="*/ 1 w 34"/>
                  <a:gd name="T31" fmla="*/ 1 h 32"/>
                  <a:gd name="T32" fmla="*/ 1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4"/>
                    </a:lnTo>
                    <a:lnTo>
                      <a:pt x="32" y="8"/>
                    </a:lnTo>
                    <a:lnTo>
                      <a:pt x="27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9" y="1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3" y="24"/>
                    </a:lnTo>
                    <a:lnTo>
                      <a:pt x="7" y="29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0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" name="Freeform 142"/>
              <p:cNvSpPr/>
              <p:nvPr/>
            </p:nvSpPr>
            <p:spPr bwMode="auto">
              <a:xfrm>
                <a:off x="3668" y="4235"/>
                <a:ext cx="16" cy="16"/>
              </a:xfrm>
              <a:custGeom>
                <a:avLst/>
                <a:gdLst>
                  <a:gd name="T0" fmla="*/ 0 w 34"/>
                  <a:gd name="T1" fmla="*/ 1 h 32"/>
                  <a:gd name="T2" fmla="*/ 0 w 34"/>
                  <a:gd name="T3" fmla="*/ 1 h 32"/>
                  <a:gd name="T4" fmla="*/ 0 w 34"/>
                  <a:gd name="T5" fmla="*/ 1 h 32"/>
                  <a:gd name="T6" fmla="*/ 0 w 34"/>
                  <a:gd name="T7" fmla="*/ 1 h 32"/>
                  <a:gd name="T8" fmla="*/ 0 w 34"/>
                  <a:gd name="T9" fmla="*/ 0 h 32"/>
                  <a:gd name="T10" fmla="*/ 0 w 34"/>
                  <a:gd name="T11" fmla="*/ 0 h 32"/>
                  <a:gd name="T12" fmla="*/ 0 w 34"/>
                  <a:gd name="T13" fmla="*/ 1 h 32"/>
                  <a:gd name="T14" fmla="*/ 0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0 w 34"/>
                  <a:gd name="T21" fmla="*/ 1 h 32"/>
                  <a:gd name="T22" fmla="*/ 0 w 34"/>
                  <a:gd name="T23" fmla="*/ 1 h 32"/>
                  <a:gd name="T24" fmla="*/ 0 w 34"/>
                  <a:gd name="T25" fmla="*/ 1 h 32"/>
                  <a:gd name="T26" fmla="*/ 0 w 34"/>
                  <a:gd name="T27" fmla="*/ 1 h 32"/>
                  <a:gd name="T28" fmla="*/ 0 w 34"/>
                  <a:gd name="T29" fmla="*/ 1 h 32"/>
                  <a:gd name="T30" fmla="*/ 0 w 34"/>
                  <a:gd name="T31" fmla="*/ 1 h 32"/>
                  <a:gd name="T32" fmla="*/ 0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3"/>
                    </a:lnTo>
                    <a:lnTo>
                      <a:pt x="31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3" y="24"/>
                    </a:lnTo>
                    <a:lnTo>
                      <a:pt x="7" y="28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1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" name="Freeform 143"/>
              <p:cNvSpPr/>
              <p:nvPr/>
            </p:nvSpPr>
            <p:spPr bwMode="auto">
              <a:xfrm>
                <a:off x="3668" y="4194"/>
                <a:ext cx="16" cy="17"/>
              </a:xfrm>
              <a:custGeom>
                <a:avLst/>
                <a:gdLst>
                  <a:gd name="T0" fmla="*/ 0 w 33"/>
                  <a:gd name="T1" fmla="*/ 1 h 32"/>
                  <a:gd name="T2" fmla="*/ 0 w 33"/>
                  <a:gd name="T3" fmla="*/ 1 h 32"/>
                  <a:gd name="T4" fmla="*/ 0 w 33"/>
                  <a:gd name="T5" fmla="*/ 1 h 32"/>
                  <a:gd name="T6" fmla="*/ 0 w 33"/>
                  <a:gd name="T7" fmla="*/ 1 h 32"/>
                  <a:gd name="T8" fmla="*/ 0 w 33"/>
                  <a:gd name="T9" fmla="*/ 0 h 32"/>
                  <a:gd name="T10" fmla="*/ 0 w 33"/>
                  <a:gd name="T11" fmla="*/ 0 h 32"/>
                  <a:gd name="T12" fmla="*/ 0 w 33"/>
                  <a:gd name="T13" fmla="*/ 1 h 32"/>
                  <a:gd name="T14" fmla="*/ 0 w 33"/>
                  <a:gd name="T15" fmla="*/ 1 h 32"/>
                  <a:gd name="T16" fmla="*/ 0 w 33"/>
                  <a:gd name="T17" fmla="*/ 1 h 32"/>
                  <a:gd name="T18" fmla="*/ 0 w 33"/>
                  <a:gd name="T19" fmla="*/ 1 h 32"/>
                  <a:gd name="T20" fmla="*/ 0 w 33"/>
                  <a:gd name="T21" fmla="*/ 1 h 32"/>
                  <a:gd name="T22" fmla="*/ 0 w 33"/>
                  <a:gd name="T23" fmla="*/ 1 h 32"/>
                  <a:gd name="T24" fmla="*/ 0 w 33"/>
                  <a:gd name="T25" fmla="*/ 1 h 32"/>
                  <a:gd name="T26" fmla="*/ 0 w 33"/>
                  <a:gd name="T27" fmla="*/ 1 h 32"/>
                  <a:gd name="T28" fmla="*/ 0 w 33"/>
                  <a:gd name="T29" fmla="*/ 1 h 32"/>
                  <a:gd name="T30" fmla="*/ 0 w 33"/>
                  <a:gd name="T31" fmla="*/ 1 h 32"/>
                  <a:gd name="T32" fmla="*/ 0 w 33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2">
                    <a:moveTo>
                      <a:pt x="33" y="19"/>
                    </a:moveTo>
                    <a:lnTo>
                      <a:pt x="33" y="13"/>
                    </a:lnTo>
                    <a:lnTo>
                      <a:pt x="30" y="7"/>
                    </a:lnTo>
                    <a:lnTo>
                      <a:pt x="26" y="2"/>
                    </a:lnTo>
                    <a:lnTo>
                      <a:pt x="20" y="0"/>
                    </a:lnTo>
                    <a:lnTo>
                      <a:pt x="13" y="0"/>
                    </a:lnTo>
                    <a:lnTo>
                      <a:pt x="7" y="1"/>
                    </a:lnTo>
                    <a:lnTo>
                      <a:pt x="3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5" y="30"/>
                    </a:lnTo>
                    <a:lnTo>
                      <a:pt x="29" y="25"/>
                    </a:lnTo>
                    <a:lnTo>
                      <a:pt x="33" y="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" name="Freeform 144"/>
              <p:cNvSpPr/>
              <p:nvPr/>
            </p:nvSpPr>
            <p:spPr bwMode="auto">
              <a:xfrm>
                <a:off x="3671" y="4153"/>
                <a:ext cx="16" cy="17"/>
              </a:xfrm>
              <a:custGeom>
                <a:avLst/>
                <a:gdLst>
                  <a:gd name="T0" fmla="*/ 1 w 32"/>
                  <a:gd name="T1" fmla="*/ 1 h 32"/>
                  <a:gd name="T2" fmla="*/ 1 w 32"/>
                  <a:gd name="T3" fmla="*/ 1 h 32"/>
                  <a:gd name="T4" fmla="*/ 1 w 32"/>
                  <a:gd name="T5" fmla="*/ 1 h 32"/>
                  <a:gd name="T6" fmla="*/ 1 w 32"/>
                  <a:gd name="T7" fmla="*/ 1 h 32"/>
                  <a:gd name="T8" fmla="*/ 1 w 32"/>
                  <a:gd name="T9" fmla="*/ 0 h 32"/>
                  <a:gd name="T10" fmla="*/ 1 w 32"/>
                  <a:gd name="T11" fmla="*/ 0 h 32"/>
                  <a:gd name="T12" fmla="*/ 1 w 32"/>
                  <a:gd name="T13" fmla="*/ 1 h 32"/>
                  <a:gd name="T14" fmla="*/ 1 w 32"/>
                  <a:gd name="T15" fmla="*/ 1 h 32"/>
                  <a:gd name="T16" fmla="*/ 0 w 32"/>
                  <a:gd name="T17" fmla="*/ 1 h 32"/>
                  <a:gd name="T18" fmla="*/ 0 w 32"/>
                  <a:gd name="T19" fmla="*/ 1 h 32"/>
                  <a:gd name="T20" fmla="*/ 1 w 32"/>
                  <a:gd name="T21" fmla="*/ 1 h 32"/>
                  <a:gd name="T22" fmla="*/ 1 w 32"/>
                  <a:gd name="T23" fmla="*/ 1 h 32"/>
                  <a:gd name="T24" fmla="*/ 1 w 32"/>
                  <a:gd name="T25" fmla="*/ 1 h 32"/>
                  <a:gd name="T26" fmla="*/ 1 w 32"/>
                  <a:gd name="T27" fmla="*/ 1 h 32"/>
                  <a:gd name="T28" fmla="*/ 1 w 32"/>
                  <a:gd name="T29" fmla="*/ 1 h 32"/>
                  <a:gd name="T30" fmla="*/ 1 w 32"/>
                  <a:gd name="T31" fmla="*/ 1 h 32"/>
                  <a:gd name="T32" fmla="*/ 1 w 32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2">
                    <a:moveTo>
                      <a:pt x="32" y="20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6" y="3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8" y="1"/>
                    </a:lnTo>
                    <a:lnTo>
                      <a:pt x="4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4" y="30"/>
                    </a:lnTo>
                    <a:lnTo>
                      <a:pt x="29" y="25"/>
                    </a:lnTo>
                    <a:lnTo>
                      <a:pt x="32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6" name="Freeform 145"/>
              <p:cNvSpPr/>
              <p:nvPr/>
            </p:nvSpPr>
            <p:spPr bwMode="auto">
              <a:xfrm>
                <a:off x="3772" y="4256"/>
                <a:ext cx="17" cy="16"/>
              </a:xfrm>
              <a:custGeom>
                <a:avLst/>
                <a:gdLst>
                  <a:gd name="T0" fmla="*/ 1 w 33"/>
                  <a:gd name="T1" fmla="*/ 1 h 32"/>
                  <a:gd name="T2" fmla="*/ 1 w 33"/>
                  <a:gd name="T3" fmla="*/ 1 h 32"/>
                  <a:gd name="T4" fmla="*/ 1 w 33"/>
                  <a:gd name="T5" fmla="*/ 1 h 32"/>
                  <a:gd name="T6" fmla="*/ 1 w 33"/>
                  <a:gd name="T7" fmla="*/ 1 h 32"/>
                  <a:gd name="T8" fmla="*/ 1 w 33"/>
                  <a:gd name="T9" fmla="*/ 0 h 32"/>
                  <a:gd name="T10" fmla="*/ 1 w 33"/>
                  <a:gd name="T11" fmla="*/ 0 h 32"/>
                  <a:gd name="T12" fmla="*/ 1 w 33"/>
                  <a:gd name="T13" fmla="*/ 1 h 32"/>
                  <a:gd name="T14" fmla="*/ 1 w 33"/>
                  <a:gd name="T15" fmla="*/ 1 h 32"/>
                  <a:gd name="T16" fmla="*/ 0 w 33"/>
                  <a:gd name="T17" fmla="*/ 1 h 32"/>
                  <a:gd name="T18" fmla="*/ 0 w 33"/>
                  <a:gd name="T19" fmla="*/ 1 h 32"/>
                  <a:gd name="T20" fmla="*/ 1 w 33"/>
                  <a:gd name="T21" fmla="*/ 1 h 32"/>
                  <a:gd name="T22" fmla="*/ 1 w 33"/>
                  <a:gd name="T23" fmla="*/ 1 h 32"/>
                  <a:gd name="T24" fmla="*/ 1 w 33"/>
                  <a:gd name="T25" fmla="*/ 1 h 32"/>
                  <a:gd name="T26" fmla="*/ 1 w 33"/>
                  <a:gd name="T27" fmla="*/ 1 h 32"/>
                  <a:gd name="T28" fmla="*/ 1 w 33"/>
                  <a:gd name="T29" fmla="*/ 1 h 32"/>
                  <a:gd name="T30" fmla="*/ 1 w 33"/>
                  <a:gd name="T31" fmla="*/ 1 h 32"/>
                  <a:gd name="T32" fmla="*/ 1 w 33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2">
                    <a:moveTo>
                      <a:pt x="33" y="20"/>
                    </a:moveTo>
                    <a:lnTo>
                      <a:pt x="33" y="14"/>
                    </a:lnTo>
                    <a:lnTo>
                      <a:pt x="31" y="8"/>
                    </a:lnTo>
                    <a:lnTo>
                      <a:pt x="26" y="4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8" y="1"/>
                    </a:lnTo>
                    <a:lnTo>
                      <a:pt x="3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2" y="24"/>
                    </a:lnTo>
                    <a:lnTo>
                      <a:pt x="7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5" y="30"/>
                    </a:lnTo>
                    <a:lnTo>
                      <a:pt x="30" y="26"/>
                    </a:lnTo>
                    <a:lnTo>
                      <a:pt x="33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" name="Freeform 146"/>
              <p:cNvSpPr/>
              <p:nvPr/>
            </p:nvSpPr>
            <p:spPr bwMode="auto">
              <a:xfrm>
                <a:off x="3768" y="4216"/>
                <a:ext cx="17" cy="16"/>
              </a:xfrm>
              <a:custGeom>
                <a:avLst/>
                <a:gdLst>
                  <a:gd name="T0" fmla="*/ 1 w 32"/>
                  <a:gd name="T1" fmla="*/ 0 h 33"/>
                  <a:gd name="T2" fmla="*/ 1 w 32"/>
                  <a:gd name="T3" fmla="*/ 0 h 33"/>
                  <a:gd name="T4" fmla="*/ 1 w 32"/>
                  <a:gd name="T5" fmla="*/ 0 h 33"/>
                  <a:gd name="T6" fmla="*/ 1 w 32"/>
                  <a:gd name="T7" fmla="*/ 0 h 33"/>
                  <a:gd name="T8" fmla="*/ 1 w 32"/>
                  <a:gd name="T9" fmla="*/ 0 h 33"/>
                  <a:gd name="T10" fmla="*/ 1 w 32"/>
                  <a:gd name="T11" fmla="*/ 0 h 33"/>
                  <a:gd name="T12" fmla="*/ 1 w 32"/>
                  <a:gd name="T13" fmla="*/ 0 h 33"/>
                  <a:gd name="T14" fmla="*/ 1 w 32"/>
                  <a:gd name="T15" fmla="*/ 0 h 33"/>
                  <a:gd name="T16" fmla="*/ 0 w 32"/>
                  <a:gd name="T17" fmla="*/ 0 h 33"/>
                  <a:gd name="T18" fmla="*/ 0 w 32"/>
                  <a:gd name="T19" fmla="*/ 0 h 33"/>
                  <a:gd name="T20" fmla="*/ 1 w 32"/>
                  <a:gd name="T21" fmla="*/ 0 h 33"/>
                  <a:gd name="T22" fmla="*/ 1 w 32"/>
                  <a:gd name="T23" fmla="*/ 0 h 33"/>
                  <a:gd name="T24" fmla="*/ 1 w 32"/>
                  <a:gd name="T25" fmla="*/ 0 h 33"/>
                  <a:gd name="T26" fmla="*/ 1 w 32"/>
                  <a:gd name="T27" fmla="*/ 0 h 33"/>
                  <a:gd name="T28" fmla="*/ 1 w 32"/>
                  <a:gd name="T29" fmla="*/ 0 h 33"/>
                  <a:gd name="T30" fmla="*/ 1 w 32"/>
                  <a:gd name="T31" fmla="*/ 0 h 33"/>
                  <a:gd name="T32" fmla="*/ 1 w 32"/>
                  <a:gd name="T33" fmla="*/ 0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32" y="21"/>
                    </a:moveTo>
                    <a:lnTo>
                      <a:pt x="32" y="14"/>
                    </a:lnTo>
                    <a:lnTo>
                      <a:pt x="31" y="9"/>
                    </a:lnTo>
                    <a:lnTo>
                      <a:pt x="26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3" y="7"/>
                    </a:lnTo>
                    <a:lnTo>
                      <a:pt x="0" y="13"/>
                    </a:lnTo>
                    <a:lnTo>
                      <a:pt x="0" y="20"/>
                    </a:lnTo>
                    <a:lnTo>
                      <a:pt x="2" y="26"/>
                    </a:lnTo>
                    <a:lnTo>
                      <a:pt x="7" y="30"/>
                    </a:lnTo>
                    <a:lnTo>
                      <a:pt x="13" y="33"/>
                    </a:lnTo>
                    <a:lnTo>
                      <a:pt x="18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8" name="Freeform 147"/>
              <p:cNvSpPr/>
              <p:nvPr/>
            </p:nvSpPr>
            <p:spPr bwMode="auto">
              <a:xfrm>
                <a:off x="3774" y="4175"/>
                <a:ext cx="16" cy="17"/>
              </a:xfrm>
              <a:custGeom>
                <a:avLst/>
                <a:gdLst>
                  <a:gd name="T0" fmla="*/ 0 w 33"/>
                  <a:gd name="T1" fmla="*/ 1 h 33"/>
                  <a:gd name="T2" fmla="*/ 0 w 33"/>
                  <a:gd name="T3" fmla="*/ 1 h 33"/>
                  <a:gd name="T4" fmla="*/ 0 w 33"/>
                  <a:gd name="T5" fmla="*/ 1 h 33"/>
                  <a:gd name="T6" fmla="*/ 0 w 33"/>
                  <a:gd name="T7" fmla="*/ 1 h 33"/>
                  <a:gd name="T8" fmla="*/ 0 w 33"/>
                  <a:gd name="T9" fmla="*/ 0 h 33"/>
                  <a:gd name="T10" fmla="*/ 0 w 33"/>
                  <a:gd name="T11" fmla="*/ 0 h 33"/>
                  <a:gd name="T12" fmla="*/ 0 w 33"/>
                  <a:gd name="T13" fmla="*/ 1 h 33"/>
                  <a:gd name="T14" fmla="*/ 0 w 33"/>
                  <a:gd name="T15" fmla="*/ 1 h 33"/>
                  <a:gd name="T16" fmla="*/ 0 w 33"/>
                  <a:gd name="T17" fmla="*/ 1 h 33"/>
                  <a:gd name="T18" fmla="*/ 0 w 33"/>
                  <a:gd name="T19" fmla="*/ 1 h 33"/>
                  <a:gd name="T20" fmla="*/ 0 w 33"/>
                  <a:gd name="T21" fmla="*/ 1 h 33"/>
                  <a:gd name="T22" fmla="*/ 0 w 33"/>
                  <a:gd name="T23" fmla="*/ 1 h 33"/>
                  <a:gd name="T24" fmla="*/ 0 w 33"/>
                  <a:gd name="T25" fmla="*/ 1 h 33"/>
                  <a:gd name="T26" fmla="*/ 0 w 33"/>
                  <a:gd name="T27" fmla="*/ 1 h 33"/>
                  <a:gd name="T28" fmla="*/ 0 w 33"/>
                  <a:gd name="T29" fmla="*/ 1 h 33"/>
                  <a:gd name="T30" fmla="*/ 0 w 33"/>
                  <a:gd name="T31" fmla="*/ 1 h 33"/>
                  <a:gd name="T32" fmla="*/ 0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33" y="21"/>
                    </a:moveTo>
                    <a:lnTo>
                      <a:pt x="33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3" y="25"/>
                    </a:lnTo>
                    <a:lnTo>
                      <a:pt x="6" y="30"/>
                    </a:lnTo>
                    <a:lnTo>
                      <a:pt x="12" y="33"/>
                    </a:lnTo>
                    <a:lnTo>
                      <a:pt x="19" y="33"/>
                    </a:lnTo>
                    <a:lnTo>
                      <a:pt x="25" y="31"/>
                    </a:lnTo>
                    <a:lnTo>
                      <a:pt x="29" y="26"/>
                    </a:lnTo>
                    <a:lnTo>
                      <a:pt x="33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9" name="Freeform 148"/>
              <p:cNvSpPr/>
              <p:nvPr/>
            </p:nvSpPr>
            <p:spPr bwMode="auto">
              <a:xfrm>
                <a:off x="3789" y="4136"/>
                <a:ext cx="16" cy="17"/>
              </a:xfrm>
              <a:custGeom>
                <a:avLst/>
                <a:gdLst>
                  <a:gd name="T0" fmla="*/ 1 w 32"/>
                  <a:gd name="T1" fmla="*/ 1 h 34"/>
                  <a:gd name="T2" fmla="*/ 1 w 32"/>
                  <a:gd name="T3" fmla="*/ 1 h 34"/>
                  <a:gd name="T4" fmla="*/ 1 w 32"/>
                  <a:gd name="T5" fmla="*/ 1 h 34"/>
                  <a:gd name="T6" fmla="*/ 1 w 32"/>
                  <a:gd name="T7" fmla="*/ 1 h 34"/>
                  <a:gd name="T8" fmla="*/ 1 w 32"/>
                  <a:gd name="T9" fmla="*/ 0 h 34"/>
                  <a:gd name="T10" fmla="*/ 1 w 32"/>
                  <a:gd name="T11" fmla="*/ 0 h 34"/>
                  <a:gd name="T12" fmla="*/ 1 w 32"/>
                  <a:gd name="T13" fmla="*/ 1 h 34"/>
                  <a:gd name="T14" fmla="*/ 1 w 32"/>
                  <a:gd name="T15" fmla="*/ 1 h 34"/>
                  <a:gd name="T16" fmla="*/ 0 w 32"/>
                  <a:gd name="T17" fmla="*/ 1 h 34"/>
                  <a:gd name="T18" fmla="*/ 0 w 32"/>
                  <a:gd name="T19" fmla="*/ 1 h 34"/>
                  <a:gd name="T20" fmla="*/ 1 w 32"/>
                  <a:gd name="T21" fmla="*/ 1 h 34"/>
                  <a:gd name="T22" fmla="*/ 1 w 32"/>
                  <a:gd name="T23" fmla="*/ 1 h 34"/>
                  <a:gd name="T24" fmla="*/ 1 w 32"/>
                  <a:gd name="T25" fmla="*/ 1 h 34"/>
                  <a:gd name="T26" fmla="*/ 1 w 32"/>
                  <a:gd name="T27" fmla="*/ 1 h 34"/>
                  <a:gd name="T28" fmla="*/ 1 w 32"/>
                  <a:gd name="T29" fmla="*/ 1 h 34"/>
                  <a:gd name="T30" fmla="*/ 1 w 32"/>
                  <a:gd name="T31" fmla="*/ 1 h 34"/>
                  <a:gd name="T32" fmla="*/ 1 w 32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4">
                    <a:moveTo>
                      <a:pt x="32" y="21"/>
                    </a:moveTo>
                    <a:lnTo>
                      <a:pt x="32" y="14"/>
                    </a:lnTo>
                    <a:lnTo>
                      <a:pt x="31" y="8"/>
                    </a:lnTo>
                    <a:lnTo>
                      <a:pt x="27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4" y="7"/>
                    </a:lnTo>
                    <a:lnTo>
                      <a:pt x="0" y="13"/>
                    </a:lnTo>
                    <a:lnTo>
                      <a:pt x="0" y="20"/>
                    </a:lnTo>
                    <a:lnTo>
                      <a:pt x="2" y="26"/>
                    </a:lnTo>
                    <a:lnTo>
                      <a:pt x="7" y="30"/>
                    </a:lnTo>
                    <a:lnTo>
                      <a:pt x="13" y="34"/>
                    </a:lnTo>
                    <a:lnTo>
                      <a:pt x="20" y="34"/>
                    </a:lnTo>
                    <a:lnTo>
                      <a:pt x="25" y="32"/>
                    </a:lnTo>
                    <a:lnTo>
                      <a:pt x="30" y="27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" name="Freeform 149"/>
              <p:cNvSpPr/>
              <p:nvPr/>
            </p:nvSpPr>
            <p:spPr bwMode="auto">
              <a:xfrm>
                <a:off x="3842" y="4235"/>
                <a:ext cx="17" cy="16"/>
              </a:xfrm>
              <a:custGeom>
                <a:avLst/>
                <a:gdLst>
                  <a:gd name="T0" fmla="*/ 1 w 34"/>
                  <a:gd name="T1" fmla="*/ 1 h 32"/>
                  <a:gd name="T2" fmla="*/ 1 w 34"/>
                  <a:gd name="T3" fmla="*/ 1 h 32"/>
                  <a:gd name="T4" fmla="*/ 1 w 34"/>
                  <a:gd name="T5" fmla="*/ 1 h 32"/>
                  <a:gd name="T6" fmla="*/ 1 w 34"/>
                  <a:gd name="T7" fmla="*/ 1 h 32"/>
                  <a:gd name="T8" fmla="*/ 1 w 34"/>
                  <a:gd name="T9" fmla="*/ 0 h 32"/>
                  <a:gd name="T10" fmla="*/ 1 w 34"/>
                  <a:gd name="T11" fmla="*/ 0 h 32"/>
                  <a:gd name="T12" fmla="*/ 1 w 34"/>
                  <a:gd name="T13" fmla="*/ 1 h 32"/>
                  <a:gd name="T14" fmla="*/ 1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1 w 34"/>
                  <a:gd name="T21" fmla="*/ 1 h 32"/>
                  <a:gd name="T22" fmla="*/ 1 w 34"/>
                  <a:gd name="T23" fmla="*/ 1 h 32"/>
                  <a:gd name="T24" fmla="*/ 1 w 34"/>
                  <a:gd name="T25" fmla="*/ 1 h 32"/>
                  <a:gd name="T26" fmla="*/ 1 w 34"/>
                  <a:gd name="T27" fmla="*/ 1 h 32"/>
                  <a:gd name="T28" fmla="*/ 1 w 34"/>
                  <a:gd name="T29" fmla="*/ 1 h 32"/>
                  <a:gd name="T30" fmla="*/ 1 w 34"/>
                  <a:gd name="T31" fmla="*/ 1 h 32"/>
                  <a:gd name="T32" fmla="*/ 1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4"/>
                    </a:lnTo>
                    <a:lnTo>
                      <a:pt x="31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3" y="24"/>
                    </a:lnTo>
                    <a:lnTo>
                      <a:pt x="7" y="29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1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1" name="Freeform 150"/>
              <p:cNvSpPr/>
              <p:nvPr/>
            </p:nvSpPr>
            <p:spPr bwMode="auto">
              <a:xfrm>
                <a:off x="3857" y="4201"/>
                <a:ext cx="16" cy="16"/>
              </a:xfrm>
              <a:custGeom>
                <a:avLst/>
                <a:gdLst>
                  <a:gd name="T0" fmla="*/ 1 w 32"/>
                  <a:gd name="T1" fmla="*/ 1 h 32"/>
                  <a:gd name="T2" fmla="*/ 1 w 32"/>
                  <a:gd name="T3" fmla="*/ 1 h 32"/>
                  <a:gd name="T4" fmla="*/ 1 w 32"/>
                  <a:gd name="T5" fmla="*/ 1 h 32"/>
                  <a:gd name="T6" fmla="*/ 1 w 32"/>
                  <a:gd name="T7" fmla="*/ 1 h 32"/>
                  <a:gd name="T8" fmla="*/ 1 w 32"/>
                  <a:gd name="T9" fmla="*/ 0 h 32"/>
                  <a:gd name="T10" fmla="*/ 1 w 32"/>
                  <a:gd name="T11" fmla="*/ 0 h 32"/>
                  <a:gd name="T12" fmla="*/ 1 w 32"/>
                  <a:gd name="T13" fmla="*/ 1 h 32"/>
                  <a:gd name="T14" fmla="*/ 1 w 32"/>
                  <a:gd name="T15" fmla="*/ 1 h 32"/>
                  <a:gd name="T16" fmla="*/ 0 w 32"/>
                  <a:gd name="T17" fmla="*/ 1 h 32"/>
                  <a:gd name="T18" fmla="*/ 0 w 32"/>
                  <a:gd name="T19" fmla="*/ 1 h 32"/>
                  <a:gd name="T20" fmla="*/ 1 w 32"/>
                  <a:gd name="T21" fmla="*/ 1 h 32"/>
                  <a:gd name="T22" fmla="*/ 1 w 32"/>
                  <a:gd name="T23" fmla="*/ 1 h 32"/>
                  <a:gd name="T24" fmla="*/ 1 w 32"/>
                  <a:gd name="T25" fmla="*/ 1 h 32"/>
                  <a:gd name="T26" fmla="*/ 1 w 32"/>
                  <a:gd name="T27" fmla="*/ 1 h 32"/>
                  <a:gd name="T28" fmla="*/ 1 w 32"/>
                  <a:gd name="T29" fmla="*/ 1 h 32"/>
                  <a:gd name="T30" fmla="*/ 1 w 32"/>
                  <a:gd name="T31" fmla="*/ 1 h 32"/>
                  <a:gd name="T32" fmla="*/ 1 w 32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2">
                    <a:moveTo>
                      <a:pt x="32" y="20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28"/>
                    </a:lnTo>
                    <a:lnTo>
                      <a:pt x="12" y="32"/>
                    </a:lnTo>
                    <a:lnTo>
                      <a:pt x="18" y="32"/>
                    </a:lnTo>
                    <a:lnTo>
                      <a:pt x="24" y="31"/>
                    </a:lnTo>
                    <a:lnTo>
                      <a:pt x="29" y="26"/>
                    </a:lnTo>
                    <a:lnTo>
                      <a:pt x="32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2" name="Freeform 151"/>
              <p:cNvSpPr/>
              <p:nvPr/>
            </p:nvSpPr>
            <p:spPr bwMode="auto">
              <a:xfrm>
                <a:off x="3861" y="4164"/>
                <a:ext cx="16" cy="17"/>
              </a:xfrm>
              <a:custGeom>
                <a:avLst/>
                <a:gdLst>
                  <a:gd name="T0" fmla="*/ 1 w 32"/>
                  <a:gd name="T1" fmla="*/ 1 h 33"/>
                  <a:gd name="T2" fmla="*/ 1 w 32"/>
                  <a:gd name="T3" fmla="*/ 1 h 33"/>
                  <a:gd name="T4" fmla="*/ 1 w 32"/>
                  <a:gd name="T5" fmla="*/ 1 h 33"/>
                  <a:gd name="T6" fmla="*/ 1 w 32"/>
                  <a:gd name="T7" fmla="*/ 1 h 33"/>
                  <a:gd name="T8" fmla="*/ 1 w 32"/>
                  <a:gd name="T9" fmla="*/ 0 h 33"/>
                  <a:gd name="T10" fmla="*/ 1 w 32"/>
                  <a:gd name="T11" fmla="*/ 0 h 33"/>
                  <a:gd name="T12" fmla="*/ 1 w 32"/>
                  <a:gd name="T13" fmla="*/ 1 h 33"/>
                  <a:gd name="T14" fmla="*/ 1 w 32"/>
                  <a:gd name="T15" fmla="*/ 1 h 33"/>
                  <a:gd name="T16" fmla="*/ 0 w 32"/>
                  <a:gd name="T17" fmla="*/ 1 h 33"/>
                  <a:gd name="T18" fmla="*/ 0 w 32"/>
                  <a:gd name="T19" fmla="*/ 1 h 33"/>
                  <a:gd name="T20" fmla="*/ 1 w 32"/>
                  <a:gd name="T21" fmla="*/ 1 h 33"/>
                  <a:gd name="T22" fmla="*/ 1 w 32"/>
                  <a:gd name="T23" fmla="*/ 1 h 33"/>
                  <a:gd name="T24" fmla="*/ 1 w 32"/>
                  <a:gd name="T25" fmla="*/ 1 h 33"/>
                  <a:gd name="T26" fmla="*/ 1 w 32"/>
                  <a:gd name="T27" fmla="*/ 1 h 33"/>
                  <a:gd name="T28" fmla="*/ 1 w 32"/>
                  <a:gd name="T29" fmla="*/ 1 h 33"/>
                  <a:gd name="T30" fmla="*/ 1 w 32"/>
                  <a:gd name="T31" fmla="*/ 1 h 33"/>
                  <a:gd name="T32" fmla="*/ 1 w 32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32" y="21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3"/>
                    </a:lnTo>
                    <a:lnTo>
                      <a:pt x="0" y="19"/>
                    </a:lnTo>
                    <a:lnTo>
                      <a:pt x="2" y="25"/>
                    </a:lnTo>
                    <a:lnTo>
                      <a:pt x="6" y="30"/>
                    </a:lnTo>
                    <a:lnTo>
                      <a:pt x="12" y="33"/>
                    </a:lnTo>
                    <a:lnTo>
                      <a:pt x="19" y="33"/>
                    </a:lnTo>
                    <a:lnTo>
                      <a:pt x="24" y="31"/>
                    </a:lnTo>
                    <a:lnTo>
                      <a:pt x="29" y="26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" name="Freeform 152"/>
              <p:cNvSpPr/>
              <p:nvPr/>
            </p:nvSpPr>
            <p:spPr bwMode="auto">
              <a:xfrm>
                <a:off x="4066" y="4265"/>
                <a:ext cx="40" cy="40"/>
              </a:xfrm>
              <a:custGeom>
                <a:avLst/>
                <a:gdLst>
                  <a:gd name="T0" fmla="*/ 1 w 80"/>
                  <a:gd name="T1" fmla="*/ 0 h 80"/>
                  <a:gd name="T2" fmla="*/ 1 w 80"/>
                  <a:gd name="T3" fmla="*/ 0 h 80"/>
                  <a:gd name="T4" fmla="*/ 1 w 80"/>
                  <a:gd name="T5" fmla="*/ 1 h 80"/>
                  <a:gd name="T6" fmla="*/ 1 w 80"/>
                  <a:gd name="T7" fmla="*/ 1 h 80"/>
                  <a:gd name="T8" fmla="*/ 1 w 80"/>
                  <a:gd name="T9" fmla="*/ 1 h 80"/>
                  <a:gd name="T10" fmla="*/ 1 w 80"/>
                  <a:gd name="T11" fmla="*/ 1 h 80"/>
                  <a:gd name="T12" fmla="*/ 1 w 80"/>
                  <a:gd name="T13" fmla="*/ 1 h 80"/>
                  <a:gd name="T14" fmla="*/ 1 w 80"/>
                  <a:gd name="T15" fmla="*/ 1 h 80"/>
                  <a:gd name="T16" fmla="*/ 0 w 80"/>
                  <a:gd name="T17" fmla="*/ 1 h 80"/>
                  <a:gd name="T18" fmla="*/ 0 w 80"/>
                  <a:gd name="T19" fmla="*/ 1 h 80"/>
                  <a:gd name="T20" fmla="*/ 0 w 80"/>
                  <a:gd name="T21" fmla="*/ 1 h 80"/>
                  <a:gd name="T22" fmla="*/ 1 w 80"/>
                  <a:gd name="T23" fmla="*/ 1 h 80"/>
                  <a:gd name="T24" fmla="*/ 1 w 80"/>
                  <a:gd name="T25" fmla="*/ 1 h 80"/>
                  <a:gd name="T26" fmla="*/ 1 w 80"/>
                  <a:gd name="T27" fmla="*/ 1 h 80"/>
                  <a:gd name="T28" fmla="*/ 1 w 80"/>
                  <a:gd name="T29" fmla="*/ 1 h 80"/>
                  <a:gd name="T30" fmla="*/ 1 w 80"/>
                  <a:gd name="T31" fmla="*/ 1 h 80"/>
                  <a:gd name="T32" fmla="*/ 1 w 80"/>
                  <a:gd name="T33" fmla="*/ 1 h 80"/>
                  <a:gd name="T34" fmla="*/ 1 w 80"/>
                  <a:gd name="T35" fmla="*/ 1 h 80"/>
                  <a:gd name="T36" fmla="*/ 1 w 80"/>
                  <a:gd name="T37" fmla="*/ 1 h 80"/>
                  <a:gd name="T38" fmla="*/ 1 w 80"/>
                  <a:gd name="T39" fmla="*/ 1 h 80"/>
                  <a:gd name="T40" fmla="*/ 1 w 80"/>
                  <a:gd name="T41" fmla="*/ 1 h 80"/>
                  <a:gd name="T42" fmla="*/ 1 w 80"/>
                  <a:gd name="T43" fmla="*/ 1 h 80"/>
                  <a:gd name="T44" fmla="*/ 1 w 80"/>
                  <a:gd name="T45" fmla="*/ 1 h 80"/>
                  <a:gd name="T46" fmla="*/ 1 w 80"/>
                  <a:gd name="T47" fmla="*/ 1 h 80"/>
                  <a:gd name="T48" fmla="*/ 1 w 80"/>
                  <a:gd name="T49" fmla="*/ 1 h 80"/>
                  <a:gd name="T50" fmla="*/ 1 w 80"/>
                  <a:gd name="T51" fmla="*/ 1 h 80"/>
                  <a:gd name="T52" fmla="*/ 1 w 80"/>
                  <a:gd name="T53" fmla="*/ 1 h 80"/>
                  <a:gd name="T54" fmla="*/ 1 w 80"/>
                  <a:gd name="T55" fmla="*/ 1 h 80"/>
                  <a:gd name="T56" fmla="*/ 1 w 80"/>
                  <a:gd name="T57" fmla="*/ 1 h 80"/>
                  <a:gd name="T58" fmla="*/ 1 w 80"/>
                  <a:gd name="T59" fmla="*/ 1 h 80"/>
                  <a:gd name="T60" fmla="*/ 1 w 80"/>
                  <a:gd name="T61" fmla="*/ 1 h 80"/>
                  <a:gd name="T62" fmla="*/ 1 w 80"/>
                  <a:gd name="T63" fmla="*/ 1 h 80"/>
                  <a:gd name="T64" fmla="*/ 1 w 80"/>
                  <a:gd name="T65" fmla="*/ 0 h 8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80">
                    <a:moveTo>
                      <a:pt x="46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1" y="12"/>
                    </a:lnTo>
                    <a:lnTo>
                      <a:pt x="6" y="19"/>
                    </a:lnTo>
                    <a:lnTo>
                      <a:pt x="3" y="26"/>
                    </a:lnTo>
                    <a:lnTo>
                      <a:pt x="0" y="33"/>
                    </a:lnTo>
                    <a:lnTo>
                      <a:pt x="0" y="41"/>
                    </a:lnTo>
                    <a:lnTo>
                      <a:pt x="0" y="49"/>
                    </a:lnTo>
                    <a:lnTo>
                      <a:pt x="4" y="56"/>
                    </a:lnTo>
                    <a:lnTo>
                      <a:pt x="7" y="63"/>
                    </a:lnTo>
                    <a:lnTo>
                      <a:pt x="12" y="69"/>
                    </a:lnTo>
                    <a:lnTo>
                      <a:pt x="18" y="74"/>
                    </a:lnTo>
                    <a:lnTo>
                      <a:pt x="24" y="78"/>
                    </a:lnTo>
                    <a:lnTo>
                      <a:pt x="32" y="80"/>
                    </a:lnTo>
                    <a:lnTo>
                      <a:pt x="41" y="80"/>
                    </a:lnTo>
                    <a:lnTo>
                      <a:pt x="49" y="79"/>
                    </a:lnTo>
                    <a:lnTo>
                      <a:pt x="56" y="77"/>
                    </a:lnTo>
                    <a:lnTo>
                      <a:pt x="62" y="73"/>
                    </a:lnTo>
                    <a:lnTo>
                      <a:pt x="68" y="67"/>
                    </a:lnTo>
                    <a:lnTo>
                      <a:pt x="73" y="62"/>
                    </a:lnTo>
                    <a:lnTo>
                      <a:pt x="76" y="55"/>
                    </a:lnTo>
                    <a:lnTo>
                      <a:pt x="79" y="47"/>
                    </a:lnTo>
                    <a:lnTo>
                      <a:pt x="80" y="39"/>
                    </a:lnTo>
                    <a:lnTo>
                      <a:pt x="79" y="30"/>
                    </a:lnTo>
                    <a:lnTo>
                      <a:pt x="76" y="24"/>
                    </a:lnTo>
                    <a:lnTo>
                      <a:pt x="73" y="17"/>
                    </a:lnTo>
                    <a:lnTo>
                      <a:pt x="67" y="11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" name="Freeform 153"/>
              <p:cNvSpPr/>
              <p:nvPr/>
            </p:nvSpPr>
            <p:spPr bwMode="auto">
              <a:xfrm>
                <a:off x="4136" y="4223"/>
                <a:ext cx="40" cy="39"/>
              </a:xfrm>
              <a:custGeom>
                <a:avLst/>
                <a:gdLst>
                  <a:gd name="T0" fmla="*/ 1 w 79"/>
                  <a:gd name="T1" fmla="*/ 0 h 80"/>
                  <a:gd name="T2" fmla="*/ 1 w 79"/>
                  <a:gd name="T3" fmla="*/ 0 h 80"/>
                  <a:gd name="T4" fmla="*/ 1 w 79"/>
                  <a:gd name="T5" fmla="*/ 0 h 80"/>
                  <a:gd name="T6" fmla="*/ 1 w 79"/>
                  <a:gd name="T7" fmla="*/ 0 h 80"/>
                  <a:gd name="T8" fmla="*/ 1 w 79"/>
                  <a:gd name="T9" fmla="*/ 0 h 80"/>
                  <a:gd name="T10" fmla="*/ 1 w 79"/>
                  <a:gd name="T11" fmla="*/ 0 h 80"/>
                  <a:gd name="T12" fmla="*/ 1 w 79"/>
                  <a:gd name="T13" fmla="*/ 0 h 80"/>
                  <a:gd name="T14" fmla="*/ 1 w 79"/>
                  <a:gd name="T15" fmla="*/ 0 h 80"/>
                  <a:gd name="T16" fmla="*/ 0 w 79"/>
                  <a:gd name="T17" fmla="*/ 0 h 80"/>
                  <a:gd name="T18" fmla="*/ 0 w 79"/>
                  <a:gd name="T19" fmla="*/ 0 h 80"/>
                  <a:gd name="T20" fmla="*/ 1 w 79"/>
                  <a:gd name="T21" fmla="*/ 0 h 80"/>
                  <a:gd name="T22" fmla="*/ 1 w 79"/>
                  <a:gd name="T23" fmla="*/ 0 h 80"/>
                  <a:gd name="T24" fmla="*/ 1 w 79"/>
                  <a:gd name="T25" fmla="*/ 0 h 80"/>
                  <a:gd name="T26" fmla="*/ 1 w 79"/>
                  <a:gd name="T27" fmla="*/ 0 h 80"/>
                  <a:gd name="T28" fmla="*/ 1 w 79"/>
                  <a:gd name="T29" fmla="*/ 0 h 80"/>
                  <a:gd name="T30" fmla="*/ 1 w 79"/>
                  <a:gd name="T31" fmla="*/ 0 h 80"/>
                  <a:gd name="T32" fmla="*/ 1 w 79"/>
                  <a:gd name="T33" fmla="*/ 0 h 80"/>
                  <a:gd name="T34" fmla="*/ 1 w 79"/>
                  <a:gd name="T35" fmla="*/ 0 h 80"/>
                  <a:gd name="T36" fmla="*/ 1 w 79"/>
                  <a:gd name="T37" fmla="*/ 0 h 80"/>
                  <a:gd name="T38" fmla="*/ 1 w 79"/>
                  <a:gd name="T39" fmla="*/ 0 h 80"/>
                  <a:gd name="T40" fmla="*/ 1 w 79"/>
                  <a:gd name="T41" fmla="*/ 0 h 80"/>
                  <a:gd name="T42" fmla="*/ 1 w 79"/>
                  <a:gd name="T43" fmla="*/ 0 h 80"/>
                  <a:gd name="T44" fmla="*/ 1 w 79"/>
                  <a:gd name="T45" fmla="*/ 0 h 80"/>
                  <a:gd name="T46" fmla="*/ 1 w 79"/>
                  <a:gd name="T47" fmla="*/ 0 h 80"/>
                  <a:gd name="T48" fmla="*/ 1 w 79"/>
                  <a:gd name="T49" fmla="*/ 0 h 80"/>
                  <a:gd name="T50" fmla="*/ 1 w 79"/>
                  <a:gd name="T51" fmla="*/ 0 h 80"/>
                  <a:gd name="T52" fmla="*/ 1 w 79"/>
                  <a:gd name="T53" fmla="*/ 0 h 80"/>
                  <a:gd name="T54" fmla="*/ 1 w 79"/>
                  <a:gd name="T55" fmla="*/ 0 h 80"/>
                  <a:gd name="T56" fmla="*/ 1 w 79"/>
                  <a:gd name="T57" fmla="*/ 0 h 80"/>
                  <a:gd name="T58" fmla="*/ 1 w 79"/>
                  <a:gd name="T59" fmla="*/ 0 h 80"/>
                  <a:gd name="T60" fmla="*/ 1 w 79"/>
                  <a:gd name="T61" fmla="*/ 0 h 80"/>
                  <a:gd name="T62" fmla="*/ 1 w 79"/>
                  <a:gd name="T63" fmla="*/ 0 h 80"/>
                  <a:gd name="T64" fmla="*/ 1 w 79"/>
                  <a:gd name="T65" fmla="*/ 0 h 8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79" h="80">
                    <a:moveTo>
                      <a:pt x="47" y="0"/>
                    </a:moveTo>
                    <a:lnTo>
                      <a:pt x="39" y="0"/>
                    </a:lnTo>
                    <a:lnTo>
                      <a:pt x="31" y="1"/>
                    </a:lnTo>
                    <a:lnTo>
                      <a:pt x="24" y="4"/>
                    </a:lnTo>
                    <a:lnTo>
                      <a:pt x="17" y="7"/>
                    </a:lnTo>
                    <a:lnTo>
                      <a:pt x="11" y="13"/>
                    </a:lnTo>
                    <a:lnTo>
                      <a:pt x="5" y="19"/>
                    </a:lnTo>
                    <a:lnTo>
                      <a:pt x="2" y="26"/>
                    </a:lnTo>
                    <a:lnTo>
                      <a:pt x="0" y="34"/>
                    </a:lnTo>
                    <a:lnTo>
                      <a:pt x="0" y="42"/>
                    </a:lnTo>
                    <a:lnTo>
                      <a:pt x="1" y="49"/>
                    </a:lnTo>
                    <a:lnTo>
                      <a:pt x="3" y="57"/>
                    </a:lnTo>
                    <a:lnTo>
                      <a:pt x="7" y="63"/>
                    </a:lnTo>
                    <a:lnTo>
                      <a:pt x="12" y="68"/>
                    </a:lnTo>
                    <a:lnTo>
                      <a:pt x="18" y="74"/>
                    </a:lnTo>
                    <a:lnTo>
                      <a:pt x="25" y="78"/>
                    </a:lnTo>
                    <a:lnTo>
                      <a:pt x="33" y="80"/>
                    </a:lnTo>
                    <a:lnTo>
                      <a:pt x="41" y="80"/>
                    </a:lnTo>
                    <a:lnTo>
                      <a:pt x="49" y="79"/>
                    </a:lnTo>
                    <a:lnTo>
                      <a:pt x="56" y="76"/>
                    </a:lnTo>
                    <a:lnTo>
                      <a:pt x="63" y="73"/>
                    </a:lnTo>
                    <a:lnTo>
                      <a:pt x="69" y="67"/>
                    </a:lnTo>
                    <a:lnTo>
                      <a:pt x="73" y="61"/>
                    </a:lnTo>
                    <a:lnTo>
                      <a:pt x="77" y="55"/>
                    </a:lnTo>
                    <a:lnTo>
                      <a:pt x="79" y="46"/>
                    </a:lnTo>
                    <a:lnTo>
                      <a:pt x="79" y="38"/>
                    </a:lnTo>
                    <a:lnTo>
                      <a:pt x="78" y="31"/>
                    </a:lnTo>
                    <a:lnTo>
                      <a:pt x="76" y="23"/>
                    </a:lnTo>
                    <a:lnTo>
                      <a:pt x="72" y="18"/>
                    </a:lnTo>
                    <a:lnTo>
                      <a:pt x="68" y="12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5" name="Freeform 154"/>
              <p:cNvSpPr/>
              <p:nvPr/>
            </p:nvSpPr>
            <p:spPr bwMode="auto">
              <a:xfrm>
                <a:off x="4059" y="4190"/>
                <a:ext cx="40" cy="40"/>
              </a:xfrm>
              <a:custGeom>
                <a:avLst/>
                <a:gdLst>
                  <a:gd name="T0" fmla="*/ 1 w 80"/>
                  <a:gd name="T1" fmla="*/ 0 h 78"/>
                  <a:gd name="T2" fmla="*/ 1 w 80"/>
                  <a:gd name="T3" fmla="*/ 0 h 78"/>
                  <a:gd name="T4" fmla="*/ 1 w 80"/>
                  <a:gd name="T5" fmla="*/ 0 h 78"/>
                  <a:gd name="T6" fmla="*/ 1 w 80"/>
                  <a:gd name="T7" fmla="*/ 1 h 78"/>
                  <a:gd name="T8" fmla="*/ 1 w 80"/>
                  <a:gd name="T9" fmla="*/ 1 h 78"/>
                  <a:gd name="T10" fmla="*/ 1 w 80"/>
                  <a:gd name="T11" fmla="*/ 1 h 78"/>
                  <a:gd name="T12" fmla="*/ 1 w 80"/>
                  <a:gd name="T13" fmla="*/ 1 h 78"/>
                  <a:gd name="T14" fmla="*/ 1 w 80"/>
                  <a:gd name="T15" fmla="*/ 1 h 78"/>
                  <a:gd name="T16" fmla="*/ 1 w 80"/>
                  <a:gd name="T17" fmla="*/ 1 h 78"/>
                  <a:gd name="T18" fmla="*/ 0 w 80"/>
                  <a:gd name="T19" fmla="*/ 1 h 78"/>
                  <a:gd name="T20" fmla="*/ 1 w 80"/>
                  <a:gd name="T21" fmla="*/ 1 h 78"/>
                  <a:gd name="T22" fmla="*/ 1 w 80"/>
                  <a:gd name="T23" fmla="*/ 1 h 78"/>
                  <a:gd name="T24" fmla="*/ 1 w 80"/>
                  <a:gd name="T25" fmla="*/ 1 h 78"/>
                  <a:gd name="T26" fmla="*/ 1 w 80"/>
                  <a:gd name="T27" fmla="*/ 1 h 78"/>
                  <a:gd name="T28" fmla="*/ 1 w 80"/>
                  <a:gd name="T29" fmla="*/ 1 h 78"/>
                  <a:gd name="T30" fmla="*/ 1 w 80"/>
                  <a:gd name="T31" fmla="*/ 1 h 78"/>
                  <a:gd name="T32" fmla="*/ 1 w 80"/>
                  <a:gd name="T33" fmla="*/ 1 h 78"/>
                  <a:gd name="T34" fmla="*/ 1 w 80"/>
                  <a:gd name="T35" fmla="*/ 1 h 78"/>
                  <a:gd name="T36" fmla="*/ 1 w 80"/>
                  <a:gd name="T37" fmla="*/ 1 h 78"/>
                  <a:gd name="T38" fmla="*/ 1 w 80"/>
                  <a:gd name="T39" fmla="*/ 1 h 78"/>
                  <a:gd name="T40" fmla="*/ 1 w 80"/>
                  <a:gd name="T41" fmla="*/ 1 h 78"/>
                  <a:gd name="T42" fmla="*/ 1 w 80"/>
                  <a:gd name="T43" fmla="*/ 1 h 78"/>
                  <a:gd name="T44" fmla="*/ 1 w 80"/>
                  <a:gd name="T45" fmla="*/ 1 h 78"/>
                  <a:gd name="T46" fmla="*/ 1 w 80"/>
                  <a:gd name="T47" fmla="*/ 1 h 78"/>
                  <a:gd name="T48" fmla="*/ 1 w 80"/>
                  <a:gd name="T49" fmla="*/ 1 h 78"/>
                  <a:gd name="T50" fmla="*/ 1 w 80"/>
                  <a:gd name="T51" fmla="*/ 1 h 78"/>
                  <a:gd name="T52" fmla="*/ 1 w 80"/>
                  <a:gd name="T53" fmla="*/ 1 h 78"/>
                  <a:gd name="T54" fmla="*/ 1 w 80"/>
                  <a:gd name="T55" fmla="*/ 1 h 78"/>
                  <a:gd name="T56" fmla="*/ 1 w 80"/>
                  <a:gd name="T57" fmla="*/ 1 h 78"/>
                  <a:gd name="T58" fmla="*/ 1 w 80"/>
                  <a:gd name="T59" fmla="*/ 1 h 78"/>
                  <a:gd name="T60" fmla="*/ 1 w 80"/>
                  <a:gd name="T61" fmla="*/ 1 h 78"/>
                  <a:gd name="T62" fmla="*/ 1 w 80"/>
                  <a:gd name="T63" fmla="*/ 1 h 78"/>
                  <a:gd name="T64" fmla="*/ 1 w 80"/>
                  <a:gd name="T65" fmla="*/ 0 h 7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8">
                    <a:moveTo>
                      <a:pt x="48" y="0"/>
                    </a:moveTo>
                    <a:lnTo>
                      <a:pt x="40" y="0"/>
                    </a:lnTo>
                    <a:lnTo>
                      <a:pt x="32" y="0"/>
                    </a:lnTo>
                    <a:lnTo>
                      <a:pt x="25" y="3"/>
                    </a:lnTo>
                    <a:lnTo>
                      <a:pt x="18" y="7"/>
                    </a:lnTo>
                    <a:lnTo>
                      <a:pt x="12" y="11"/>
                    </a:lnTo>
                    <a:lnTo>
                      <a:pt x="7" y="17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40"/>
                    </a:lnTo>
                    <a:lnTo>
                      <a:pt x="2" y="47"/>
                    </a:lnTo>
                    <a:lnTo>
                      <a:pt x="4" y="55"/>
                    </a:lnTo>
                    <a:lnTo>
                      <a:pt x="7" y="61"/>
                    </a:lnTo>
                    <a:lnTo>
                      <a:pt x="13" y="67"/>
                    </a:lnTo>
                    <a:lnTo>
                      <a:pt x="19" y="72"/>
                    </a:lnTo>
                    <a:lnTo>
                      <a:pt x="26" y="76"/>
                    </a:lnTo>
                    <a:lnTo>
                      <a:pt x="34" y="78"/>
                    </a:lnTo>
                    <a:lnTo>
                      <a:pt x="42" y="78"/>
                    </a:lnTo>
                    <a:lnTo>
                      <a:pt x="50" y="77"/>
                    </a:lnTo>
                    <a:lnTo>
                      <a:pt x="57" y="75"/>
                    </a:lnTo>
                    <a:lnTo>
                      <a:pt x="64" y="71"/>
                    </a:lnTo>
                    <a:lnTo>
                      <a:pt x="70" y="65"/>
                    </a:lnTo>
                    <a:lnTo>
                      <a:pt x="74" y="60"/>
                    </a:lnTo>
                    <a:lnTo>
                      <a:pt x="78" y="53"/>
                    </a:lnTo>
                    <a:lnTo>
                      <a:pt x="80" y="45"/>
                    </a:lnTo>
                    <a:lnTo>
                      <a:pt x="80" y="37"/>
                    </a:lnTo>
                    <a:lnTo>
                      <a:pt x="80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8" y="10"/>
                    </a:lnTo>
                    <a:lnTo>
                      <a:pt x="63" y="6"/>
                    </a:lnTo>
                    <a:lnTo>
                      <a:pt x="56" y="2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6" name="Freeform 155"/>
              <p:cNvSpPr/>
              <p:nvPr/>
            </p:nvSpPr>
            <p:spPr bwMode="auto">
              <a:xfrm>
                <a:off x="3990" y="4195"/>
                <a:ext cx="39" cy="39"/>
              </a:xfrm>
              <a:custGeom>
                <a:avLst/>
                <a:gdLst>
                  <a:gd name="T0" fmla="*/ 0 w 80"/>
                  <a:gd name="T1" fmla="*/ 1 h 78"/>
                  <a:gd name="T2" fmla="*/ 0 w 80"/>
                  <a:gd name="T3" fmla="*/ 0 h 78"/>
                  <a:gd name="T4" fmla="*/ 0 w 80"/>
                  <a:gd name="T5" fmla="*/ 1 h 78"/>
                  <a:gd name="T6" fmla="*/ 0 w 80"/>
                  <a:gd name="T7" fmla="*/ 1 h 78"/>
                  <a:gd name="T8" fmla="*/ 0 w 80"/>
                  <a:gd name="T9" fmla="*/ 1 h 78"/>
                  <a:gd name="T10" fmla="*/ 0 w 80"/>
                  <a:gd name="T11" fmla="*/ 1 h 78"/>
                  <a:gd name="T12" fmla="*/ 0 w 80"/>
                  <a:gd name="T13" fmla="*/ 1 h 78"/>
                  <a:gd name="T14" fmla="*/ 0 w 80"/>
                  <a:gd name="T15" fmla="*/ 1 h 78"/>
                  <a:gd name="T16" fmla="*/ 0 w 80"/>
                  <a:gd name="T17" fmla="*/ 1 h 78"/>
                  <a:gd name="T18" fmla="*/ 0 w 80"/>
                  <a:gd name="T19" fmla="*/ 1 h 78"/>
                  <a:gd name="T20" fmla="*/ 0 w 80"/>
                  <a:gd name="T21" fmla="*/ 1 h 78"/>
                  <a:gd name="T22" fmla="*/ 0 w 80"/>
                  <a:gd name="T23" fmla="*/ 1 h 78"/>
                  <a:gd name="T24" fmla="*/ 0 w 80"/>
                  <a:gd name="T25" fmla="*/ 1 h 78"/>
                  <a:gd name="T26" fmla="*/ 0 w 80"/>
                  <a:gd name="T27" fmla="*/ 1 h 78"/>
                  <a:gd name="T28" fmla="*/ 0 w 80"/>
                  <a:gd name="T29" fmla="*/ 1 h 78"/>
                  <a:gd name="T30" fmla="*/ 0 w 80"/>
                  <a:gd name="T31" fmla="*/ 1 h 78"/>
                  <a:gd name="T32" fmla="*/ 0 w 80"/>
                  <a:gd name="T33" fmla="*/ 1 h 78"/>
                  <a:gd name="T34" fmla="*/ 0 w 80"/>
                  <a:gd name="T35" fmla="*/ 1 h 78"/>
                  <a:gd name="T36" fmla="*/ 0 w 80"/>
                  <a:gd name="T37" fmla="*/ 1 h 78"/>
                  <a:gd name="T38" fmla="*/ 0 w 80"/>
                  <a:gd name="T39" fmla="*/ 1 h 78"/>
                  <a:gd name="T40" fmla="*/ 0 w 80"/>
                  <a:gd name="T41" fmla="*/ 1 h 78"/>
                  <a:gd name="T42" fmla="*/ 0 w 80"/>
                  <a:gd name="T43" fmla="*/ 1 h 78"/>
                  <a:gd name="T44" fmla="*/ 0 w 80"/>
                  <a:gd name="T45" fmla="*/ 1 h 78"/>
                  <a:gd name="T46" fmla="*/ 0 w 80"/>
                  <a:gd name="T47" fmla="*/ 1 h 78"/>
                  <a:gd name="T48" fmla="*/ 0 w 80"/>
                  <a:gd name="T49" fmla="*/ 1 h 78"/>
                  <a:gd name="T50" fmla="*/ 0 w 80"/>
                  <a:gd name="T51" fmla="*/ 1 h 78"/>
                  <a:gd name="T52" fmla="*/ 0 w 80"/>
                  <a:gd name="T53" fmla="*/ 1 h 78"/>
                  <a:gd name="T54" fmla="*/ 0 w 80"/>
                  <a:gd name="T55" fmla="*/ 1 h 78"/>
                  <a:gd name="T56" fmla="*/ 0 w 80"/>
                  <a:gd name="T57" fmla="*/ 1 h 78"/>
                  <a:gd name="T58" fmla="*/ 0 w 80"/>
                  <a:gd name="T59" fmla="*/ 1 h 78"/>
                  <a:gd name="T60" fmla="*/ 0 w 80"/>
                  <a:gd name="T61" fmla="*/ 1 h 78"/>
                  <a:gd name="T62" fmla="*/ 0 w 80"/>
                  <a:gd name="T63" fmla="*/ 1 h 78"/>
                  <a:gd name="T64" fmla="*/ 0 w 80"/>
                  <a:gd name="T65" fmla="*/ 1 h 7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8">
                    <a:moveTo>
                      <a:pt x="47" y="1"/>
                    </a:moveTo>
                    <a:lnTo>
                      <a:pt x="39" y="0"/>
                    </a:lnTo>
                    <a:lnTo>
                      <a:pt x="31" y="1"/>
                    </a:lnTo>
                    <a:lnTo>
                      <a:pt x="24" y="3"/>
                    </a:lnTo>
                    <a:lnTo>
                      <a:pt x="17" y="7"/>
                    </a:lnTo>
                    <a:lnTo>
                      <a:pt x="12" y="12"/>
                    </a:lnTo>
                    <a:lnTo>
                      <a:pt x="7" y="17"/>
                    </a:lnTo>
                    <a:lnTo>
                      <a:pt x="4" y="24"/>
                    </a:lnTo>
                    <a:lnTo>
                      <a:pt x="1" y="32"/>
                    </a:lnTo>
                    <a:lnTo>
                      <a:pt x="0" y="40"/>
                    </a:lnTo>
                    <a:lnTo>
                      <a:pt x="1" y="48"/>
                    </a:lnTo>
                    <a:lnTo>
                      <a:pt x="4" y="55"/>
                    </a:lnTo>
                    <a:lnTo>
                      <a:pt x="7" y="62"/>
                    </a:lnTo>
                    <a:lnTo>
                      <a:pt x="13" y="68"/>
                    </a:lnTo>
                    <a:lnTo>
                      <a:pt x="19" y="73"/>
                    </a:lnTo>
                    <a:lnTo>
                      <a:pt x="25" y="76"/>
                    </a:lnTo>
                    <a:lnTo>
                      <a:pt x="33" y="78"/>
                    </a:lnTo>
                    <a:lnTo>
                      <a:pt x="42" y="78"/>
                    </a:lnTo>
                    <a:lnTo>
                      <a:pt x="50" y="78"/>
                    </a:lnTo>
                    <a:lnTo>
                      <a:pt x="57" y="75"/>
                    </a:lnTo>
                    <a:lnTo>
                      <a:pt x="63" y="71"/>
                    </a:lnTo>
                    <a:lnTo>
                      <a:pt x="69" y="67"/>
                    </a:lnTo>
                    <a:lnTo>
                      <a:pt x="74" y="61"/>
                    </a:lnTo>
                    <a:lnTo>
                      <a:pt x="77" y="54"/>
                    </a:lnTo>
                    <a:lnTo>
                      <a:pt x="80" y="46"/>
                    </a:lnTo>
                    <a:lnTo>
                      <a:pt x="80" y="38"/>
                    </a:lnTo>
                    <a:lnTo>
                      <a:pt x="80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8" y="10"/>
                    </a:lnTo>
                    <a:lnTo>
                      <a:pt x="62" y="6"/>
                    </a:lnTo>
                    <a:lnTo>
                      <a:pt x="55" y="2"/>
                    </a:lnTo>
                    <a:lnTo>
                      <a:pt x="47" y="1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" name="Freeform 156"/>
              <p:cNvSpPr/>
              <p:nvPr/>
            </p:nvSpPr>
            <p:spPr bwMode="auto">
              <a:xfrm>
                <a:off x="4127" y="4147"/>
                <a:ext cx="39" cy="39"/>
              </a:xfrm>
              <a:custGeom>
                <a:avLst/>
                <a:gdLst>
                  <a:gd name="T0" fmla="*/ 0 w 80"/>
                  <a:gd name="T1" fmla="*/ 0 h 79"/>
                  <a:gd name="T2" fmla="*/ 0 w 80"/>
                  <a:gd name="T3" fmla="*/ 0 h 79"/>
                  <a:gd name="T4" fmla="*/ 0 w 80"/>
                  <a:gd name="T5" fmla="*/ 0 h 79"/>
                  <a:gd name="T6" fmla="*/ 0 w 80"/>
                  <a:gd name="T7" fmla="*/ 0 h 79"/>
                  <a:gd name="T8" fmla="*/ 0 w 80"/>
                  <a:gd name="T9" fmla="*/ 0 h 79"/>
                  <a:gd name="T10" fmla="*/ 0 w 80"/>
                  <a:gd name="T11" fmla="*/ 0 h 79"/>
                  <a:gd name="T12" fmla="*/ 0 w 80"/>
                  <a:gd name="T13" fmla="*/ 0 h 79"/>
                  <a:gd name="T14" fmla="*/ 0 w 80"/>
                  <a:gd name="T15" fmla="*/ 0 h 79"/>
                  <a:gd name="T16" fmla="*/ 0 w 80"/>
                  <a:gd name="T17" fmla="*/ 0 h 79"/>
                  <a:gd name="T18" fmla="*/ 0 w 80"/>
                  <a:gd name="T19" fmla="*/ 0 h 79"/>
                  <a:gd name="T20" fmla="*/ 0 w 80"/>
                  <a:gd name="T21" fmla="*/ 0 h 79"/>
                  <a:gd name="T22" fmla="*/ 0 w 80"/>
                  <a:gd name="T23" fmla="*/ 0 h 79"/>
                  <a:gd name="T24" fmla="*/ 0 w 80"/>
                  <a:gd name="T25" fmla="*/ 0 h 79"/>
                  <a:gd name="T26" fmla="*/ 0 w 80"/>
                  <a:gd name="T27" fmla="*/ 0 h 79"/>
                  <a:gd name="T28" fmla="*/ 0 w 80"/>
                  <a:gd name="T29" fmla="*/ 0 h 79"/>
                  <a:gd name="T30" fmla="*/ 0 w 80"/>
                  <a:gd name="T31" fmla="*/ 0 h 79"/>
                  <a:gd name="T32" fmla="*/ 0 w 80"/>
                  <a:gd name="T33" fmla="*/ 0 h 79"/>
                  <a:gd name="T34" fmla="*/ 0 w 80"/>
                  <a:gd name="T35" fmla="*/ 0 h 79"/>
                  <a:gd name="T36" fmla="*/ 0 w 80"/>
                  <a:gd name="T37" fmla="*/ 0 h 79"/>
                  <a:gd name="T38" fmla="*/ 0 w 80"/>
                  <a:gd name="T39" fmla="*/ 0 h 79"/>
                  <a:gd name="T40" fmla="*/ 0 w 80"/>
                  <a:gd name="T41" fmla="*/ 0 h 79"/>
                  <a:gd name="T42" fmla="*/ 0 w 80"/>
                  <a:gd name="T43" fmla="*/ 0 h 79"/>
                  <a:gd name="T44" fmla="*/ 0 w 80"/>
                  <a:gd name="T45" fmla="*/ 0 h 79"/>
                  <a:gd name="T46" fmla="*/ 0 w 80"/>
                  <a:gd name="T47" fmla="*/ 0 h 79"/>
                  <a:gd name="T48" fmla="*/ 0 w 80"/>
                  <a:gd name="T49" fmla="*/ 0 h 79"/>
                  <a:gd name="T50" fmla="*/ 0 w 80"/>
                  <a:gd name="T51" fmla="*/ 0 h 79"/>
                  <a:gd name="T52" fmla="*/ 0 w 80"/>
                  <a:gd name="T53" fmla="*/ 0 h 79"/>
                  <a:gd name="T54" fmla="*/ 0 w 80"/>
                  <a:gd name="T55" fmla="*/ 0 h 79"/>
                  <a:gd name="T56" fmla="*/ 0 w 80"/>
                  <a:gd name="T57" fmla="*/ 0 h 79"/>
                  <a:gd name="T58" fmla="*/ 0 w 80"/>
                  <a:gd name="T59" fmla="*/ 0 h 79"/>
                  <a:gd name="T60" fmla="*/ 0 w 80"/>
                  <a:gd name="T61" fmla="*/ 0 h 79"/>
                  <a:gd name="T62" fmla="*/ 0 w 80"/>
                  <a:gd name="T63" fmla="*/ 0 h 79"/>
                  <a:gd name="T64" fmla="*/ 0 w 80"/>
                  <a:gd name="T65" fmla="*/ 0 h 7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9">
                    <a:moveTo>
                      <a:pt x="46" y="0"/>
                    </a:moveTo>
                    <a:lnTo>
                      <a:pt x="38" y="0"/>
                    </a:lnTo>
                    <a:lnTo>
                      <a:pt x="30" y="0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1" y="12"/>
                    </a:lnTo>
                    <a:lnTo>
                      <a:pt x="6" y="18"/>
                    </a:lnTo>
                    <a:lnTo>
                      <a:pt x="2" y="24"/>
                    </a:lnTo>
                    <a:lnTo>
                      <a:pt x="0" y="33"/>
                    </a:lnTo>
                    <a:lnTo>
                      <a:pt x="0" y="41"/>
                    </a:lnTo>
                    <a:lnTo>
                      <a:pt x="0" y="49"/>
                    </a:lnTo>
                    <a:lnTo>
                      <a:pt x="4" y="56"/>
                    </a:lnTo>
                    <a:lnTo>
                      <a:pt x="7" y="63"/>
                    </a:lnTo>
                    <a:lnTo>
                      <a:pt x="12" y="68"/>
                    </a:lnTo>
                    <a:lnTo>
                      <a:pt x="17" y="73"/>
                    </a:lnTo>
                    <a:lnTo>
                      <a:pt x="24" y="76"/>
                    </a:lnTo>
                    <a:lnTo>
                      <a:pt x="32" y="79"/>
                    </a:lnTo>
                    <a:lnTo>
                      <a:pt x="40" y="79"/>
                    </a:lnTo>
                    <a:lnTo>
                      <a:pt x="49" y="79"/>
                    </a:lnTo>
                    <a:lnTo>
                      <a:pt x="55" y="75"/>
                    </a:lnTo>
                    <a:lnTo>
                      <a:pt x="62" y="72"/>
                    </a:lnTo>
                    <a:lnTo>
                      <a:pt x="68" y="67"/>
                    </a:lnTo>
                    <a:lnTo>
                      <a:pt x="73" y="61"/>
                    </a:lnTo>
                    <a:lnTo>
                      <a:pt x="76" y="54"/>
                    </a:lnTo>
                    <a:lnTo>
                      <a:pt x="78" y="46"/>
                    </a:lnTo>
                    <a:lnTo>
                      <a:pt x="80" y="38"/>
                    </a:lnTo>
                    <a:lnTo>
                      <a:pt x="78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7" y="11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8" name="Freeform 157"/>
              <p:cNvSpPr/>
              <p:nvPr/>
            </p:nvSpPr>
            <p:spPr bwMode="auto">
              <a:xfrm>
                <a:off x="4216" y="4162"/>
                <a:ext cx="37" cy="39"/>
              </a:xfrm>
              <a:custGeom>
                <a:avLst/>
                <a:gdLst>
                  <a:gd name="T0" fmla="*/ 1 w 73"/>
                  <a:gd name="T1" fmla="*/ 0 h 79"/>
                  <a:gd name="T2" fmla="*/ 1 w 73"/>
                  <a:gd name="T3" fmla="*/ 0 h 79"/>
                  <a:gd name="T4" fmla="*/ 1 w 73"/>
                  <a:gd name="T5" fmla="*/ 0 h 79"/>
                  <a:gd name="T6" fmla="*/ 1 w 73"/>
                  <a:gd name="T7" fmla="*/ 0 h 79"/>
                  <a:gd name="T8" fmla="*/ 1 w 73"/>
                  <a:gd name="T9" fmla="*/ 0 h 79"/>
                  <a:gd name="T10" fmla="*/ 1 w 73"/>
                  <a:gd name="T11" fmla="*/ 0 h 79"/>
                  <a:gd name="T12" fmla="*/ 1 w 73"/>
                  <a:gd name="T13" fmla="*/ 0 h 79"/>
                  <a:gd name="T14" fmla="*/ 1 w 73"/>
                  <a:gd name="T15" fmla="*/ 0 h 79"/>
                  <a:gd name="T16" fmla="*/ 1 w 73"/>
                  <a:gd name="T17" fmla="*/ 0 h 79"/>
                  <a:gd name="T18" fmla="*/ 1 w 73"/>
                  <a:gd name="T19" fmla="*/ 0 h 79"/>
                  <a:gd name="T20" fmla="*/ 1 w 73"/>
                  <a:gd name="T21" fmla="*/ 0 h 79"/>
                  <a:gd name="T22" fmla="*/ 1 w 73"/>
                  <a:gd name="T23" fmla="*/ 0 h 79"/>
                  <a:gd name="T24" fmla="*/ 0 w 73"/>
                  <a:gd name="T25" fmla="*/ 0 h 79"/>
                  <a:gd name="T26" fmla="*/ 0 w 73"/>
                  <a:gd name="T27" fmla="*/ 0 h 79"/>
                  <a:gd name="T28" fmla="*/ 0 w 73"/>
                  <a:gd name="T29" fmla="*/ 0 h 79"/>
                  <a:gd name="T30" fmla="*/ 1 w 73"/>
                  <a:gd name="T31" fmla="*/ 0 h 79"/>
                  <a:gd name="T32" fmla="*/ 1 w 73"/>
                  <a:gd name="T33" fmla="*/ 0 h 79"/>
                  <a:gd name="T34" fmla="*/ 1 w 73"/>
                  <a:gd name="T35" fmla="*/ 0 h 79"/>
                  <a:gd name="T36" fmla="*/ 1 w 73"/>
                  <a:gd name="T37" fmla="*/ 0 h 79"/>
                  <a:gd name="T38" fmla="*/ 1 w 73"/>
                  <a:gd name="T39" fmla="*/ 0 h 79"/>
                  <a:gd name="T40" fmla="*/ 1 w 73"/>
                  <a:gd name="T41" fmla="*/ 0 h 79"/>
                  <a:gd name="T42" fmla="*/ 1 w 73"/>
                  <a:gd name="T43" fmla="*/ 0 h 79"/>
                  <a:gd name="T44" fmla="*/ 1 w 73"/>
                  <a:gd name="T45" fmla="*/ 0 h 79"/>
                  <a:gd name="T46" fmla="*/ 1 w 73"/>
                  <a:gd name="T47" fmla="*/ 0 h 79"/>
                  <a:gd name="T48" fmla="*/ 1 w 73"/>
                  <a:gd name="T49" fmla="*/ 0 h 79"/>
                  <a:gd name="T50" fmla="*/ 1 w 73"/>
                  <a:gd name="T51" fmla="*/ 0 h 79"/>
                  <a:gd name="T52" fmla="*/ 1 w 73"/>
                  <a:gd name="T53" fmla="*/ 0 h 79"/>
                  <a:gd name="T54" fmla="*/ 1 w 73"/>
                  <a:gd name="T55" fmla="*/ 0 h 79"/>
                  <a:gd name="T56" fmla="*/ 1 w 73"/>
                  <a:gd name="T57" fmla="*/ 0 h 7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73" h="79">
                    <a:moveTo>
                      <a:pt x="73" y="19"/>
                    </a:moveTo>
                    <a:lnTo>
                      <a:pt x="69" y="12"/>
                    </a:lnTo>
                    <a:lnTo>
                      <a:pt x="62" y="7"/>
                    </a:lnTo>
                    <a:lnTo>
                      <a:pt x="54" y="2"/>
                    </a:lnTo>
                    <a:lnTo>
                      <a:pt x="46" y="0"/>
                    </a:lnTo>
                    <a:lnTo>
                      <a:pt x="38" y="0"/>
                    </a:lnTo>
                    <a:lnTo>
                      <a:pt x="30" y="1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0" y="12"/>
                    </a:lnTo>
                    <a:lnTo>
                      <a:pt x="5" y="19"/>
                    </a:lnTo>
                    <a:lnTo>
                      <a:pt x="2" y="25"/>
                    </a:lnTo>
                    <a:lnTo>
                      <a:pt x="0" y="32"/>
                    </a:lnTo>
                    <a:lnTo>
                      <a:pt x="0" y="40"/>
                    </a:lnTo>
                    <a:lnTo>
                      <a:pt x="0" y="49"/>
                    </a:lnTo>
                    <a:lnTo>
                      <a:pt x="3" y="55"/>
                    </a:lnTo>
                    <a:lnTo>
                      <a:pt x="7" y="62"/>
                    </a:lnTo>
                    <a:lnTo>
                      <a:pt x="11" y="68"/>
                    </a:lnTo>
                    <a:lnTo>
                      <a:pt x="17" y="73"/>
                    </a:lnTo>
                    <a:lnTo>
                      <a:pt x="24" y="76"/>
                    </a:lnTo>
                    <a:lnTo>
                      <a:pt x="32" y="79"/>
                    </a:lnTo>
                    <a:lnTo>
                      <a:pt x="35" y="79"/>
                    </a:lnTo>
                    <a:lnTo>
                      <a:pt x="38" y="79"/>
                    </a:lnTo>
                    <a:lnTo>
                      <a:pt x="41" y="79"/>
                    </a:lnTo>
                    <a:lnTo>
                      <a:pt x="43" y="79"/>
                    </a:lnTo>
                    <a:lnTo>
                      <a:pt x="48" y="70"/>
                    </a:lnTo>
                    <a:lnTo>
                      <a:pt x="58" y="52"/>
                    </a:lnTo>
                    <a:lnTo>
                      <a:pt x="69" y="31"/>
                    </a:lnTo>
                    <a:lnTo>
                      <a:pt x="73" y="19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9" name="Freeform 158"/>
              <p:cNvSpPr/>
              <p:nvPr/>
            </p:nvSpPr>
            <p:spPr bwMode="auto">
              <a:xfrm>
                <a:off x="3983" y="4266"/>
                <a:ext cx="31" cy="33"/>
              </a:xfrm>
              <a:custGeom>
                <a:avLst/>
                <a:gdLst>
                  <a:gd name="T0" fmla="*/ 1 w 61"/>
                  <a:gd name="T1" fmla="*/ 1 h 66"/>
                  <a:gd name="T2" fmla="*/ 1 w 61"/>
                  <a:gd name="T3" fmla="*/ 1 h 66"/>
                  <a:gd name="T4" fmla="*/ 1 w 61"/>
                  <a:gd name="T5" fmla="*/ 1 h 66"/>
                  <a:gd name="T6" fmla="*/ 1 w 61"/>
                  <a:gd name="T7" fmla="*/ 1 h 66"/>
                  <a:gd name="T8" fmla="*/ 1 w 61"/>
                  <a:gd name="T9" fmla="*/ 1 h 66"/>
                  <a:gd name="T10" fmla="*/ 1 w 61"/>
                  <a:gd name="T11" fmla="*/ 1 h 66"/>
                  <a:gd name="T12" fmla="*/ 1 w 61"/>
                  <a:gd name="T13" fmla="*/ 1 h 66"/>
                  <a:gd name="T14" fmla="*/ 1 w 61"/>
                  <a:gd name="T15" fmla="*/ 1 h 66"/>
                  <a:gd name="T16" fmla="*/ 1 w 61"/>
                  <a:gd name="T17" fmla="*/ 1 h 66"/>
                  <a:gd name="T18" fmla="*/ 1 w 61"/>
                  <a:gd name="T19" fmla="*/ 1 h 66"/>
                  <a:gd name="T20" fmla="*/ 1 w 61"/>
                  <a:gd name="T21" fmla="*/ 1 h 66"/>
                  <a:gd name="T22" fmla="*/ 1 w 61"/>
                  <a:gd name="T23" fmla="*/ 1 h 66"/>
                  <a:gd name="T24" fmla="*/ 1 w 61"/>
                  <a:gd name="T25" fmla="*/ 1 h 66"/>
                  <a:gd name="T26" fmla="*/ 1 w 61"/>
                  <a:gd name="T27" fmla="*/ 0 h 66"/>
                  <a:gd name="T28" fmla="*/ 1 w 61"/>
                  <a:gd name="T29" fmla="*/ 1 h 66"/>
                  <a:gd name="T30" fmla="*/ 1 w 61"/>
                  <a:gd name="T31" fmla="*/ 1 h 66"/>
                  <a:gd name="T32" fmla="*/ 0 w 61"/>
                  <a:gd name="T33" fmla="*/ 1 h 66"/>
                  <a:gd name="T34" fmla="*/ 1 w 61"/>
                  <a:gd name="T35" fmla="*/ 1 h 66"/>
                  <a:gd name="T36" fmla="*/ 1 w 61"/>
                  <a:gd name="T37" fmla="*/ 1 h 66"/>
                  <a:gd name="T38" fmla="*/ 1 w 61"/>
                  <a:gd name="T39" fmla="*/ 1 h 66"/>
                  <a:gd name="T40" fmla="*/ 1 w 61"/>
                  <a:gd name="T41" fmla="*/ 1 h 66"/>
                  <a:gd name="T42" fmla="*/ 1 w 61"/>
                  <a:gd name="T43" fmla="*/ 1 h 66"/>
                  <a:gd name="T44" fmla="*/ 1 w 61"/>
                  <a:gd name="T45" fmla="*/ 1 h 66"/>
                  <a:gd name="T46" fmla="*/ 1 w 61"/>
                  <a:gd name="T47" fmla="*/ 1 h 66"/>
                  <a:gd name="T48" fmla="*/ 1 w 61"/>
                  <a:gd name="T49" fmla="*/ 1 h 6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61" h="66">
                    <a:moveTo>
                      <a:pt x="53" y="66"/>
                    </a:moveTo>
                    <a:lnTo>
                      <a:pt x="57" y="61"/>
                    </a:lnTo>
                    <a:lnTo>
                      <a:pt x="59" y="56"/>
                    </a:lnTo>
                    <a:lnTo>
                      <a:pt x="60" y="52"/>
                    </a:lnTo>
                    <a:lnTo>
                      <a:pt x="61" y="47"/>
                    </a:lnTo>
                    <a:lnTo>
                      <a:pt x="61" y="39"/>
                    </a:lnTo>
                    <a:lnTo>
                      <a:pt x="60" y="31"/>
                    </a:lnTo>
                    <a:lnTo>
                      <a:pt x="58" y="24"/>
                    </a:lnTo>
                    <a:lnTo>
                      <a:pt x="55" y="17"/>
                    </a:lnTo>
                    <a:lnTo>
                      <a:pt x="50" y="11"/>
                    </a:lnTo>
                    <a:lnTo>
                      <a:pt x="43" y="7"/>
                    </a:lnTo>
                    <a:lnTo>
                      <a:pt x="36" y="3"/>
                    </a:lnTo>
                    <a:lnTo>
                      <a:pt x="29" y="1"/>
                    </a:lnTo>
                    <a:lnTo>
                      <a:pt x="21" y="0"/>
                    </a:lnTo>
                    <a:lnTo>
                      <a:pt x="13" y="1"/>
                    </a:lnTo>
                    <a:lnTo>
                      <a:pt x="6" y="3"/>
                    </a:lnTo>
                    <a:lnTo>
                      <a:pt x="0" y="7"/>
                    </a:lnTo>
                    <a:lnTo>
                      <a:pt x="2" y="9"/>
                    </a:lnTo>
                    <a:lnTo>
                      <a:pt x="5" y="14"/>
                    </a:lnTo>
                    <a:lnTo>
                      <a:pt x="11" y="22"/>
                    </a:lnTo>
                    <a:lnTo>
                      <a:pt x="19" y="31"/>
                    </a:lnTo>
                    <a:lnTo>
                      <a:pt x="27" y="41"/>
                    </a:lnTo>
                    <a:lnTo>
                      <a:pt x="35" y="51"/>
                    </a:lnTo>
                    <a:lnTo>
                      <a:pt x="44" y="59"/>
                    </a:lnTo>
                    <a:lnTo>
                      <a:pt x="53" y="66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0" name="Freeform 159"/>
              <p:cNvSpPr/>
              <p:nvPr/>
            </p:nvSpPr>
            <p:spPr bwMode="auto">
              <a:xfrm>
                <a:off x="4852" y="4125"/>
                <a:ext cx="17" cy="17"/>
              </a:xfrm>
              <a:custGeom>
                <a:avLst/>
                <a:gdLst>
                  <a:gd name="T0" fmla="*/ 1 w 34"/>
                  <a:gd name="T1" fmla="*/ 1 h 34"/>
                  <a:gd name="T2" fmla="*/ 1 w 34"/>
                  <a:gd name="T3" fmla="*/ 1 h 34"/>
                  <a:gd name="T4" fmla="*/ 1 w 34"/>
                  <a:gd name="T5" fmla="*/ 1 h 34"/>
                  <a:gd name="T6" fmla="*/ 1 w 34"/>
                  <a:gd name="T7" fmla="*/ 1 h 34"/>
                  <a:gd name="T8" fmla="*/ 1 w 34"/>
                  <a:gd name="T9" fmla="*/ 1 h 34"/>
                  <a:gd name="T10" fmla="*/ 1 w 34"/>
                  <a:gd name="T11" fmla="*/ 1 h 34"/>
                  <a:gd name="T12" fmla="*/ 1 w 34"/>
                  <a:gd name="T13" fmla="*/ 1 h 34"/>
                  <a:gd name="T14" fmla="*/ 1 w 34"/>
                  <a:gd name="T15" fmla="*/ 1 h 34"/>
                  <a:gd name="T16" fmla="*/ 1 w 34"/>
                  <a:gd name="T17" fmla="*/ 1 h 34"/>
                  <a:gd name="T18" fmla="*/ 1 w 34"/>
                  <a:gd name="T19" fmla="*/ 0 h 34"/>
                  <a:gd name="T20" fmla="*/ 1 w 34"/>
                  <a:gd name="T21" fmla="*/ 1 h 34"/>
                  <a:gd name="T22" fmla="*/ 1 w 34"/>
                  <a:gd name="T23" fmla="*/ 1 h 34"/>
                  <a:gd name="T24" fmla="*/ 0 w 34"/>
                  <a:gd name="T25" fmla="*/ 1 h 34"/>
                  <a:gd name="T26" fmla="*/ 0 w 34"/>
                  <a:gd name="T27" fmla="*/ 1 h 34"/>
                  <a:gd name="T28" fmla="*/ 1 w 34"/>
                  <a:gd name="T29" fmla="*/ 1 h 34"/>
                  <a:gd name="T30" fmla="*/ 1 w 34"/>
                  <a:gd name="T31" fmla="*/ 1 h 34"/>
                  <a:gd name="T32" fmla="*/ 1 w 34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4">
                    <a:moveTo>
                      <a:pt x="12" y="34"/>
                    </a:moveTo>
                    <a:lnTo>
                      <a:pt x="19" y="34"/>
                    </a:lnTo>
                    <a:lnTo>
                      <a:pt x="24" y="33"/>
                    </a:lnTo>
                    <a:lnTo>
                      <a:pt x="29" y="28"/>
                    </a:lnTo>
                    <a:lnTo>
                      <a:pt x="32" y="22"/>
                    </a:lnTo>
                    <a:lnTo>
                      <a:pt x="34" y="15"/>
                    </a:lnTo>
                    <a:lnTo>
                      <a:pt x="32" y="10"/>
                    </a:lnTo>
                    <a:lnTo>
                      <a:pt x="28" y="5"/>
                    </a:lnTo>
                    <a:lnTo>
                      <a:pt x="22" y="2"/>
                    </a:lnTo>
                    <a:lnTo>
                      <a:pt x="15" y="0"/>
                    </a:lnTo>
                    <a:lnTo>
                      <a:pt x="9" y="3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1" y="25"/>
                    </a:lnTo>
                    <a:lnTo>
                      <a:pt x="6" y="30"/>
                    </a:lnTo>
                    <a:lnTo>
                      <a:pt x="12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1" name="Freeform 160"/>
              <p:cNvSpPr/>
              <p:nvPr/>
            </p:nvSpPr>
            <p:spPr bwMode="auto">
              <a:xfrm>
                <a:off x="4885" y="4152"/>
                <a:ext cx="17" cy="17"/>
              </a:xfrm>
              <a:custGeom>
                <a:avLst/>
                <a:gdLst>
                  <a:gd name="T0" fmla="*/ 1 w 33"/>
                  <a:gd name="T1" fmla="*/ 1 h 33"/>
                  <a:gd name="T2" fmla="*/ 1 w 33"/>
                  <a:gd name="T3" fmla="*/ 1 h 33"/>
                  <a:gd name="T4" fmla="*/ 1 w 33"/>
                  <a:gd name="T5" fmla="*/ 1 h 33"/>
                  <a:gd name="T6" fmla="*/ 1 w 33"/>
                  <a:gd name="T7" fmla="*/ 1 h 33"/>
                  <a:gd name="T8" fmla="*/ 1 w 33"/>
                  <a:gd name="T9" fmla="*/ 1 h 33"/>
                  <a:gd name="T10" fmla="*/ 1 w 33"/>
                  <a:gd name="T11" fmla="*/ 1 h 33"/>
                  <a:gd name="T12" fmla="*/ 1 w 33"/>
                  <a:gd name="T13" fmla="*/ 1 h 33"/>
                  <a:gd name="T14" fmla="*/ 1 w 33"/>
                  <a:gd name="T15" fmla="*/ 1 h 33"/>
                  <a:gd name="T16" fmla="*/ 1 w 33"/>
                  <a:gd name="T17" fmla="*/ 0 h 33"/>
                  <a:gd name="T18" fmla="*/ 1 w 33"/>
                  <a:gd name="T19" fmla="*/ 0 h 33"/>
                  <a:gd name="T20" fmla="*/ 1 w 33"/>
                  <a:gd name="T21" fmla="*/ 1 h 33"/>
                  <a:gd name="T22" fmla="*/ 1 w 33"/>
                  <a:gd name="T23" fmla="*/ 1 h 33"/>
                  <a:gd name="T24" fmla="*/ 1 w 33"/>
                  <a:gd name="T25" fmla="*/ 1 h 33"/>
                  <a:gd name="T26" fmla="*/ 0 w 33"/>
                  <a:gd name="T27" fmla="*/ 1 h 33"/>
                  <a:gd name="T28" fmla="*/ 1 w 33"/>
                  <a:gd name="T29" fmla="*/ 1 h 33"/>
                  <a:gd name="T30" fmla="*/ 1 w 33"/>
                  <a:gd name="T31" fmla="*/ 1 h 33"/>
                  <a:gd name="T32" fmla="*/ 1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1" y="32"/>
                    </a:moveTo>
                    <a:lnTo>
                      <a:pt x="18" y="33"/>
                    </a:lnTo>
                    <a:lnTo>
                      <a:pt x="24" y="31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3" y="15"/>
                    </a:lnTo>
                    <a:lnTo>
                      <a:pt x="32" y="9"/>
                    </a:lnTo>
                    <a:lnTo>
                      <a:pt x="28" y="3"/>
                    </a:lnTo>
                    <a:lnTo>
                      <a:pt x="22" y="0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4" y="5"/>
                    </a:lnTo>
                    <a:lnTo>
                      <a:pt x="1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8"/>
                    </a:lnTo>
                    <a:lnTo>
                      <a:pt x="11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" name="Freeform 161"/>
              <p:cNvSpPr/>
              <p:nvPr/>
            </p:nvSpPr>
            <p:spPr bwMode="auto">
              <a:xfrm>
                <a:off x="4701" y="4202"/>
                <a:ext cx="17" cy="17"/>
              </a:xfrm>
              <a:custGeom>
                <a:avLst/>
                <a:gdLst>
                  <a:gd name="T0" fmla="*/ 1 w 34"/>
                  <a:gd name="T1" fmla="*/ 1 h 33"/>
                  <a:gd name="T2" fmla="*/ 1 w 34"/>
                  <a:gd name="T3" fmla="*/ 1 h 33"/>
                  <a:gd name="T4" fmla="*/ 1 w 34"/>
                  <a:gd name="T5" fmla="*/ 1 h 33"/>
                  <a:gd name="T6" fmla="*/ 1 w 34"/>
                  <a:gd name="T7" fmla="*/ 1 h 33"/>
                  <a:gd name="T8" fmla="*/ 1 w 34"/>
                  <a:gd name="T9" fmla="*/ 1 h 33"/>
                  <a:gd name="T10" fmla="*/ 1 w 34"/>
                  <a:gd name="T11" fmla="*/ 1 h 33"/>
                  <a:gd name="T12" fmla="*/ 1 w 34"/>
                  <a:gd name="T13" fmla="*/ 1 h 33"/>
                  <a:gd name="T14" fmla="*/ 1 w 34"/>
                  <a:gd name="T15" fmla="*/ 1 h 33"/>
                  <a:gd name="T16" fmla="*/ 1 w 34"/>
                  <a:gd name="T17" fmla="*/ 1 h 33"/>
                  <a:gd name="T18" fmla="*/ 1 w 34"/>
                  <a:gd name="T19" fmla="*/ 0 h 33"/>
                  <a:gd name="T20" fmla="*/ 1 w 34"/>
                  <a:gd name="T21" fmla="*/ 1 h 33"/>
                  <a:gd name="T22" fmla="*/ 1 w 34"/>
                  <a:gd name="T23" fmla="*/ 1 h 33"/>
                  <a:gd name="T24" fmla="*/ 1 w 34"/>
                  <a:gd name="T25" fmla="*/ 1 h 33"/>
                  <a:gd name="T26" fmla="*/ 0 w 34"/>
                  <a:gd name="T27" fmla="*/ 1 h 33"/>
                  <a:gd name="T28" fmla="*/ 1 w 34"/>
                  <a:gd name="T29" fmla="*/ 1 h 33"/>
                  <a:gd name="T30" fmla="*/ 1 w 34"/>
                  <a:gd name="T31" fmla="*/ 1 h 33"/>
                  <a:gd name="T32" fmla="*/ 1 w 34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3">
                    <a:moveTo>
                      <a:pt x="12" y="33"/>
                    </a:moveTo>
                    <a:lnTo>
                      <a:pt x="19" y="33"/>
                    </a:lnTo>
                    <a:lnTo>
                      <a:pt x="25" y="32"/>
                    </a:lnTo>
                    <a:lnTo>
                      <a:pt x="29" y="28"/>
                    </a:lnTo>
                    <a:lnTo>
                      <a:pt x="33" y="22"/>
                    </a:lnTo>
                    <a:lnTo>
                      <a:pt x="34" y="16"/>
                    </a:lnTo>
                    <a:lnTo>
                      <a:pt x="33" y="9"/>
                    </a:lnTo>
                    <a:lnTo>
                      <a:pt x="28" y="5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10" y="2"/>
                    </a:lnTo>
                    <a:lnTo>
                      <a:pt x="5" y="6"/>
                    </a:lnTo>
                    <a:lnTo>
                      <a:pt x="2" y="12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30"/>
                    </a:lnTo>
                    <a:lnTo>
                      <a:pt x="1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" name="Freeform 162"/>
              <p:cNvSpPr/>
              <p:nvPr/>
            </p:nvSpPr>
            <p:spPr bwMode="auto">
              <a:xfrm>
                <a:off x="4742" y="4201"/>
                <a:ext cx="16" cy="17"/>
              </a:xfrm>
              <a:custGeom>
                <a:avLst/>
                <a:gdLst>
                  <a:gd name="T0" fmla="*/ 0 w 34"/>
                  <a:gd name="T1" fmla="*/ 1 h 33"/>
                  <a:gd name="T2" fmla="*/ 0 w 34"/>
                  <a:gd name="T3" fmla="*/ 1 h 33"/>
                  <a:gd name="T4" fmla="*/ 0 w 34"/>
                  <a:gd name="T5" fmla="*/ 1 h 33"/>
                  <a:gd name="T6" fmla="*/ 0 w 34"/>
                  <a:gd name="T7" fmla="*/ 1 h 33"/>
                  <a:gd name="T8" fmla="*/ 0 w 34"/>
                  <a:gd name="T9" fmla="*/ 1 h 33"/>
                  <a:gd name="T10" fmla="*/ 0 w 34"/>
                  <a:gd name="T11" fmla="*/ 1 h 33"/>
                  <a:gd name="T12" fmla="*/ 0 w 34"/>
                  <a:gd name="T13" fmla="*/ 1 h 33"/>
                  <a:gd name="T14" fmla="*/ 0 w 34"/>
                  <a:gd name="T15" fmla="*/ 1 h 33"/>
                  <a:gd name="T16" fmla="*/ 0 w 34"/>
                  <a:gd name="T17" fmla="*/ 1 h 33"/>
                  <a:gd name="T18" fmla="*/ 0 w 34"/>
                  <a:gd name="T19" fmla="*/ 0 h 33"/>
                  <a:gd name="T20" fmla="*/ 0 w 34"/>
                  <a:gd name="T21" fmla="*/ 1 h 33"/>
                  <a:gd name="T22" fmla="*/ 0 w 34"/>
                  <a:gd name="T23" fmla="*/ 1 h 33"/>
                  <a:gd name="T24" fmla="*/ 0 w 34"/>
                  <a:gd name="T25" fmla="*/ 1 h 33"/>
                  <a:gd name="T26" fmla="*/ 0 w 34"/>
                  <a:gd name="T27" fmla="*/ 1 h 33"/>
                  <a:gd name="T28" fmla="*/ 0 w 34"/>
                  <a:gd name="T29" fmla="*/ 1 h 33"/>
                  <a:gd name="T30" fmla="*/ 0 w 34"/>
                  <a:gd name="T31" fmla="*/ 1 h 33"/>
                  <a:gd name="T32" fmla="*/ 0 w 34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3">
                    <a:moveTo>
                      <a:pt x="12" y="32"/>
                    </a:moveTo>
                    <a:lnTo>
                      <a:pt x="19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4" y="15"/>
                    </a:lnTo>
                    <a:lnTo>
                      <a:pt x="31" y="9"/>
                    </a:lnTo>
                    <a:lnTo>
                      <a:pt x="28" y="4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4" y="5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8"/>
                    </a:lnTo>
                    <a:lnTo>
                      <a:pt x="12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" name="Freeform 163"/>
              <p:cNvSpPr/>
              <p:nvPr/>
            </p:nvSpPr>
            <p:spPr bwMode="auto">
              <a:xfrm>
                <a:off x="4782" y="4209"/>
                <a:ext cx="17" cy="17"/>
              </a:xfrm>
              <a:custGeom>
                <a:avLst/>
                <a:gdLst>
                  <a:gd name="T0" fmla="*/ 1 w 33"/>
                  <a:gd name="T1" fmla="*/ 1 h 33"/>
                  <a:gd name="T2" fmla="*/ 1 w 33"/>
                  <a:gd name="T3" fmla="*/ 1 h 33"/>
                  <a:gd name="T4" fmla="*/ 1 w 33"/>
                  <a:gd name="T5" fmla="*/ 1 h 33"/>
                  <a:gd name="T6" fmla="*/ 1 w 33"/>
                  <a:gd name="T7" fmla="*/ 1 h 33"/>
                  <a:gd name="T8" fmla="*/ 1 w 33"/>
                  <a:gd name="T9" fmla="*/ 1 h 33"/>
                  <a:gd name="T10" fmla="*/ 1 w 33"/>
                  <a:gd name="T11" fmla="*/ 1 h 33"/>
                  <a:gd name="T12" fmla="*/ 1 w 33"/>
                  <a:gd name="T13" fmla="*/ 1 h 33"/>
                  <a:gd name="T14" fmla="*/ 1 w 33"/>
                  <a:gd name="T15" fmla="*/ 1 h 33"/>
                  <a:gd name="T16" fmla="*/ 1 w 33"/>
                  <a:gd name="T17" fmla="*/ 1 h 33"/>
                  <a:gd name="T18" fmla="*/ 1 w 33"/>
                  <a:gd name="T19" fmla="*/ 0 h 33"/>
                  <a:gd name="T20" fmla="*/ 1 w 33"/>
                  <a:gd name="T21" fmla="*/ 1 h 33"/>
                  <a:gd name="T22" fmla="*/ 1 w 33"/>
                  <a:gd name="T23" fmla="*/ 1 h 33"/>
                  <a:gd name="T24" fmla="*/ 0 w 33"/>
                  <a:gd name="T25" fmla="*/ 1 h 33"/>
                  <a:gd name="T26" fmla="*/ 0 w 33"/>
                  <a:gd name="T27" fmla="*/ 1 h 33"/>
                  <a:gd name="T28" fmla="*/ 1 w 33"/>
                  <a:gd name="T29" fmla="*/ 1 h 33"/>
                  <a:gd name="T30" fmla="*/ 1 w 33"/>
                  <a:gd name="T31" fmla="*/ 1 h 33"/>
                  <a:gd name="T32" fmla="*/ 1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1" y="32"/>
                    </a:moveTo>
                    <a:lnTo>
                      <a:pt x="18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3" y="15"/>
                    </a:lnTo>
                    <a:lnTo>
                      <a:pt x="31" y="9"/>
                    </a:lnTo>
                    <a:lnTo>
                      <a:pt x="27" y="4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3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5" y="29"/>
                    </a:lnTo>
                    <a:lnTo>
                      <a:pt x="11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5" name="Freeform 164"/>
              <p:cNvSpPr/>
              <p:nvPr/>
            </p:nvSpPr>
            <p:spPr bwMode="auto">
              <a:xfrm>
                <a:off x="4820" y="4226"/>
                <a:ext cx="17" cy="17"/>
              </a:xfrm>
              <a:custGeom>
                <a:avLst/>
                <a:gdLst>
                  <a:gd name="T0" fmla="*/ 1 w 33"/>
                  <a:gd name="T1" fmla="*/ 1 h 34"/>
                  <a:gd name="T2" fmla="*/ 1 w 33"/>
                  <a:gd name="T3" fmla="*/ 1 h 34"/>
                  <a:gd name="T4" fmla="*/ 1 w 33"/>
                  <a:gd name="T5" fmla="*/ 1 h 34"/>
                  <a:gd name="T6" fmla="*/ 1 w 33"/>
                  <a:gd name="T7" fmla="*/ 1 h 34"/>
                  <a:gd name="T8" fmla="*/ 1 w 33"/>
                  <a:gd name="T9" fmla="*/ 1 h 34"/>
                  <a:gd name="T10" fmla="*/ 1 w 33"/>
                  <a:gd name="T11" fmla="*/ 1 h 34"/>
                  <a:gd name="T12" fmla="*/ 1 w 33"/>
                  <a:gd name="T13" fmla="*/ 1 h 34"/>
                  <a:gd name="T14" fmla="*/ 1 w 33"/>
                  <a:gd name="T15" fmla="*/ 1 h 34"/>
                  <a:gd name="T16" fmla="*/ 1 w 33"/>
                  <a:gd name="T17" fmla="*/ 1 h 34"/>
                  <a:gd name="T18" fmla="*/ 1 w 33"/>
                  <a:gd name="T19" fmla="*/ 0 h 34"/>
                  <a:gd name="T20" fmla="*/ 1 w 33"/>
                  <a:gd name="T21" fmla="*/ 1 h 34"/>
                  <a:gd name="T22" fmla="*/ 1 w 33"/>
                  <a:gd name="T23" fmla="*/ 1 h 34"/>
                  <a:gd name="T24" fmla="*/ 1 w 33"/>
                  <a:gd name="T25" fmla="*/ 1 h 34"/>
                  <a:gd name="T26" fmla="*/ 0 w 33"/>
                  <a:gd name="T27" fmla="*/ 1 h 34"/>
                  <a:gd name="T28" fmla="*/ 1 w 33"/>
                  <a:gd name="T29" fmla="*/ 1 h 34"/>
                  <a:gd name="T30" fmla="*/ 1 w 33"/>
                  <a:gd name="T31" fmla="*/ 1 h 34"/>
                  <a:gd name="T32" fmla="*/ 1 w 33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4">
                    <a:moveTo>
                      <a:pt x="11" y="34"/>
                    </a:moveTo>
                    <a:lnTo>
                      <a:pt x="18" y="34"/>
                    </a:lnTo>
                    <a:lnTo>
                      <a:pt x="24" y="33"/>
                    </a:lnTo>
                    <a:lnTo>
                      <a:pt x="30" y="28"/>
                    </a:lnTo>
                    <a:lnTo>
                      <a:pt x="33" y="22"/>
                    </a:lnTo>
                    <a:lnTo>
                      <a:pt x="33" y="15"/>
                    </a:lnTo>
                    <a:lnTo>
                      <a:pt x="32" y="9"/>
                    </a:lnTo>
                    <a:lnTo>
                      <a:pt x="27" y="5"/>
                    </a:lnTo>
                    <a:lnTo>
                      <a:pt x="22" y="1"/>
                    </a:lnTo>
                    <a:lnTo>
                      <a:pt x="16" y="0"/>
                    </a:lnTo>
                    <a:lnTo>
                      <a:pt x="9" y="3"/>
                    </a:lnTo>
                    <a:lnTo>
                      <a:pt x="4" y="6"/>
                    </a:lnTo>
                    <a:lnTo>
                      <a:pt x="1" y="12"/>
                    </a:lnTo>
                    <a:lnTo>
                      <a:pt x="0" y="19"/>
                    </a:lnTo>
                    <a:lnTo>
                      <a:pt x="2" y="24"/>
                    </a:lnTo>
                    <a:lnTo>
                      <a:pt x="5" y="30"/>
                    </a:lnTo>
                    <a:lnTo>
                      <a:pt x="11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6" name="Freeform 165"/>
              <p:cNvSpPr/>
              <p:nvPr/>
            </p:nvSpPr>
            <p:spPr bwMode="auto">
              <a:xfrm>
                <a:off x="4853" y="4250"/>
                <a:ext cx="16" cy="16"/>
              </a:xfrm>
              <a:custGeom>
                <a:avLst/>
                <a:gdLst>
                  <a:gd name="T0" fmla="*/ 0 w 33"/>
                  <a:gd name="T1" fmla="*/ 0 h 33"/>
                  <a:gd name="T2" fmla="*/ 0 w 33"/>
                  <a:gd name="T3" fmla="*/ 0 h 33"/>
                  <a:gd name="T4" fmla="*/ 0 w 33"/>
                  <a:gd name="T5" fmla="*/ 0 h 33"/>
                  <a:gd name="T6" fmla="*/ 0 w 33"/>
                  <a:gd name="T7" fmla="*/ 0 h 33"/>
                  <a:gd name="T8" fmla="*/ 0 w 33"/>
                  <a:gd name="T9" fmla="*/ 0 h 33"/>
                  <a:gd name="T10" fmla="*/ 0 w 33"/>
                  <a:gd name="T11" fmla="*/ 0 h 33"/>
                  <a:gd name="T12" fmla="*/ 0 w 33"/>
                  <a:gd name="T13" fmla="*/ 0 h 33"/>
                  <a:gd name="T14" fmla="*/ 0 w 33"/>
                  <a:gd name="T15" fmla="*/ 0 h 33"/>
                  <a:gd name="T16" fmla="*/ 0 w 33"/>
                  <a:gd name="T17" fmla="*/ 0 h 33"/>
                  <a:gd name="T18" fmla="*/ 0 w 33"/>
                  <a:gd name="T19" fmla="*/ 0 h 33"/>
                  <a:gd name="T20" fmla="*/ 0 w 33"/>
                  <a:gd name="T21" fmla="*/ 0 h 33"/>
                  <a:gd name="T22" fmla="*/ 0 w 33"/>
                  <a:gd name="T23" fmla="*/ 0 h 33"/>
                  <a:gd name="T24" fmla="*/ 0 w 33"/>
                  <a:gd name="T25" fmla="*/ 0 h 33"/>
                  <a:gd name="T26" fmla="*/ 0 w 33"/>
                  <a:gd name="T27" fmla="*/ 0 h 33"/>
                  <a:gd name="T28" fmla="*/ 0 w 33"/>
                  <a:gd name="T29" fmla="*/ 0 h 33"/>
                  <a:gd name="T30" fmla="*/ 0 w 33"/>
                  <a:gd name="T31" fmla="*/ 0 h 33"/>
                  <a:gd name="T32" fmla="*/ 0 w 33"/>
                  <a:gd name="T33" fmla="*/ 0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2" y="32"/>
                    </a:moveTo>
                    <a:lnTo>
                      <a:pt x="18" y="33"/>
                    </a:lnTo>
                    <a:lnTo>
                      <a:pt x="25" y="32"/>
                    </a:lnTo>
                    <a:lnTo>
                      <a:pt x="29" y="27"/>
                    </a:lnTo>
                    <a:lnTo>
                      <a:pt x="33" y="21"/>
                    </a:lnTo>
                    <a:lnTo>
                      <a:pt x="33" y="15"/>
                    </a:lnTo>
                    <a:lnTo>
                      <a:pt x="31" y="9"/>
                    </a:lnTo>
                    <a:lnTo>
                      <a:pt x="27" y="4"/>
                    </a:lnTo>
                    <a:lnTo>
                      <a:pt x="21" y="1"/>
                    </a:lnTo>
                    <a:lnTo>
                      <a:pt x="15" y="0"/>
                    </a:lnTo>
                    <a:lnTo>
                      <a:pt x="8" y="1"/>
                    </a:lnTo>
                    <a:lnTo>
                      <a:pt x="4" y="5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28"/>
                    </a:lnTo>
                    <a:lnTo>
                      <a:pt x="12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7" name="Freeform 166"/>
              <p:cNvSpPr/>
              <p:nvPr/>
            </p:nvSpPr>
            <p:spPr bwMode="auto">
              <a:xfrm>
                <a:off x="4680" y="4230"/>
                <a:ext cx="188" cy="72"/>
              </a:xfrm>
              <a:custGeom>
                <a:avLst/>
                <a:gdLst>
                  <a:gd name="T0" fmla="*/ 1 w 376"/>
                  <a:gd name="T1" fmla="*/ 1 h 144"/>
                  <a:gd name="T2" fmla="*/ 1 w 376"/>
                  <a:gd name="T3" fmla="*/ 1 h 144"/>
                  <a:gd name="T4" fmla="*/ 1 w 376"/>
                  <a:gd name="T5" fmla="*/ 1 h 144"/>
                  <a:gd name="T6" fmla="*/ 1 w 376"/>
                  <a:gd name="T7" fmla="*/ 1 h 144"/>
                  <a:gd name="T8" fmla="*/ 1 w 376"/>
                  <a:gd name="T9" fmla="*/ 1 h 144"/>
                  <a:gd name="T10" fmla="*/ 1 w 376"/>
                  <a:gd name="T11" fmla="*/ 1 h 144"/>
                  <a:gd name="T12" fmla="*/ 1 w 376"/>
                  <a:gd name="T13" fmla="*/ 1 h 144"/>
                  <a:gd name="T14" fmla="*/ 1 w 376"/>
                  <a:gd name="T15" fmla="*/ 1 h 144"/>
                  <a:gd name="T16" fmla="*/ 1 w 376"/>
                  <a:gd name="T17" fmla="*/ 1 h 144"/>
                  <a:gd name="T18" fmla="*/ 1 w 376"/>
                  <a:gd name="T19" fmla="*/ 1 h 144"/>
                  <a:gd name="T20" fmla="*/ 1 w 376"/>
                  <a:gd name="T21" fmla="*/ 1 h 144"/>
                  <a:gd name="T22" fmla="*/ 1 w 376"/>
                  <a:gd name="T23" fmla="*/ 1 h 144"/>
                  <a:gd name="T24" fmla="*/ 1 w 376"/>
                  <a:gd name="T25" fmla="*/ 1 h 144"/>
                  <a:gd name="T26" fmla="*/ 1 w 376"/>
                  <a:gd name="T27" fmla="*/ 1 h 144"/>
                  <a:gd name="T28" fmla="*/ 1 w 376"/>
                  <a:gd name="T29" fmla="*/ 1 h 144"/>
                  <a:gd name="T30" fmla="*/ 1 w 376"/>
                  <a:gd name="T31" fmla="*/ 1 h 144"/>
                  <a:gd name="T32" fmla="*/ 1 w 376"/>
                  <a:gd name="T33" fmla="*/ 1 h 144"/>
                  <a:gd name="T34" fmla="*/ 1 w 376"/>
                  <a:gd name="T35" fmla="*/ 1 h 144"/>
                  <a:gd name="T36" fmla="*/ 1 w 376"/>
                  <a:gd name="T37" fmla="*/ 1 h 144"/>
                  <a:gd name="T38" fmla="*/ 1 w 376"/>
                  <a:gd name="T39" fmla="*/ 0 h 144"/>
                  <a:gd name="T40" fmla="*/ 1 w 376"/>
                  <a:gd name="T41" fmla="*/ 1 h 144"/>
                  <a:gd name="T42" fmla="*/ 1 w 376"/>
                  <a:gd name="T43" fmla="*/ 1 h 144"/>
                  <a:gd name="T44" fmla="*/ 1 w 376"/>
                  <a:gd name="T45" fmla="*/ 1 h 144"/>
                  <a:gd name="T46" fmla="*/ 1 w 376"/>
                  <a:gd name="T47" fmla="*/ 1 h 144"/>
                  <a:gd name="T48" fmla="*/ 0 w 376"/>
                  <a:gd name="T49" fmla="*/ 1 h 144"/>
                  <a:gd name="T50" fmla="*/ 1 w 376"/>
                  <a:gd name="T51" fmla="*/ 1 h 144"/>
                  <a:gd name="T52" fmla="*/ 1 w 376"/>
                  <a:gd name="T53" fmla="*/ 1 h 144"/>
                  <a:gd name="T54" fmla="*/ 1 w 376"/>
                  <a:gd name="T55" fmla="*/ 1 h 144"/>
                  <a:gd name="T56" fmla="*/ 1 w 376"/>
                  <a:gd name="T57" fmla="*/ 1 h 144"/>
                  <a:gd name="T58" fmla="*/ 1 w 376"/>
                  <a:gd name="T59" fmla="*/ 1 h 144"/>
                  <a:gd name="T60" fmla="*/ 1 w 376"/>
                  <a:gd name="T61" fmla="*/ 1 h 144"/>
                  <a:gd name="T62" fmla="*/ 1 w 376"/>
                  <a:gd name="T63" fmla="*/ 1 h 144"/>
                  <a:gd name="T64" fmla="*/ 1 w 376"/>
                  <a:gd name="T65" fmla="*/ 1 h 144"/>
                  <a:gd name="T66" fmla="*/ 1 w 376"/>
                  <a:gd name="T67" fmla="*/ 1 h 144"/>
                  <a:gd name="T68" fmla="*/ 1 w 376"/>
                  <a:gd name="T69" fmla="*/ 1 h 144"/>
                  <a:gd name="T70" fmla="*/ 1 w 376"/>
                  <a:gd name="T71" fmla="*/ 1 h 144"/>
                  <a:gd name="T72" fmla="*/ 1 w 376"/>
                  <a:gd name="T73" fmla="*/ 1 h 144"/>
                  <a:gd name="T74" fmla="*/ 1 w 376"/>
                  <a:gd name="T75" fmla="*/ 1 h 144"/>
                  <a:gd name="T76" fmla="*/ 1 w 376"/>
                  <a:gd name="T77" fmla="*/ 1 h 144"/>
                  <a:gd name="T78" fmla="*/ 1 w 376"/>
                  <a:gd name="T79" fmla="*/ 1 h 144"/>
                  <a:gd name="T80" fmla="*/ 1 w 376"/>
                  <a:gd name="T81" fmla="*/ 1 h 144"/>
                  <a:gd name="T82" fmla="*/ 1 w 376"/>
                  <a:gd name="T83" fmla="*/ 1 h 144"/>
                  <a:gd name="T84" fmla="*/ 1 w 376"/>
                  <a:gd name="T85" fmla="*/ 1 h 144"/>
                  <a:gd name="T86" fmla="*/ 1 w 376"/>
                  <a:gd name="T87" fmla="*/ 1 h 144"/>
                  <a:gd name="T88" fmla="*/ 1 w 376"/>
                  <a:gd name="T89" fmla="*/ 1 h 144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376" h="144">
                    <a:moveTo>
                      <a:pt x="340" y="144"/>
                    </a:moveTo>
                    <a:lnTo>
                      <a:pt x="344" y="141"/>
                    </a:lnTo>
                    <a:lnTo>
                      <a:pt x="349" y="137"/>
                    </a:lnTo>
                    <a:lnTo>
                      <a:pt x="353" y="134"/>
                    </a:lnTo>
                    <a:lnTo>
                      <a:pt x="358" y="130"/>
                    </a:lnTo>
                    <a:lnTo>
                      <a:pt x="363" y="127"/>
                    </a:lnTo>
                    <a:lnTo>
                      <a:pt x="367" y="122"/>
                    </a:lnTo>
                    <a:lnTo>
                      <a:pt x="372" y="119"/>
                    </a:lnTo>
                    <a:lnTo>
                      <a:pt x="376" y="114"/>
                    </a:lnTo>
                    <a:lnTo>
                      <a:pt x="358" y="95"/>
                    </a:lnTo>
                    <a:lnTo>
                      <a:pt x="337" y="76"/>
                    </a:lnTo>
                    <a:lnTo>
                      <a:pt x="314" y="60"/>
                    </a:lnTo>
                    <a:lnTo>
                      <a:pt x="291" y="46"/>
                    </a:lnTo>
                    <a:lnTo>
                      <a:pt x="266" y="34"/>
                    </a:lnTo>
                    <a:lnTo>
                      <a:pt x="239" y="23"/>
                    </a:lnTo>
                    <a:lnTo>
                      <a:pt x="213" y="15"/>
                    </a:lnTo>
                    <a:lnTo>
                      <a:pt x="186" y="9"/>
                    </a:lnTo>
                    <a:lnTo>
                      <a:pt x="160" y="5"/>
                    </a:lnTo>
                    <a:lnTo>
                      <a:pt x="133" y="1"/>
                    </a:lnTo>
                    <a:lnTo>
                      <a:pt x="108" y="0"/>
                    </a:lnTo>
                    <a:lnTo>
                      <a:pt x="83" y="1"/>
                    </a:lnTo>
                    <a:lnTo>
                      <a:pt x="60" y="4"/>
                    </a:lnTo>
                    <a:lnTo>
                      <a:pt x="38" y="7"/>
                    </a:lnTo>
                    <a:lnTo>
                      <a:pt x="17" y="13"/>
                    </a:lnTo>
                    <a:lnTo>
                      <a:pt x="0" y="20"/>
                    </a:lnTo>
                    <a:lnTo>
                      <a:pt x="4" y="32"/>
                    </a:lnTo>
                    <a:lnTo>
                      <a:pt x="9" y="45"/>
                    </a:lnTo>
                    <a:lnTo>
                      <a:pt x="15" y="58"/>
                    </a:lnTo>
                    <a:lnTo>
                      <a:pt x="21" y="69"/>
                    </a:lnTo>
                    <a:lnTo>
                      <a:pt x="40" y="60"/>
                    </a:lnTo>
                    <a:lnTo>
                      <a:pt x="61" y="54"/>
                    </a:lnTo>
                    <a:lnTo>
                      <a:pt x="83" y="50"/>
                    </a:lnTo>
                    <a:lnTo>
                      <a:pt x="106" y="47"/>
                    </a:lnTo>
                    <a:lnTo>
                      <a:pt x="128" y="47"/>
                    </a:lnTo>
                    <a:lnTo>
                      <a:pt x="151" y="49"/>
                    </a:lnTo>
                    <a:lnTo>
                      <a:pt x="174" y="52"/>
                    </a:lnTo>
                    <a:lnTo>
                      <a:pt x="197" y="58"/>
                    </a:lnTo>
                    <a:lnTo>
                      <a:pt x="219" y="65"/>
                    </a:lnTo>
                    <a:lnTo>
                      <a:pt x="241" y="73"/>
                    </a:lnTo>
                    <a:lnTo>
                      <a:pt x="261" y="82"/>
                    </a:lnTo>
                    <a:lnTo>
                      <a:pt x="280" y="92"/>
                    </a:lnTo>
                    <a:lnTo>
                      <a:pt x="298" y="104"/>
                    </a:lnTo>
                    <a:lnTo>
                      <a:pt x="314" y="117"/>
                    </a:lnTo>
                    <a:lnTo>
                      <a:pt x="328" y="130"/>
                    </a:lnTo>
                    <a:lnTo>
                      <a:pt x="340" y="144"/>
                    </a:lnTo>
                    <a:close/>
                  </a:path>
                </a:pathLst>
              </a:custGeom>
              <a:solidFill>
                <a:srgbClr val="D100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8" name="Freeform 167"/>
              <p:cNvSpPr/>
              <p:nvPr/>
            </p:nvSpPr>
            <p:spPr bwMode="auto">
              <a:xfrm>
                <a:off x="3482" y="4271"/>
                <a:ext cx="1433" cy="69"/>
              </a:xfrm>
              <a:custGeom>
                <a:avLst/>
                <a:gdLst>
                  <a:gd name="T0" fmla="*/ 0 w 2868"/>
                  <a:gd name="T1" fmla="*/ 1 h 137"/>
                  <a:gd name="T2" fmla="*/ 0 w 2868"/>
                  <a:gd name="T3" fmla="*/ 0 h 137"/>
                  <a:gd name="T4" fmla="*/ 0 w 2868"/>
                  <a:gd name="T5" fmla="*/ 0 h 137"/>
                  <a:gd name="T6" fmla="*/ 0 w 2868"/>
                  <a:gd name="T7" fmla="*/ 1 h 137"/>
                  <a:gd name="T8" fmla="*/ 0 w 2868"/>
                  <a:gd name="T9" fmla="*/ 1 h 1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868" h="137">
                    <a:moveTo>
                      <a:pt x="2868" y="134"/>
                    </a:moveTo>
                    <a:lnTo>
                      <a:pt x="2868" y="0"/>
                    </a:lnTo>
                    <a:lnTo>
                      <a:pt x="0" y="0"/>
                    </a:lnTo>
                    <a:lnTo>
                      <a:pt x="7" y="137"/>
                    </a:lnTo>
                    <a:lnTo>
                      <a:pt x="2868" y="134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9" name="Freeform 168"/>
              <p:cNvSpPr/>
              <p:nvPr/>
            </p:nvSpPr>
            <p:spPr bwMode="auto">
              <a:xfrm>
                <a:off x="3452" y="4178"/>
                <a:ext cx="202" cy="140"/>
              </a:xfrm>
              <a:custGeom>
                <a:avLst/>
                <a:gdLst>
                  <a:gd name="T0" fmla="*/ 1 w 404"/>
                  <a:gd name="T1" fmla="*/ 0 h 281"/>
                  <a:gd name="T2" fmla="*/ 1 w 404"/>
                  <a:gd name="T3" fmla="*/ 0 h 281"/>
                  <a:gd name="T4" fmla="*/ 1 w 404"/>
                  <a:gd name="T5" fmla="*/ 0 h 281"/>
                  <a:gd name="T6" fmla="*/ 1 w 404"/>
                  <a:gd name="T7" fmla="*/ 0 h 281"/>
                  <a:gd name="T8" fmla="*/ 1 w 404"/>
                  <a:gd name="T9" fmla="*/ 0 h 281"/>
                  <a:gd name="T10" fmla="*/ 1 w 404"/>
                  <a:gd name="T11" fmla="*/ 0 h 281"/>
                  <a:gd name="T12" fmla="*/ 1 w 404"/>
                  <a:gd name="T13" fmla="*/ 0 h 281"/>
                  <a:gd name="T14" fmla="*/ 1 w 404"/>
                  <a:gd name="T15" fmla="*/ 0 h 281"/>
                  <a:gd name="T16" fmla="*/ 1 w 404"/>
                  <a:gd name="T17" fmla="*/ 0 h 281"/>
                  <a:gd name="T18" fmla="*/ 1 w 404"/>
                  <a:gd name="T19" fmla="*/ 0 h 281"/>
                  <a:gd name="T20" fmla="*/ 1 w 404"/>
                  <a:gd name="T21" fmla="*/ 0 h 281"/>
                  <a:gd name="T22" fmla="*/ 1 w 404"/>
                  <a:gd name="T23" fmla="*/ 0 h 281"/>
                  <a:gd name="T24" fmla="*/ 1 w 404"/>
                  <a:gd name="T25" fmla="*/ 0 h 281"/>
                  <a:gd name="T26" fmla="*/ 1 w 404"/>
                  <a:gd name="T27" fmla="*/ 0 h 281"/>
                  <a:gd name="T28" fmla="*/ 1 w 404"/>
                  <a:gd name="T29" fmla="*/ 0 h 281"/>
                  <a:gd name="T30" fmla="*/ 1 w 404"/>
                  <a:gd name="T31" fmla="*/ 0 h 281"/>
                  <a:gd name="T32" fmla="*/ 1 w 404"/>
                  <a:gd name="T33" fmla="*/ 0 h 281"/>
                  <a:gd name="T34" fmla="*/ 1 w 404"/>
                  <a:gd name="T35" fmla="*/ 0 h 281"/>
                  <a:gd name="T36" fmla="*/ 1 w 404"/>
                  <a:gd name="T37" fmla="*/ 0 h 281"/>
                  <a:gd name="T38" fmla="*/ 1 w 404"/>
                  <a:gd name="T39" fmla="*/ 0 h 281"/>
                  <a:gd name="T40" fmla="*/ 1 w 404"/>
                  <a:gd name="T41" fmla="*/ 0 h 281"/>
                  <a:gd name="T42" fmla="*/ 1 w 404"/>
                  <a:gd name="T43" fmla="*/ 0 h 281"/>
                  <a:gd name="T44" fmla="*/ 1 w 404"/>
                  <a:gd name="T45" fmla="*/ 0 h 281"/>
                  <a:gd name="T46" fmla="*/ 1 w 404"/>
                  <a:gd name="T47" fmla="*/ 0 h 281"/>
                  <a:gd name="T48" fmla="*/ 1 w 404"/>
                  <a:gd name="T49" fmla="*/ 0 h 281"/>
                  <a:gd name="T50" fmla="*/ 1 w 404"/>
                  <a:gd name="T51" fmla="*/ 0 h 281"/>
                  <a:gd name="T52" fmla="*/ 1 w 404"/>
                  <a:gd name="T53" fmla="*/ 0 h 281"/>
                  <a:gd name="T54" fmla="*/ 1 w 404"/>
                  <a:gd name="T55" fmla="*/ 0 h 281"/>
                  <a:gd name="T56" fmla="*/ 1 w 404"/>
                  <a:gd name="T57" fmla="*/ 0 h 281"/>
                  <a:gd name="T58" fmla="*/ 1 w 404"/>
                  <a:gd name="T59" fmla="*/ 0 h 281"/>
                  <a:gd name="T60" fmla="*/ 1 w 404"/>
                  <a:gd name="T61" fmla="*/ 0 h 281"/>
                  <a:gd name="T62" fmla="*/ 1 w 404"/>
                  <a:gd name="T63" fmla="*/ 0 h 281"/>
                  <a:gd name="T64" fmla="*/ 1 w 404"/>
                  <a:gd name="T65" fmla="*/ 0 h 281"/>
                  <a:gd name="T66" fmla="*/ 1 w 404"/>
                  <a:gd name="T67" fmla="*/ 0 h 281"/>
                  <a:gd name="T68" fmla="*/ 1 w 404"/>
                  <a:gd name="T69" fmla="*/ 0 h 281"/>
                  <a:gd name="T70" fmla="*/ 1 w 404"/>
                  <a:gd name="T71" fmla="*/ 0 h 281"/>
                  <a:gd name="T72" fmla="*/ 1 w 404"/>
                  <a:gd name="T73" fmla="*/ 0 h 281"/>
                  <a:gd name="T74" fmla="*/ 1 w 404"/>
                  <a:gd name="T75" fmla="*/ 0 h 281"/>
                  <a:gd name="T76" fmla="*/ 1 w 404"/>
                  <a:gd name="T77" fmla="*/ 0 h 281"/>
                  <a:gd name="T78" fmla="*/ 1 w 404"/>
                  <a:gd name="T79" fmla="*/ 0 h 281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04" h="281">
                    <a:moveTo>
                      <a:pt x="339" y="270"/>
                    </a:moveTo>
                    <a:lnTo>
                      <a:pt x="323" y="270"/>
                    </a:lnTo>
                    <a:lnTo>
                      <a:pt x="306" y="271"/>
                    </a:lnTo>
                    <a:lnTo>
                      <a:pt x="290" y="271"/>
                    </a:lnTo>
                    <a:lnTo>
                      <a:pt x="274" y="271"/>
                    </a:lnTo>
                    <a:lnTo>
                      <a:pt x="258" y="273"/>
                    </a:lnTo>
                    <a:lnTo>
                      <a:pt x="241" y="273"/>
                    </a:lnTo>
                    <a:lnTo>
                      <a:pt x="225" y="274"/>
                    </a:lnTo>
                    <a:lnTo>
                      <a:pt x="209" y="274"/>
                    </a:lnTo>
                    <a:lnTo>
                      <a:pt x="194" y="275"/>
                    </a:lnTo>
                    <a:lnTo>
                      <a:pt x="178" y="276"/>
                    </a:lnTo>
                    <a:lnTo>
                      <a:pt x="163" y="276"/>
                    </a:lnTo>
                    <a:lnTo>
                      <a:pt x="148" y="277"/>
                    </a:lnTo>
                    <a:lnTo>
                      <a:pt x="133" y="278"/>
                    </a:lnTo>
                    <a:lnTo>
                      <a:pt x="118" y="279"/>
                    </a:lnTo>
                    <a:lnTo>
                      <a:pt x="103" y="279"/>
                    </a:lnTo>
                    <a:lnTo>
                      <a:pt x="89" y="281"/>
                    </a:lnTo>
                    <a:lnTo>
                      <a:pt x="86" y="258"/>
                    </a:lnTo>
                    <a:lnTo>
                      <a:pt x="80" y="233"/>
                    </a:lnTo>
                    <a:lnTo>
                      <a:pt x="72" y="209"/>
                    </a:lnTo>
                    <a:lnTo>
                      <a:pt x="62" y="185"/>
                    </a:lnTo>
                    <a:lnTo>
                      <a:pt x="49" y="163"/>
                    </a:lnTo>
                    <a:lnTo>
                      <a:pt x="34" y="142"/>
                    </a:lnTo>
                    <a:lnTo>
                      <a:pt x="18" y="125"/>
                    </a:lnTo>
                    <a:lnTo>
                      <a:pt x="0" y="112"/>
                    </a:lnTo>
                    <a:lnTo>
                      <a:pt x="20" y="118"/>
                    </a:lnTo>
                    <a:lnTo>
                      <a:pt x="40" y="127"/>
                    </a:lnTo>
                    <a:lnTo>
                      <a:pt x="57" y="139"/>
                    </a:lnTo>
                    <a:lnTo>
                      <a:pt x="73" y="155"/>
                    </a:lnTo>
                    <a:lnTo>
                      <a:pt x="89" y="173"/>
                    </a:lnTo>
                    <a:lnTo>
                      <a:pt x="103" y="196"/>
                    </a:lnTo>
                    <a:lnTo>
                      <a:pt x="118" y="223"/>
                    </a:lnTo>
                    <a:lnTo>
                      <a:pt x="133" y="254"/>
                    </a:lnTo>
                    <a:lnTo>
                      <a:pt x="140" y="223"/>
                    </a:lnTo>
                    <a:lnTo>
                      <a:pt x="142" y="188"/>
                    </a:lnTo>
                    <a:lnTo>
                      <a:pt x="142" y="153"/>
                    </a:lnTo>
                    <a:lnTo>
                      <a:pt x="139" y="116"/>
                    </a:lnTo>
                    <a:lnTo>
                      <a:pt x="133" y="81"/>
                    </a:lnTo>
                    <a:lnTo>
                      <a:pt x="125" y="50"/>
                    </a:lnTo>
                    <a:lnTo>
                      <a:pt x="115" y="23"/>
                    </a:lnTo>
                    <a:lnTo>
                      <a:pt x="102" y="5"/>
                    </a:lnTo>
                    <a:lnTo>
                      <a:pt x="121" y="18"/>
                    </a:lnTo>
                    <a:lnTo>
                      <a:pt x="140" y="34"/>
                    </a:lnTo>
                    <a:lnTo>
                      <a:pt x="157" y="53"/>
                    </a:lnTo>
                    <a:lnTo>
                      <a:pt x="174" y="78"/>
                    </a:lnTo>
                    <a:lnTo>
                      <a:pt x="188" y="106"/>
                    </a:lnTo>
                    <a:lnTo>
                      <a:pt x="201" y="141"/>
                    </a:lnTo>
                    <a:lnTo>
                      <a:pt x="212" y="183"/>
                    </a:lnTo>
                    <a:lnTo>
                      <a:pt x="218" y="231"/>
                    </a:lnTo>
                    <a:lnTo>
                      <a:pt x="229" y="208"/>
                    </a:lnTo>
                    <a:lnTo>
                      <a:pt x="237" y="183"/>
                    </a:lnTo>
                    <a:lnTo>
                      <a:pt x="243" y="154"/>
                    </a:lnTo>
                    <a:lnTo>
                      <a:pt x="245" y="124"/>
                    </a:lnTo>
                    <a:lnTo>
                      <a:pt x="245" y="93"/>
                    </a:lnTo>
                    <a:lnTo>
                      <a:pt x="241" y="62"/>
                    </a:lnTo>
                    <a:lnTo>
                      <a:pt x="235" y="30"/>
                    </a:lnTo>
                    <a:lnTo>
                      <a:pt x="223" y="0"/>
                    </a:lnTo>
                    <a:lnTo>
                      <a:pt x="240" y="30"/>
                    </a:lnTo>
                    <a:lnTo>
                      <a:pt x="255" y="57"/>
                    </a:lnTo>
                    <a:lnTo>
                      <a:pt x="268" y="82"/>
                    </a:lnTo>
                    <a:lnTo>
                      <a:pt x="279" y="106"/>
                    </a:lnTo>
                    <a:lnTo>
                      <a:pt x="288" y="128"/>
                    </a:lnTo>
                    <a:lnTo>
                      <a:pt x="294" y="151"/>
                    </a:lnTo>
                    <a:lnTo>
                      <a:pt x="298" y="173"/>
                    </a:lnTo>
                    <a:lnTo>
                      <a:pt x="299" y="195"/>
                    </a:lnTo>
                    <a:lnTo>
                      <a:pt x="312" y="173"/>
                    </a:lnTo>
                    <a:lnTo>
                      <a:pt x="326" y="148"/>
                    </a:lnTo>
                    <a:lnTo>
                      <a:pt x="340" y="121"/>
                    </a:lnTo>
                    <a:lnTo>
                      <a:pt x="354" y="94"/>
                    </a:lnTo>
                    <a:lnTo>
                      <a:pt x="366" y="67"/>
                    </a:lnTo>
                    <a:lnTo>
                      <a:pt x="375" y="42"/>
                    </a:lnTo>
                    <a:lnTo>
                      <a:pt x="382" y="20"/>
                    </a:lnTo>
                    <a:lnTo>
                      <a:pt x="384" y="3"/>
                    </a:lnTo>
                    <a:lnTo>
                      <a:pt x="392" y="27"/>
                    </a:lnTo>
                    <a:lnTo>
                      <a:pt x="398" y="53"/>
                    </a:lnTo>
                    <a:lnTo>
                      <a:pt x="403" y="81"/>
                    </a:lnTo>
                    <a:lnTo>
                      <a:pt x="404" y="112"/>
                    </a:lnTo>
                    <a:lnTo>
                      <a:pt x="398" y="146"/>
                    </a:lnTo>
                    <a:lnTo>
                      <a:pt x="388" y="184"/>
                    </a:lnTo>
                    <a:lnTo>
                      <a:pt x="368" y="225"/>
                    </a:lnTo>
                    <a:lnTo>
                      <a:pt x="339" y="270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0" name="Freeform 169"/>
              <p:cNvSpPr/>
              <p:nvPr/>
            </p:nvSpPr>
            <p:spPr bwMode="auto">
              <a:xfrm>
                <a:off x="4880" y="4200"/>
                <a:ext cx="51" cy="71"/>
              </a:xfrm>
              <a:custGeom>
                <a:avLst/>
                <a:gdLst>
                  <a:gd name="T0" fmla="*/ 1 w 102"/>
                  <a:gd name="T1" fmla="*/ 1 h 142"/>
                  <a:gd name="T2" fmla="*/ 0 w 102"/>
                  <a:gd name="T3" fmla="*/ 1 h 142"/>
                  <a:gd name="T4" fmla="*/ 1 w 102"/>
                  <a:gd name="T5" fmla="*/ 1 h 142"/>
                  <a:gd name="T6" fmla="*/ 1 w 102"/>
                  <a:gd name="T7" fmla="*/ 1 h 142"/>
                  <a:gd name="T8" fmla="*/ 1 w 102"/>
                  <a:gd name="T9" fmla="*/ 1 h 142"/>
                  <a:gd name="T10" fmla="*/ 1 w 102"/>
                  <a:gd name="T11" fmla="*/ 1 h 142"/>
                  <a:gd name="T12" fmla="*/ 1 w 102"/>
                  <a:gd name="T13" fmla="*/ 1 h 142"/>
                  <a:gd name="T14" fmla="*/ 1 w 102"/>
                  <a:gd name="T15" fmla="*/ 1 h 142"/>
                  <a:gd name="T16" fmla="*/ 1 w 102"/>
                  <a:gd name="T17" fmla="*/ 1 h 142"/>
                  <a:gd name="T18" fmla="*/ 1 w 102"/>
                  <a:gd name="T19" fmla="*/ 0 h 142"/>
                  <a:gd name="T20" fmla="*/ 1 w 102"/>
                  <a:gd name="T21" fmla="*/ 1 h 142"/>
                  <a:gd name="T22" fmla="*/ 1 w 102"/>
                  <a:gd name="T23" fmla="*/ 1 h 142"/>
                  <a:gd name="T24" fmla="*/ 1 w 102"/>
                  <a:gd name="T25" fmla="*/ 1 h 142"/>
                  <a:gd name="T26" fmla="*/ 1 w 102"/>
                  <a:gd name="T27" fmla="*/ 1 h 14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2" h="142">
                    <a:moveTo>
                      <a:pt x="71" y="142"/>
                    </a:moveTo>
                    <a:lnTo>
                      <a:pt x="0" y="142"/>
                    </a:lnTo>
                    <a:lnTo>
                      <a:pt x="6" y="123"/>
                    </a:lnTo>
                    <a:lnTo>
                      <a:pt x="16" y="102"/>
                    </a:lnTo>
                    <a:lnTo>
                      <a:pt x="27" y="82"/>
                    </a:lnTo>
                    <a:lnTo>
                      <a:pt x="41" y="61"/>
                    </a:lnTo>
                    <a:lnTo>
                      <a:pt x="56" y="43"/>
                    </a:lnTo>
                    <a:lnTo>
                      <a:pt x="71" y="26"/>
                    </a:lnTo>
                    <a:lnTo>
                      <a:pt x="87" y="12"/>
                    </a:lnTo>
                    <a:lnTo>
                      <a:pt x="102" y="0"/>
                    </a:lnTo>
                    <a:lnTo>
                      <a:pt x="84" y="41"/>
                    </a:lnTo>
                    <a:lnTo>
                      <a:pt x="74" y="78"/>
                    </a:lnTo>
                    <a:lnTo>
                      <a:pt x="71" y="112"/>
                    </a:lnTo>
                    <a:lnTo>
                      <a:pt x="71" y="142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" name="Freeform 170"/>
              <p:cNvSpPr/>
              <p:nvPr/>
            </p:nvSpPr>
            <p:spPr bwMode="auto">
              <a:xfrm>
                <a:off x="3666" y="4127"/>
                <a:ext cx="558" cy="206"/>
              </a:xfrm>
              <a:custGeom>
                <a:avLst/>
                <a:gdLst>
                  <a:gd name="T0" fmla="*/ 0 w 1117"/>
                  <a:gd name="T1" fmla="*/ 1 h 412"/>
                  <a:gd name="T2" fmla="*/ 0 w 1117"/>
                  <a:gd name="T3" fmla="*/ 1 h 412"/>
                  <a:gd name="T4" fmla="*/ 0 w 1117"/>
                  <a:gd name="T5" fmla="*/ 1 h 412"/>
                  <a:gd name="T6" fmla="*/ 0 w 1117"/>
                  <a:gd name="T7" fmla="*/ 1 h 412"/>
                  <a:gd name="T8" fmla="*/ 0 w 1117"/>
                  <a:gd name="T9" fmla="*/ 1 h 412"/>
                  <a:gd name="T10" fmla="*/ 0 w 1117"/>
                  <a:gd name="T11" fmla="*/ 1 h 412"/>
                  <a:gd name="T12" fmla="*/ 0 w 1117"/>
                  <a:gd name="T13" fmla="*/ 1 h 412"/>
                  <a:gd name="T14" fmla="*/ 0 w 1117"/>
                  <a:gd name="T15" fmla="*/ 1 h 412"/>
                  <a:gd name="T16" fmla="*/ 0 w 1117"/>
                  <a:gd name="T17" fmla="*/ 1 h 412"/>
                  <a:gd name="T18" fmla="*/ 0 w 1117"/>
                  <a:gd name="T19" fmla="*/ 1 h 412"/>
                  <a:gd name="T20" fmla="*/ 0 w 1117"/>
                  <a:gd name="T21" fmla="*/ 1 h 412"/>
                  <a:gd name="T22" fmla="*/ 0 w 1117"/>
                  <a:gd name="T23" fmla="*/ 1 h 412"/>
                  <a:gd name="T24" fmla="*/ 0 w 1117"/>
                  <a:gd name="T25" fmla="*/ 1 h 412"/>
                  <a:gd name="T26" fmla="*/ 0 w 1117"/>
                  <a:gd name="T27" fmla="*/ 1 h 412"/>
                  <a:gd name="T28" fmla="*/ 0 w 1117"/>
                  <a:gd name="T29" fmla="*/ 1 h 412"/>
                  <a:gd name="T30" fmla="*/ 0 w 1117"/>
                  <a:gd name="T31" fmla="*/ 1 h 412"/>
                  <a:gd name="T32" fmla="*/ 0 w 1117"/>
                  <a:gd name="T33" fmla="*/ 1 h 412"/>
                  <a:gd name="T34" fmla="*/ 0 w 1117"/>
                  <a:gd name="T35" fmla="*/ 1 h 412"/>
                  <a:gd name="T36" fmla="*/ 0 w 1117"/>
                  <a:gd name="T37" fmla="*/ 1 h 412"/>
                  <a:gd name="T38" fmla="*/ 0 w 1117"/>
                  <a:gd name="T39" fmla="*/ 1 h 412"/>
                  <a:gd name="T40" fmla="*/ 0 w 1117"/>
                  <a:gd name="T41" fmla="*/ 1 h 412"/>
                  <a:gd name="T42" fmla="*/ 0 w 1117"/>
                  <a:gd name="T43" fmla="*/ 1 h 412"/>
                  <a:gd name="T44" fmla="*/ 0 w 1117"/>
                  <a:gd name="T45" fmla="*/ 1 h 412"/>
                  <a:gd name="T46" fmla="*/ 0 w 1117"/>
                  <a:gd name="T47" fmla="*/ 1 h 412"/>
                  <a:gd name="T48" fmla="*/ 0 w 1117"/>
                  <a:gd name="T49" fmla="*/ 1 h 412"/>
                  <a:gd name="T50" fmla="*/ 0 w 1117"/>
                  <a:gd name="T51" fmla="*/ 1 h 412"/>
                  <a:gd name="T52" fmla="*/ 0 w 1117"/>
                  <a:gd name="T53" fmla="*/ 1 h 412"/>
                  <a:gd name="T54" fmla="*/ 0 w 1117"/>
                  <a:gd name="T55" fmla="*/ 1 h 412"/>
                  <a:gd name="T56" fmla="*/ 0 w 1117"/>
                  <a:gd name="T57" fmla="*/ 1 h 412"/>
                  <a:gd name="T58" fmla="*/ 0 w 1117"/>
                  <a:gd name="T59" fmla="*/ 1 h 412"/>
                  <a:gd name="T60" fmla="*/ 0 w 1117"/>
                  <a:gd name="T61" fmla="*/ 1 h 412"/>
                  <a:gd name="T62" fmla="*/ 0 w 1117"/>
                  <a:gd name="T63" fmla="*/ 1 h 412"/>
                  <a:gd name="T64" fmla="*/ 0 w 1117"/>
                  <a:gd name="T65" fmla="*/ 0 h 412"/>
                  <a:gd name="T66" fmla="*/ 0 w 1117"/>
                  <a:gd name="T67" fmla="*/ 1 h 412"/>
                  <a:gd name="T68" fmla="*/ 0 w 1117"/>
                  <a:gd name="T69" fmla="*/ 1 h 412"/>
                  <a:gd name="T70" fmla="*/ 0 w 1117"/>
                  <a:gd name="T71" fmla="*/ 1 h 412"/>
                  <a:gd name="T72" fmla="*/ 0 w 1117"/>
                  <a:gd name="T73" fmla="*/ 1 h 412"/>
                  <a:gd name="T74" fmla="*/ 0 w 1117"/>
                  <a:gd name="T75" fmla="*/ 1 h 412"/>
                  <a:gd name="T76" fmla="*/ 0 w 1117"/>
                  <a:gd name="T77" fmla="*/ 1 h 412"/>
                  <a:gd name="T78" fmla="*/ 0 w 1117"/>
                  <a:gd name="T79" fmla="*/ 1 h 412"/>
                  <a:gd name="T80" fmla="*/ 0 w 1117"/>
                  <a:gd name="T81" fmla="*/ 1 h 412"/>
                  <a:gd name="T82" fmla="*/ 0 w 1117"/>
                  <a:gd name="T83" fmla="*/ 1 h 412"/>
                  <a:gd name="T84" fmla="*/ 0 w 1117"/>
                  <a:gd name="T85" fmla="*/ 1 h 412"/>
                  <a:gd name="T86" fmla="*/ 0 w 1117"/>
                  <a:gd name="T87" fmla="*/ 1 h 412"/>
                  <a:gd name="T88" fmla="*/ 0 w 1117"/>
                  <a:gd name="T89" fmla="*/ 1 h 412"/>
                  <a:gd name="T90" fmla="*/ 0 w 1117"/>
                  <a:gd name="T91" fmla="*/ 1 h 412"/>
                  <a:gd name="T92" fmla="*/ 0 w 1117"/>
                  <a:gd name="T93" fmla="*/ 1 h 412"/>
                  <a:gd name="T94" fmla="*/ 0 w 1117"/>
                  <a:gd name="T95" fmla="*/ 1 h 412"/>
                  <a:gd name="T96" fmla="*/ 0 w 1117"/>
                  <a:gd name="T97" fmla="*/ 1 h 412"/>
                  <a:gd name="T98" fmla="*/ 0 w 1117"/>
                  <a:gd name="T99" fmla="*/ 1 h 412"/>
                  <a:gd name="T100" fmla="*/ 0 w 1117"/>
                  <a:gd name="T101" fmla="*/ 1 h 412"/>
                  <a:gd name="T102" fmla="*/ 0 w 1117"/>
                  <a:gd name="T103" fmla="*/ 1 h 412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1117" h="412">
                    <a:moveTo>
                      <a:pt x="1093" y="212"/>
                    </a:moveTo>
                    <a:lnTo>
                      <a:pt x="1073" y="229"/>
                    </a:lnTo>
                    <a:lnTo>
                      <a:pt x="1052" y="248"/>
                    </a:lnTo>
                    <a:lnTo>
                      <a:pt x="1032" y="265"/>
                    </a:lnTo>
                    <a:lnTo>
                      <a:pt x="1011" y="284"/>
                    </a:lnTo>
                    <a:lnTo>
                      <a:pt x="990" y="301"/>
                    </a:lnTo>
                    <a:lnTo>
                      <a:pt x="971" y="317"/>
                    </a:lnTo>
                    <a:lnTo>
                      <a:pt x="951" y="334"/>
                    </a:lnTo>
                    <a:lnTo>
                      <a:pt x="934" y="349"/>
                    </a:lnTo>
                    <a:lnTo>
                      <a:pt x="917" y="363"/>
                    </a:lnTo>
                    <a:lnTo>
                      <a:pt x="900" y="376"/>
                    </a:lnTo>
                    <a:lnTo>
                      <a:pt x="888" y="387"/>
                    </a:lnTo>
                    <a:lnTo>
                      <a:pt x="876" y="397"/>
                    </a:lnTo>
                    <a:lnTo>
                      <a:pt x="867" y="403"/>
                    </a:lnTo>
                    <a:lnTo>
                      <a:pt x="860" y="409"/>
                    </a:lnTo>
                    <a:lnTo>
                      <a:pt x="857" y="412"/>
                    </a:lnTo>
                    <a:lnTo>
                      <a:pt x="826" y="410"/>
                    </a:lnTo>
                    <a:lnTo>
                      <a:pt x="791" y="409"/>
                    </a:lnTo>
                    <a:lnTo>
                      <a:pt x="753" y="408"/>
                    </a:lnTo>
                    <a:lnTo>
                      <a:pt x="714" y="406"/>
                    </a:lnTo>
                    <a:lnTo>
                      <a:pt x="672" y="403"/>
                    </a:lnTo>
                    <a:lnTo>
                      <a:pt x="630" y="401"/>
                    </a:lnTo>
                    <a:lnTo>
                      <a:pt x="587" y="399"/>
                    </a:lnTo>
                    <a:lnTo>
                      <a:pt x="542" y="395"/>
                    </a:lnTo>
                    <a:lnTo>
                      <a:pt x="499" y="393"/>
                    </a:lnTo>
                    <a:lnTo>
                      <a:pt x="455" y="391"/>
                    </a:lnTo>
                    <a:lnTo>
                      <a:pt x="412" y="387"/>
                    </a:lnTo>
                    <a:lnTo>
                      <a:pt x="371" y="385"/>
                    </a:lnTo>
                    <a:lnTo>
                      <a:pt x="330" y="383"/>
                    </a:lnTo>
                    <a:lnTo>
                      <a:pt x="292" y="380"/>
                    </a:lnTo>
                    <a:lnTo>
                      <a:pt x="257" y="378"/>
                    </a:lnTo>
                    <a:lnTo>
                      <a:pt x="224" y="377"/>
                    </a:lnTo>
                    <a:lnTo>
                      <a:pt x="209" y="376"/>
                    </a:lnTo>
                    <a:lnTo>
                      <a:pt x="193" y="376"/>
                    </a:lnTo>
                    <a:lnTo>
                      <a:pt x="178" y="375"/>
                    </a:lnTo>
                    <a:lnTo>
                      <a:pt x="162" y="375"/>
                    </a:lnTo>
                    <a:lnTo>
                      <a:pt x="147" y="374"/>
                    </a:lnTo>
                    <a:lnTo>
                      <a:pt x="131" y="374"/>
                    </a:lnTo>
                    <a:lnTo>
                      <a:pt x="116" y="372"/>
                    </a:lnTo>
                    <a:lnTo>
                      <a:pt x="101" y="372"/>
                    </a:lnTo>
                    <a:lnTo>
                      <a:pt x="80" y="334"/>
                    </a:lnTo>
                    <a:lnTo>
                      <a:pt x="63" y="289"/>
                    </a:lnTo>
                    <a:lnTo>
                      <a:pt x="48" y="241"/>
                    </a:lnTo>
                    <a:lnTo>
                      <a:pt x="36" y="190"/>
                    </a:lnTo>
                    <a:lnTo>
                      <a:pt x="24" y="142"/>
                    </a:lnTo>
                    <a:lnTo>
                      <a:pt x="15" y="97"/>
                    </a:lnTo>
                    <a:lnTo>
                      <a:pt x="7" y="58"/>
                    </a:lnTo>
                    <a:lnTo>
                      <a:pt x="0" y="28"/>
                    </a:lnTo>
                    <a:lnTo>
                      <a:pt x="11" y="62"/>
                    </a:lnTo>
                    <a:lnTo>
                      <a:pt x="25" y="100"/>
                    </a:lnTo>
                    <a:lnTo>
                      <a:pt x="41" y="141"/>
                    </a:lnTo>
                    <a:lnTo>
                      <a:pt x="59" y="181"/>
                    </a:lnTo>
                    <a:lnTo>
                      <a:pt x="77" y="220"/>
                    </a:lnTo>
                    <a:lnTo>
                      <a:pt x="94" y="256"/>
                    </a:lnTo>
                    <a:lnTo>
                      <a:pt x="110" y="287"/>
                    </a:lnTo>
                    <a:lnTo>
                      <a:pt x="124" y="311"/>
                    </a:lnTo>
                    <a:lnTo>
                      <a:pt x="131" y="284"/>
                    </a:lnTo>
                    <a:lnTo>
                      <a:pt x="138" y="257"/>
                    </a:lnTo>
                    <a:lnTo>
                      <a:pt x="146" y="234"/>
                    </a:lnTo>
                    <a:lnTo>
                      <a:pt x="156" y="211"/>
                    </a:lnTo>
                    <a:lnTo>
                      <a:pt x="169" y="191"/>
                    </a:lnTo>
                    <a:lnTo>
                      <a:pt x="184" y="172"/>
                    </a:lnTo>
                    <a:lnTo>
                      <a:pt x="204" y="153"/>
                    </a:lnTo>
                    <a:lnTo>
                      <a:pt x="227" y="136"/>
                    </a:lnTo>
                    <a:lnTo>
                      <a:pt x="214" y="158"/>
                    </a:lnTo>
                    <a:lnTo>
                      <a:pt x="201" y="184"/>
                    </a:lnTo>
                    <a:lnTo>
                      <a:pt x="191" y="216"/>
                    </a:lnTo>
                    <a:lnTo>
                      <a:pt x="184" y="248"/>
                    </a:lnTo>
                    <a:lnTo>
                      <a:pt x="182" y="281"/>
                    </a:lnTo>
                    <a:lnTo>
                      <a:pt x="188" y="314"/>
                    </a:lnTo>
                    <a:lnTo>
                      <a:pt x="200" y="344"/>
                    </a:lnTo>
                    <a:lnTo>
                      <a:pt x="224" y="370"/>
                    </a:lnTo>
                    <a:lnTo>
                      <a:pt x="250" y="344"/>
                    </a:lnTo>
                    <a:lnTo>
                      <a:pt x="270" y="305"/>
                    </a:lnTo>
                    <a:lnTo>
                      <a:pt x="284" y="261"/>
                    </a:lnTo>
                    <a:lnTo>
                      <a:pt x="291" y="211"/>
                    </a:lnTo>
                    <a:lnTo>
                      <a:pt x="290" y="158"/>
                    </a:lnTo>
                    <a:lnTo>
                      <a:pt x="282" y="105"/>
                    </a:lnTo>
                    <a:lnTo>
                      <a:pt x="264" y="54"/>
                    </a:lnTo>
                    <a:lnTo>
                      <a:pt x="237" y="8"/>
                    </a:lnTo>
                    <a:lnTo>
                      <a:pt x="261" y="35"/>
                    </a:lnTo>
                    <a:lnTo>
                      <a:pt x="282" y="63"/>
                    </a:lnTo>
                    <a:lnTo>
                      <a:pt x="299" y="96"/>
                    </a:lnTo>
                    <a:lnTo>
                      <a:pt x="314" y="130"/>
                    </a:lnTo>
                    <a:lnTo>
                      <a:pt x="326" y="168"/>
                    </a:lnTo>
                    <a:lnTo>
                      <a:pt x="334" y="211"/>
                    </a:lnTo>
                    <a:lnTo>
                      <a:pt x="340" y="258"/>
                    </a:lnTo>
                    <a:lnTo>
                      <a:pt x="341" y="309"/>
                    </a:lnTo>
                    <a:lnTo>
                      <a:pt x="355" y="288"/>
                    </a:lnTo>
                    <a:lnTo>
                      <a:pt x="371" y="266"/>
                    </a:lnTo>
                    <a:lnTo>
                      <a:pt x="389" y="244"/>
                    </a:lnTo>
                    <a:lnTo>
                      <a:pt x="409" y="222"/>
                    </a:lnTo>
                    <a:lnTo>
                      <a:pt x="429" y="203"/>
                    </a:lnTo>
                    <a:lnTo>
                      <a:pt x="450" y="184"/>
                    </a:lnTo>
                    <a:lnTo>
                      <a:pt x="471" y="171"/>
                    </a:lnTo>
                    <a:lnTo>
                      <a:pt x="492" y="160"/>
                    </a:lnTo>
                    <a:lnTo>
                      <a:pt x="482" y="180"/>
                    </a:lnTo>
                    <a:lnTo>
                      <a:pt x="469" y="203"/>
                    </a:lnTo>
                    <a:lnTo>
                      <a:pt x="451" y="227"/>
                    </a:lnTo>
                    <a:lnTo>
                      <a:pt x="433" y="251"/>
                    </a:lnTo>
                    <a:lnTo>
                      <a:pt x="416" y="275"/>
                    </a:lnTo>
                    <a:lnTo>
                      <a:pt x="399" y="297"/>
                    </a:lnTo>
                    <a:lnTo>
                      <a:pt x="387" y="318"/>
                    </a:lnTo>
                    <a:lnTo>
                      <a:pt x="381" y="334"/>
                    </a:lnTo>
                    <a:lnTo>
                      <a:pt x="388" y="339"/>
                    </a:lnTo>
                    <a:lnTo>
                      <a:pt x="397" y="344"/>
                    </a:lnTo>
                    <a:lnTo>
                      <a:pt x="408" y="348"/>
                    </a:lnTo>
                    <a:lnTo>
                      <a:pt x="418" y="353"/>
                    </a:lnTo>
                    <a:lnTo>
                      <a:pt x="431" y="356"/>
                    </a:lnTo>
                    <a:lnTo>
                      <a:pt x="443" y="360"/>
                    </a:lnTo>
                    <a:lnTo>
                      <a:pt x="457" y="361"/>
                    </a:lnTo>
                    <a:lnTo>
                      <a:pt x="471" y="360"/>
                    </a:lnTo>
                    <a:lnTo>
                      <a:pt x="470" y="326"/>
                    </a:lnTo>
                    <a:lnTo>
                      <a:pt x="464" y="285"/>
                    </a:lnTo>
                    <a:lnTo>
                      <a:pt x="454" y="240"/>
                    </a:lnTo>
                    <a:lnTo>
                      <a:pt x="440" y="192"/>
                    </a:lnTo>
                    <a:lnTo>
                      <a:pt x="423" y="146"/>
                    </a:lnTo>
                    <a:lnTo>
                      <a:pt x="401" y="103"/>
                    </a:lnTo>
                    <a:lnTo>
                      <a:pt x="374" y="66"/>
                    </a:lnTo>
                    <a:lnTo>
                      <a:pt x="345" y="36"/>
                    </a:lnTo>
                    <a:lnTo>
                      <a:pt x="374" y="58"/>
                    </a:lnTo>
                    <a:lnTo>
                      <a:pt x="399" y="79"/>
                    </a:lnTo>
                    <a:lnTo>
                      <a:pt x="423" y="103"/>
                    </a:lnTo>
                    <a:lnTo>
                      <a:pt x="443" y="127"/>
                    </a:lnTo>
                    <a:lnTo>
                      <a:pt x="462" y="153"/>
                    </a:lnTo>
                    <a:lnTo>
                      <a:pt x="479" y="183"/>
                    </a:lnTo>
                    <a:lnTo>
                      <a:pt x="494" y="217"/>
                    </a:lnTo>
                    <a:lnTo>
                      <a:pt x="509" y="256"/>
                    </a:lnTo>
                    <a:lnTo>
                      <a:pt x="510" y="222"/>
                    </a:lnTo>
                    <a:lnTo>
                      <a:pt x="510" y="188"/>
                    </a:lnTo>
                    <a:lnTo>
                      <a:pt x="509" y="154"/>
                    </a:lnTo>
                    <a:lnTo>
                      <a:pt x="507" y="121"/>
                    </a:lnTo>
                    <a:lnTo>
                      <a:pt x="501" y="89"/>
                    </a:lnTo>
                    <a:lnTo>
                      <a:pt x="494" y="60"/>
                    </a:lnTo>
                    <a:lnTo>
                      <a:pt x="485" y="33"/>
                    </a:lnTo>
                    <a:lnTo>
                      <a:pt x="473" y="10"/>
                    </a:lnTo>
                    <a:lnTo>
                      <a:pt x="489" y="39"/>
                    </a:lnTo>
                    <a:lnTo>
                      <a:pt x="505" y="71"/>
                    </a:lnTo>
                    <a:lnTo>
                      <a:pt x="519" y="106"/>
                    </a:lnTo>
                    <a:lnTo>
                      <a:pt x="531" y="145"/>
                    </a:lnTo>
                    <a:lnTo>
                      <a:pt x="539" y="189"/>
                    </a:lnTo>
                    <a:lnTo>
                      <a:pt x="541" y="236"/>
                    </a:lnTo>
                    <a:lnTo>
                      <a:pt x="538" y="290"/>
                    </a:lnTo>
                    <a:lnTo>
                      <a:pt x="526" y="349"/>
                    </a:lnTo>
                    <a:lnTo>
                      <a:pt x="553" y="322"/>
                    </a:lnTo>
                    <a:lnTo>
                      <a:pt x="576" y="288"/>
                    </a:lnTo>
                    <a:lnTo>
                      <a:pt x="594" y="251"/>
                    </a:lnTo>
                    <a:lnTo>
                      <a:pt x="606" y="211"/>
                    </a:lnTo>
                    <a:lnTo>
                      <a:pt x="608" y="168"/>
                    </a:lnTo>
                    <a:lnTo>
                      <a:pt x="602" y="126"/>
                    </a:lnTo>
                    <a:lnTo>
                      <a:pt x="584" y="84"/>
                    </a:lnTo>
                    <a:lnTo>
                      <a:pt x="551" y="44"/>
                    </a:lnTo>
                    <a:lnTo>
                      <a:pt x="566" y="52"/>
                    </a:lnTo>
                    <a:lnTo>
                      <a:pt x="581" y="60"/>
                    </a:lnTo>
                    <a:lnTo>
                      <a:pt x="596" y="69"/>
                    </a:lnTo>
                    <a:lnTo>
                      <a:pt x="610" y="82"/>
                    </a:lnTo>
                    <a:lnTo>
                      <a:pt x="622" y="96"/>
                    </a:lnTo>
                    <a:lnTo>
                      <a:pt x="632" y="113"/>
                    </a:lnTo>
                    <a:lnTo>
                      <a:pt x="641" y="134"/>
                    </a:lnTo>
                    <a:lnTo>
                      <a:pt x="647" y="158"/>
                    </a:lnTo>
                    <a:lnTo>
                      <a:pt x="651" y="120"/>
                    </a:lnTo>
                    <a:lnTo>
                      <a:pt x="651" y="75"/>
                    </a:lnTo>
                    <a:lnTo>
                      <a:pt x="648" y="32"/>
                    </a:lnTo>
                    <a:lnTo>
                      <a:pt x="645" y="0"/>
                    </a:lnTo>
                    <a:lnTo>
                      <a:pt x="655" y="38"/>
                    </a:lnTo>
                    <a:lnTo>
                      <a:pt x="661" y="82"/>
                    </a:lnTo>
                    <a:lnTo>
                      <a:pt x="662" y="129"/>
                    </a:lnTo>
                    <a:lnTo>
                      <a:pt x="660" y="179"/>
                    </a:lnTo>
                    <a:lnTo>
                      <a:pt x="652" y="228"/>
                    </a:lnTo>
                    <a:lnTo>
                      <a:pt x="641" y="277"/>
                    </a:lnTo>
                    <a:lnTo>
                      <a:pt x="626" y="320"/>
                    </a:lnTo>
                    <a:lnTo>
                      <a:pt x="609" y="360"/>
                    </a:lnTo>
                    <a:lnTo>
                      <a:pt x="636" y="330"/>
                    </a:lnTo>
                    <a:lnTo>
                      <a:pt x="659" y="295"/>
                    </a:lnTo>
                    <a:lnTo>
                      <a:pt x="679" y="255"/>
                    </a:lnTo>
                    <a:lnTo>
                      <a:pt x="697" y="212"/>
                    </a:lnTo>
                    <a:lnTo>
                      <a:pt x="712" y="167"/>
                    </a:lnTo>
                    <a:lnTo>
                      <a:pt x="722" y="122"/>
                    </a:lnTo>
                    <a:lnTo>
                      <a:pt x="730" y="77"/>
                    </a:lnTo>
                    <a:lnTo>
                      <a:pt x="733" y="33"/>
                    </a:lnTo>
                    <a:lnTo>
                      <a:pt x="742" y="88"/>
                    </a:lnTo>
                    <a:lnTo>
                      <a:pt x="746" y="148"/>
                    </a:lnTo>
                    <a:lnTo>
                      <a:pt x="743" y="210"/>
                    </a:lnTo>
                    <a:lnTo>
                      <a:pt x="730" y="269"/>
                    </a:lnTo>
                    <a:lnTo>
                      <a:pt x="743" y="252"/>
                    </a:lnTo>
                    <a:lnTo>
                      <a:pt x="756" y="232"/>
                    </a:lnTo>
                    <a:lnTo>
                      <a:pt x="770" y="206"/>
                    </a:lnTo>
                    <a:lnTo>
                      <a:pt x="784" y="181"/>
                    </a:lnTo>
                    <a:lnTo>
                      <a:pt x="797" y="154"/>
                    </a:lnTo>
                    <a:lnTo>
                      <a:pt x="808" y="130"/>
                    </a:lnTo>
                    <a:lnTo>
                      <a:pt x="816" y="109"/>
                    </a:lnTo>
                    <a:lnTo>
                      <a:pt x="821" y="93"/>
                    </a:lnTo>
                    <a:lnTo>
                      <a:pt x="819" y="118"/>
                    </a:lnTo>
                    <a:lnTo>
                      <a:pt x="813" y="144"/>
                    </a:lnTo>
                    <a:lnTo>
                      <a:pt x="805" y="174"/>
                    </a:lnTo>
                    <a:lnTo>
                      <a:pt x="794" y="204"/>
                    </a:lnTo>
                    <a:lnTo>
                      <a:pt x="781" y="235"/>
                    </a:lnTo>
                    <a:lnTo>
                      <a:pt x="765" y="265"/>
                    </a:lnTo>
                    <a:lnTo>
                      <a:pt x="746" y="295"/>
                    </a:lnTo>
                    <a:lnTo>
                      <a:pt x="725" y="324"/>
                    </a:lnTo>
                    <a:lnTo>
                      <a:pt x="752" y="307"/>
                    </a:lnTo>
                    <a:lnTo>
                      <a:pt x="777" y="286"/>
                    </a:lnTo>
                    <a:lnTo>
                      <a:pt x="803" y="263"/>
                    </a:lnTo>
                    <a:lnTo>
                      <a:pt x="827" y="236"/>
                    </a:lnTo>
                    <a:lnTo>
                      <a:pt x="849" y="207"/>
                    </a:lnTo>
                    <a:lnTo>
                      <a:pt x="869" y="177"/>
                    </a:lnTo>
                    <a:lnTo>
                      <a:pt x="887" y="146"/>
                    </a:lnTo>
                    <a:lnTo>
                      <a:pt x="902" y="114"/>
                    </a:lnTo>
                    <a:lnTo>
                      <a:pt x="896" y="139"/>
                    </a:lnTo>
                    <a:lnTo>
                      <a:pt x="890" y="166"/>
                    </a:lnTo>
                    <a:lnTo>
                      <a:pt x="882" y="194"/>
                    </a:lnTo>
                    <a:lnTo>
                      <a:pt x="873" y="220"/>
                    </a:lnTo>
                    <a:lnTo>
                      <a:pt x="861" y="247"/>
                    </a:lnTo>
                    <a:lnTo>
                      <a:pt x="849" y="271"/>
                    </a:lnTo>
                    <a:lnTo>
                      <a:pt x="835" y="295"/>
                    </a:lnTo>
                    <a:lnTo>
                      <a:pt x="819" y="317"/>
                    </a:lnTo>
                    <a:lnTo>
                      <a:pt x="835" y="308"/>
                    </a:lnTo>
                    <a:lnTo>
                      <a:pt x="850" y="297"/>
                    </a:lnTo>
                    <a:lnTo>
                      <a:pt x="866" y="284"/>
                    </a:lnTo>
                    <a:lnTo>
                      <a:pt x="882" y="269"/>
                    </a:lnTo>
                    <a:lnTo>
                      <a:pt x="897" y="252"/>
                    </a:lnTo>
                    <a:lnTo>
                      <a:pt x="912" y="234"/>
                    </a:lnTo>
                    <a:lnTo>
                      <a:pt x="927" y="216"/>
                    </a:lnTo>
                    <a:lnTo>
                      <a:pt x="941" y="195"/>
                    </a:lnTo>
                    <a:lnTo>
                      <a:pt x="955" y="174"/>
                    </a:lnTo>
                    <a:lnTo>
                      <a:pt x="967" y="153"/>
                    </a:lnTo>
                    <a:lnTo>
                      <a:pt x="979" y="133"/>
                    </a:lnTo>
                    <a:lnTo>
                      <a:pt x="990" y="112"/>
                    </a:lnTo>
                    <a:lnTo>
                      <a:pt x="999" y="91"/>
                    </a:lnTo>
                    <a:lnTo>
                      <a:pt x="1008" y="70"/>
                    </a:lnTo>
                    <a:lnTo>
                      <a:pt x="1014" y="52"/>
                    </a:lnTo>
                    <a:lnTo>
                      <a:pt x="1020" y="33"/>
                    </a:lnTo>
                    <a:lnTo>
                      <a:pt x="1012" y="71"/>
                    </a:lnTo>
                    <a:lnTo>
                      <a:pt x="1004" y="107"/>
                    </a:lnTo>
                    <a:lnTo>
                      <a:pt x="994" y="141"/>
                    </a:lnTo>
                    <a:lnTo>
                      <a:pt x="983" y="173"/>
                    </a:lnTo>
                    <a:lnTo>
                      <a:pt x="968" y="206"/>
                    </a:lnTo>
                    <a:lnTo>
                      <a:pt x="950" y="242"/>
                    </a:lnTo>
                    <a:lnTo>
                      <a:pt x="927" y="279"/>
                    </a:lnTo>
                    <a:lnTo>
                      <a:pt x="897" y="322"/>
                    </a:lnTo>
                    <a:lnTo>
                      <a:pt x="910" y="314"/>
                    </a:lnTo>
                    <a:lnTo>
                      <a:pt x="925" y="304"/>
                    </a:lnTo>
                    <a:lnTo>
                      <a:pt x="940" y="294"/>
                    </a:lnTo>
                    <a:lnTo>
                      <a:pt x="956" y="282"/>
                    </a:lnTo>
                    <a:lnTo>
                      <a:pt x="972" y="270"/>
                    </a:lnTo>
                    <a:lnTo>
                      <a:pt x="988" y="257"/>
                    </a:lnTo>
                    <a:lnTo>
                      <a:pt x="1005" y="243"/>
                    </a:lnTo>
                    <a:lnTo>
                      <a:pt x="1021" y="228"/>
                    </a:lnTo>
                    <a:lnTo>
                      <a:pt x="1037" y="213"/>
                    </a:lnTo>
                    <a:lnTo>
                      <a:pt x="1052" y="197"/>
                    </a:lnTo>
                    <a:lnTo>
                      <a:pt x="1067" y="182"/>
                    </a:lnTo>
                    <a:lnTo>
                      <a:pt x="1080" y="166"/>
                    </a:lnTo>
                    <a:lnTo>
                      <a:pt x="1092" y="150"/>
                    </a:lnTo>
                    <a:lnTo>
                      <a:pt x="1102" y="135"/>
                    </a:lnTo>
                    <a:lnTo>
                      <a:pt x="1111" y="119"/>
                    </a:lnTo>
                    <a:lnTo>
                      <a:pt x="1117" y="104"/>
                    </a:lnTo>
                    <a:lnTo>
                      <a:pt x="1110" y="136"/>
                    </a:lnTo>
                    <a:lnTo>
                      <a:pt x="1103" y="166"/>
                    </a:lnTo>
                    <a:lnTo>
                      <a:pt x="1099" y="192"/>
                    </a:lnTo>
                    <a:lnTo>
                      <a:pt x="1093" y="212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2" name="Freeform 171"/>
              <p:cNvSpPr/>
              <p:nvPr/>
            </p:nvSpPr>
            <p:spPr bwMode="auto">
              <a:xfrm>
                <a:off x="4164" y="4179"/>
                <a:ext cx="202" cy="141"/>
              </a:xfrm>
              <a:custGeom>
                <a:avLst/>
                <a:gdLst>
                  <a:gd name="T0" fmla="*/ 1 w 403"/>
                  <a:gd name="T1" fmla="*/ 1 h 280"/>
                  <a:gd name="T2" fmla="*/ 1 w 403"/>
                  <a:gd name="T3" fmla="*/ 1 h 280"/>
                  <a:gd name="T4" fmla="*/ 1 w 403"/>
                  <a:gd name="T5" fmla="*/ 1 h 280"/>
                  <a:gd name="T6" fmla="*/ 1 w 403"/>
                  <a:gd name="T7" fmla="*/ 1 h 280"/>
                  <a:gd name="T8" fmla="*/ 1 w 403"/>
                  <a:gd name="T9" fmla="*/ 1 h 280"/>
                  <a:gd name="T10" fmla="*/ 1 w 403"/>
                  <a:gd name="T11" fmla="*/ 1 h 280"/>
                  <a:gd name="T12" fmla="*/ 1 w 403"/>
                  <a:gd name="T13" fmla="*/ 1 h 280"/>
                  <a:gd name="T14" fmla="*/ 1 w 403"/>
                  <a:gd name="T15" fmla="*/ 1 h 280"/>
                  <a:gd name="T16" fmla="*/ 1 w 403"/>
                  <a:gd name="T17" fmla="*/ 1 h 280"/>
                  <a:gd name="T18" fmla="*/ 1 w 403"/>
                  <a:gd name="T19" fmla="*/ 1 h 280"/>
                  <a:gd name="T20" fmla="*/ 1 w 403"/>
                  <a:gd name="T21" fmla="*/ 1 h 280"/>
                  <a:gd name="T22" fmla="*/ 1 w 403"/>
                  <a:gd name="T23" fmla="*/ 1 h 280"/>
                  <a:gd name="T24" fmla="*/ 1 w 403"/>
                  <a:gd name="T25" fmla="*/ 1 h 280"/>
                  <a:gd name="T26" fmla="*/ 1 w 403"/>
                  <a:gd name="T27" fmla="*/ 1 h 280"/>
                  <a:gd name="T28" fmla="*/ 1 w 403"/>
                  <a:gd name="T29" fmla="*/ 1 h 280"/>
                  <a:gd name="T30" fmla="*/ 1 w 403"/>
                  <a:gd name="T31" fmla="*/ 1 h 280"/>
                  <a:gd name="T32" fmla="*/ 1 w 403"/>
                  <a:gd name="T33" fmla="*/ 1 h 280"/>
                  <a:gd name="T34" fmla="*/ 1 w 403"/>
                  <a:gd name="T35" fmla="*/ 1 h 280"/>
                  <a:gd name="T36" fmla="*/ 1 w 403"/>
                  <a:gd name="T37" fmla="*/ 1 h 280"/>
                  <a:gd name="T38" fmla="*/ 1 w 403"/>
                  <a:gd name="T39" fmla="*/ 1 h 280"/>
                  <a:gd name="T40" fmla="*/ 1 w 403"/>
                  <a:gd name="T41" fmla="*/ 1 h 280"/>
                  <a:gd name="T42" fmla="*/ 1 w 403"/>
                  <a:gd name="T43" fmla="*/ 1 h 280"/>
                  <a:gd name="T44" fmla="*/ 1 w 403"/>
                  <a:gd name="T45" fmla="*/ 1 h 280"/>
                  <a:gd name="T46" fmla="*/ 1 w 403"/>
                  <a:gd name="T47" fmla="*/ 1 h 280"/>
                  <a:gd name="T48" fmla="*/ 1 w 403"/>
                  <a:gd name="T49" fmla="*/ 1 h 280"/>
                  <a:gd name="T50" fmla="*/ 1 w 403"/>
                  <a:gd name="T51" fmla="*/ 1 h 280"/>
                  <a:gd name="T52" fmla="*/ 1 w 403"/>
                  <a:gd name="T53" fmla="*/ 1 h 280"/>
                  <a:gd name="T54" fmla="*/ 1 w 403"/>
                  <a:gd name="T55" fmla="*/ 1 h 280"/>
                  <a:gd name="T56" fmla="*/ 1 w 403"/>
                  <a:gd name="T57" fmla="*/ 1 h 280"/>
                  <a:gd name="T58" fmla="*/ 1 w 403"/>
                  <a:gd name="T59" fmla="*/ 1 h 280"/>
                  <a:gd name="T60" fmla="*/ 1 w 403"/>
                  <a:gd name="T61" fmla="*/ 1 h 280"/>
                  <a:gd name="T62" fmla="*/ 1 w 403"/>
                  <a:gd name="T63" fmla="*/ 1 h 280"/>
                  <a:gd name="T64" fmla="*/ 1 w 403"/>
                  <a:gd name="T65" fmla="*/ 1 h 280"/>
                  <a:gd name="T66" fmla="*/ 1 w 403"/>
                  <a:gd name="T67" fmla="*/ 1 h 280"/>
                  <a:gd name="T68" fmla="*/ 1 w 403"/>
                  <a:gd name="T69" fmla="*/ 1 h 280"/>
                  <a:gd name="T70" fmla="*/ 1 w 403"/>
                  <a:gd name="T71" fmla="*/ 1 h 280"/>
                  <a:gd name="T72" fmla="*/ 1 w 403"/>
                  <a:gd name="T73" fmla="*/ 1 h 280"/>
                  <a:gd name="T74" fmla="*/ 1 w 403"/>
                  <a:gd name="T75" fmla="*/ 1 h 280"/>
                  <a:gd name="T76" fmla="*/ 1 w 403"/>
                  <a:gd name="T77" fmla="*/ 1 h 280"/>
                  <a:gd name="T78" fmla="*/ 1 w 403"/>
                  <a:gd name="T79" fmla="*/ 1 h 280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03" h="280">
                    <a:moveTo>
                      <a:pt x="339" y="270"/>
                    </a:moveTo>
                    <a:lnTo>
                      <a:pt x="322" y="270"/>
                    </a:lnTo>
                    <a:lnTo>
                      <a:pt x="305" y="271"/>
                    </a:lnTo>
                    <a:lnTo>
                      <a:pt x="289" y="271"/>
                    </a:lnTo>
                    <a:lnTo>
                      <a:pt x="273" y="272"/>
                    </a:lnTo>
                    <a:lnTo>
                      <a:pt x="257" y="272"/>
                    </a:lnTo>
                    <a:lnTo>
                      <a:pt x="241" y="273"/>
                    </a:lnTo>
                    <a:lnTo>
                      <a:pt x="225" y="273"/>
                    </a:lnTo>
                    <a:lnTo>
                      <a:pt x="210" y="274"/>
                    </a:lnTo>
                    <a:lnTo>
                      <a:pt x="194" y="274"/>
                    </a:lnTo>
                    <a:lnTo>
                      <a:pt x="179" y="275"/>
                    </a:lnTo>
                    <a:lnTo>
                      <a:pt x="164" y="277"/>
                    </a:lnTo>
                    <a:lnTo>
                      <a:pt x="149" y="277"/>
                    </a:lnTo>
                    <a:lnTo>
                      <a:pt x="134" y="278"/>
                    </a:lnTo>
                    <a:lnTo>
                      <a:pt x="119" y="279"/>
                    </a:lnTo>
                    <a:lnTo>
                      <a:pt x="104" y="279"/>
                    </a:lnTo>
                    <a:lnTo>
                      <a:pt x="90" y="280"/>
                    </a:lnTo>
                    <a:lnTo>
                      <a:pt x="86" y="257"/>
                    </a:lnTo>
                    <a:lnTo>
                      <a:pt x="81" y="233"/>
                    </a:lnTo>
                    <a:lnTo>
                      <a:pt x="73" y="209"/>
                    </a:lnTo>
                    <a:lnTo>
                      <a:pt x="62" y="184"/>
                    </a:lnTo>
                    <a:lnTo>
                      <a:pt x="50" y="162"/>
                    </a:lnTo>
                    <a:lnTo>
                      <a:pt x="35" y="142"/>
                    </a:lnTo>
                    <a:lnTo>
                      <a:pt x="18" y="124"/>
                    </a:lnTo>
                    <a:lnTo>
                      <a:pt x="0" y="112"/>
                    </a:lnTo>
                    <a:lnTo>
                      <a:pt x="22" y="117"/>
                    </a:lnTo>
                    <a:lnTo>
                      <a:pt x="40" y="127"/>
                    </a:lnTo>
                    <a:lnTo>
                      <a:pt x="58" y="138"/>
                    </a:lnTo>
                    <a:lnTo>
                      <a:pt x="74" y="154"/>
                    </a:lnTo>
                    <a:lnTo>
                      <a:pt x="89" y="173"/>
                    </a:lnTo>
                    <a:lnTo>
                      <a:pt x="104" y="196"/>
                    </a:lnTo>
                    <a:lnTo>
                      <a:pt x="117" y="222"/>
                    </a:lnTo>
                    <a:lnTo>
                      <a:pt x="132" y="254"/>
                    </a:lnTo>
                    <a:lnTo>
                      <a:pt x="139" y="222"/>
                    </a:lnTo>
                    <a:lnTo>
                      <a:pt x="143" y="188"/>
                    </a:lnTo>
                    <a:lnTo>
                      <a:pt x="142" y="152"/>
                    </a:lnTo>
                    <a:lnTo>
                      <a:pt x="139" y="115"/>
                    </a:lnTo>
                    <a:lnTo>
                      <a:pt x="134" y="81"/>
                    </a:lnTo>
                    <a:lnTo>
                      <a:pt x="126" y="49"/>
                    </a:lnTo>
                    <a:lnTo>
                      <a:pt x="115" y="23"/>
                    </a:lnTo>
                    <a:lnTo>
                      <a:pt x="103" y="4"/>
                    </a:lnTo>
                    <a:lnTo>
                      <a:pt x="121" y="17"/>
                    </a:lnTo>
                    <a:lnTo>
                      <a:pt x="139" y="33"/>
                    </a:lnTo>
                    <a:lnTo>
                      <a:pt x="157" y="53"/>
                    </a:lnTo>
                    <a:lnTo>
                      <a:pt x="173" y="77"/>
                    </a:lnTo>
                    <a:lnTo>
                      <a:pt x="188" y="106"/>
                    </a:lnTo>
                    <a:lnTo>
                      <a:pt x="200" y="141"/>
                    </a:lnTo>
                    <a:lnTo>
                      <a:pt x="211" y="182"/>
                    </a:lnTo>
                    <a:lnTo>
                      <a:pt x="218" y="230"/>
                    </a:lnTo>
                    <a:lnTo>
                      <a:pt x="228" y="207"/>
                    </a:lnTo>
                    <a:lnTo>
                      <a:pt x="236" y="182"/>
                    </a:lnTo>
                    <a:lnTo>
                      <a:pt x="242" y="153"/>
                    </a:lnTo>
                    <a:lnTo>
                      <a:pt x="245" y="123"/>
                    </a:lnTo>
                    <a:lnTo>
                      <a:pt x="245" y="92"/>
                    </a:lnTo>
                    <a:lnTo>
                      <a:pt x="242" y="61"/>
                    </a:lnTo>
                    <a:lnTo>
                      <a:pt x="235" y="30"/>
                    </a:lnTo>
                    <a:lnTo>
                      <a:pt x="223" y="0"/>
                    </a:lnTo>
                    <a:lnTo>
                      <a:pt x="241" y="30"/>
                    </a:lnTo>
                    <a:lnTo>
                      <a:pt x="255" y="56"/>
                    </a:lnTo>
                    <a:lnTo>
                      <a:pt x="268" y="82"/>
                    </a:lnTo>
                    <a:lnTo>
                      <a:pt x="279" y="106"/>
                    </a:lnTo>
                    <a:lnTo>
                      <a:pt x="287" y="128"/>
                    </a:lnTo>
                    <a:lnTo>
                      <a:pt x="294" y="151"/>
                    </a:lnTo>
                    <a:lnTo>
                      <a:pt x="297" y="173"/>
                    </a:lnTo>
                    <a:lnTo>
                      <a:pt x="298" y="195"/>
                    </a:lnTo>
                    <a:lnTo>
                      <a:pt x="312" y="173"/>
                    </a:lnTo>
                    <a:lnTo>
                      <a:pt x="326" y="149"/>
                    </a:lnTo>
                    <a:lnTo>
                      <a:pt x="340" y="121"/>
                    </a:lnTo>
                    <a:lnTo>
                      <a:pt x="354" y="93"/>
                    </a:lnTo>
                    <a:lnTo>
                      <a:pt x="366" y="67"/>
                    </a:lnTo>
                    <a:lnTo>
                      <a:pt x="375" y="41"/>
                    </a:lnTo>
                    <a:lnTo>
                      <a:pt x="382" y="19"/>
                    </a:lnTo>
                    <a:lnTo>
                      <a:pt x="385" y="2"/>
                    </a:lnTo>
                    <a:lnTo>
                      <a:pt x="392" y="26"/>
                    </a:lnTo>
                    <a:lnTo>
                      <a:pt x="398" y="53"/>
                    </a:lnTo>
                    <a:lnTo>
                      <a:pt x="403" y="81"/>
                    </a:lnTo>
                    <a:lnTo>
                      <a:pt x="403" y="112"/>
                    </a:lnTo>
                    <a:lnTo>
                      <a:pt x="398" y="145"/>
                    </a:lnTo>
                    <a:lnTo>
                      <a:pt x="387" y="183"/>
                    </a:lnTo>
                    <a:lnTo>
                      <a:pt x="367" y="225"/>
                    </a:lnTo>
                    <a:lnTo>
                      <a:pt x="339" y="270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3" name="Freeform 172"/>
              <p:cNvSpPr/>
              <p:nvPr/>
            </p:nvSpPr>
            <p:spPr bwMode="auto">
              <a:xfrm>
                <a:off x="4368" y="4177"/>
                <a:ext cx="123" cy="143"/>
              </a:xfrm>
              <a:custGeom>
                <a:avLst/>
                <a:gdLst>
                  <a:gd name="T0" fmla="*/ 1 w 246"/>
                  <a:gd name="T1" fmla="*/ 1 h 285"/>
                  <a:gd name="T2" fmla="*/ 1 w 246"/>
                  <a:gd name="T3" fmla="*/ 1 h 285"/>
                  <a:gd name="T4" fmla="*/ 1 w 246"/>
                  <a:gd name="T5" fmla="*/ 1 h 285"/>
                  <a:gd name="T6" fmla="*/ 1 w 246"/>
                  <a:gd name="T7" fmla="*/ 1 h 285"/>
                  <a:gd name="T8" fmla="*/ 1 w 246"/>
                  <a:gd name="T9" fmla="*/ 1 h 285"/>
                  <a:gd name="T10" fmla="*/ 1 w 246"/>
                  <a:gd name="T11" fmla="*/ 1 h 285"/>
                  <a:gd name="T12" fmla="*/ 1 w 246"/>
                  <a:gd name="T13" fmla="*/ 1 h 285"/>
                  <a:gd name="T14" fmla="*/ 1 w 246"/>
                  <a:gd name="T15" fmla="*/ 1 h 285"/>
                  <a:gd name="T16" fmla="*/ 0 w 246"/>
                  <a:gd name="T17" fmla="*/ 1 h 285"/>
                  <a:gd name="T18" fmla="*/ 1 w 246"/>
                  <a:gd name="T19" fmla="*/ 1 h 285"/>
                  <a:gd name="T20" fmla="*/ 1 w 246"/>
                  <a:gd name="T21" fmla="*/ 1 h 285"/>
                  <a:gd name="T22" fmla="*/ 1 w 246"/>
                  <a:gd name="T23" fmla="*/ 1 h 285"/>
                  <a:gd name="T24" fmla="*/ 1 w 246"/>
                  <a:gd name="T25" fmla="*/ 1 h 285"/>
                  <a:gd name="T26" fmla="*/ 1 w 246"/>
                  <a:gd name="T27" fmla="*/ 1 h 285"/>
                  <a:gd name="T28" fmla="*/ 1 w 246"/>
                  <a:gd name="T29" fmla="*/ 1 h 285"/>
                  <a:gd name="T30" fmla="*/ 1 w 246"/>
                  <a:gd name="T31" fmla="*/ 1 h 285"/>
                  <a:gd name="T32" fmla="*/ 1 w 246"/>
                  <a:gd name="T33" fmla="*/ 1 h 285"/>
                  <a:gd name="T34" fmla="*/ 1 w 246"/>
                  <a:gd name="T35" fmla="*/ 1 h 285"/>
                  <a:gd name="T36" fmla="*/ 1 w 246"/>
                  <a:gd name="T37" fmla="*/ 1 h 285"/>
                  <a:gd name="T38" fmla="*/ 1 w 246"/>
                  <a:gd name="T39" fmla="*/ 1 h 285"/>
                  <a:gd name="T40" fmla="*/ 1 w 246"/>
                  <a:gd name="T41" fmla="*/ 1 h 285"/>
                  <a:gd name="T42" fmla="*/ 1 w 246"/>
                  <a:gd name="T43" fmla="*/ 1 h 285"/>
                  <a:gd name="T44" fmla="*/ 1 w 246"/>
                  <a:gd name="T45" fmla="*/ 1 h 285"/>
                  <a:gd name="T46" fmla="*/ 1 w 246"/>
                  <a:gd name="T47" fmla="*/ 1 h 285"/>
                  <a:gd name="T48" fmla="*/ 1 w 246"/>
                  <a:gd name="T49" fmla="*/ 0 h 285"/>
                  <a:gd name="T50" fmla="*/ 1 w 246"/>
                  <a:gd name="T51" fmla="*/ 1 h 285"/>
                  <a:gd name="T52" fmla="*/ 1 w 246"/>
                  <a:gd name="T53" fmla="*/ 1 h 285"/>
                  <a:gd name="T54" fmla="*/ 1 w 246"/>
                  <a:gd name="T55" fmla="*/ 1 h 285"/>
                  <a:gd name="T56" fmla="*/ 1 w 246"/>
                  <a:gd name="T57" fmla="*/ 1 h 285"/>
                  <a:gd name="T58" fmla="*/ 1 w 246"/>
                  <a:gd name="T59" fmla="*/ 1 h 285"/>
                  <a:gd name="T60" fmla="*/ 1 w 246"/>
                  <a:gd name="T61" fmla="*/ 1 h 285"/>
                  <a:gd name="T62" fmla="*/ 1 w 246"/>
                  <a:gd name="T63" fmla="*/ 1 h 285"/>
                  <a:gd name="T64" fmla="*/ 1 w 246"/>
                  <a:gd name="T65" fmla="*/ 1 h 285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46" h="285">
                    <a:moveTo>
                      <a:pt x="85" y="285"/>
                    </a:moveTo>
                    <a:lnTo>
                      <a:pt x="75" y="285"/>
                    </a:lnTo>
                    <a:lnTo>
                      <a:pt x="63" y="285"/>
                    </a:lnTo>
                    <a:lnTo>
                      <a:pt x="53" y="285"/>
                    </a:lnTo>
                    <a:lnTo>
                      <a:pt x="42" y="285"/>
                    </a:lnTo>
                    <a:lnTo>
                      <a:pt x="32" y="285"/>
                    </a:lnTo>
                    <a:lnTo>
                      <a:pt x="22" y="285"/>
                    </a:lnTo>
                    <a:lnTo>
                      <a:pt x="10" y="285"/>
                    </a:lnTo>
                    <a:lnTo>
                      <a:pt x="0" y="285"/>
                    </a:lnTo>
                    <a:lnTo>
                      <a:pt x="3" y="270"/>
                    </a:lnTo>
                    <a:lnTo>
                      <a:pt x="8" y="253"/>
                    </a:lnTo>
                    <a:lnTo>
                      <a:pt x="14" y="235"/>
                    </a:lnTo>
                    <a:lnTo>
                      <a:pt x="22" y="217"/>
                    </a:lnTo>
                    <a:lnTo>
                      <a:pt x="30" y="197"/>
                    </a:lnTo>
                    <a:lnTo>
                      <a:pt x="40" y="178"/>
                    </a:lnTo>
                    <a:lnTo>
                      <a:pt x="52" y="157"/>
                    </a:lnTo>
                    <a:lnTo>
                      <a:pt x="64" y="137"/>
                    </a:lnTo>
                    <a:lnTo>
                      <a:pt x="80" y="118"/>
                    </a:lnTo>
                    <a:lnTo>
                      <a:pt x="96" y="98"/>
                    </a:lnTo>
                    <a:lnTo>
                      <a:pt x="116" y="79"/>
                    </a:lnTo>
                    <a:lnTo>
                      <a:pt x="137" y="60"/>
                    </a:lnTo>
                    <a:lnTo>
                      <a:pt x="161" y="43"/>
                    </a:lnTo>
                    <a:lnTo>
                      <a:pt x="186" y="28"/>
                    </a:lnTo>
                    <a:lnTo>
                      <a:pt x="215" y="13"/>
                    </a:lnTo>
                    <a:lnTo>
                      <a:pt x="246" y="0"/>
                    </a:lnTo>
                    <a:lnTo>
                      <a:pt x="215" y="30"/>
                    </a:lnTo>
                    <a:lnTo>
                      <a:pt x="186" y="60"/>
                    </a:lnTo>
                    <a:lnTo>
                      <a:pt x="160" y="91"/>
                    </a:lnTo>
                    <a:lnTo>
                      <a:pt x="136" y="124"/>
                    </a:lnTo>
                    <a:lnTo>
                      <a:pt x="116" y="158"/>
                    </a:lnTo>
                    <a:lnTo>
                      <a:pt x="100" y="196"/>
                    </a:lnTo>
                    <a:lnTo>
                      <a:pt x="90" y="238"/>
                    </a:lnTo>
                    <a:lnTo>
                      <a:pt x="85" y="285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" name="Freeform 173"/>
              <p:cNvSpPr/>
              <p:nvPr/>
            </p:nvSpPr>
            <p:spPr bwMode="auto">
              <a:xfrm>
                <a:off x="4389" y="4134"/>
                <a:ext cx="493" cy="199"/>
              </a:xfrm>
              <a:custGeom>
                <a:avLst/>
                <a:gdLst>
                  <a:gd name="T0" fmla="*/ 1 w 986"/>
                  <a:gd name="T1" fmla="*/ 1 h 398"/>
                  <a:gd name="T2" fmla="*/ 1 w 986"/>
                  <a:gd name="T3" fmla="*/ 1 h 398"/>
                  <a:gd name="T4" fmla="*/ 1 w 986"/>
                  <a:gd name="T5" fmla="*/ 1 h 398"/>
                  <a:gd name="T6" fmla="*/ 1 w 986"/>
                  <a:gd name="T7" fmla="*/ 1 h 398"/>
                  <a:gd name="T8" fmla="*/ 1 w 986"/>
                  <a:gd name="T9" fmla="*/ 1 h 398"/>
                  <a:gd name="T10" fmla="*/ 1 w 986"/>
                  <a:gd name="T11" fmla="*/ 1 h 398"/>
                  <a:gd name="T12" fmla="*/ 1 w 986"/>
                  <a:gd name="T13" fmla="*/ 1 h 398"/>
                  <a:gd name="T14" fmla="*/ 1 w 986"/>
                  <a:gd name="T15" fmla="*/ 1 h 398"/>
                  <a:gd name="T16" fmla="*/ 1 w 986"/>
                  <a:gd name="T17" fmla="*/ 1 h 398"/>
                  <a:gd name="T18" fmla="*/ 1 w 986"/>
                  <a:gd name="T19" fmla="*/ 1 h 398"/>
                  <a:gd name="T20" fmla="*/ 1 w 986"/>
                  <a:gd name="T21" fmla="*/ 1 h 398"/>
                  <a:gd name="T22" fmla="*/ 1 w 986"/>
                  <a:gd name="T23" fmla="*/ 1 h 398"/>
                  <a:gd name="T24" fmla="*/ 1 w 986"/>
                  <a:gd name="T25" fmla="*/ 1 h 398"/>
                  <a:gd name="T26" fmla="*/ 1 w 986"/>
                  <a:gd name="T27" fmla="*/ 1 h 398"/>
                  <a:gd name="T28" fmla="*/ 1 w 986"/>
                  <a:gd name="T29" fmla="*/ 1 h 398"/>
                  <a:gd name="T30" fmla="*/ 1 w 986"/>
                  <a:gd name="T31" fmla="*/ 1 h 398"/>
                  <a:gd name="T32" fmla="*/ 1 w 986"/>
                  <a:gd name="T33" fmla="*/ 1 h 398"/>
                  <a:gd name="T34" fmla="*/ 1 w 986"/>
                  <a:gd name="T35" fmla="*/ 1 h 398"/>
                  <a:gd name="T36" fmla="*/ 1 w 986"/>
                  <a:gd name="T37" fmla="*/ 1 h 398"/>
                  <a:gd name="T38" fmla="*/ 1 w 986"/>
                  <a:gd name="T39" fmla="*/ 1 h 398"/>
                  <a:gd name="T40" fmla="*/ 1 w 986"/>
                  <a:gd name="T41" fmla="*/ 1 h 398"/>
                  <a:gd name="T42" fmla="*/ 1 w 986"/>
                  <a:gd name="T43" fmla="*/ 1 h 398"/>
                  <a:gd name="T44" fmla="*/ 1 w 986"/>
                  <a:gd name="T45" fmla="*/ 1 h 398"/>
                  <a:gd name="T46" fmla="*/ 1 w 986"/>
                  <a:gd name="T47" fmla="*/ 1 h 398"/>
                  <a:gd name="T48" fmla="*/ 1 w 986"/>
                  <a:gd name="T49" fmla="*/ 1 h 398"/>
                  <a:gd name="T50" fmla="*/ 1 w 986"/>
                  <a:gd name="T51" fmla="*/ 1 h 398"/>
                  <a:gd name="T52" fmla="*/ 1 w 986"/>
                  <a:gd name="T53" fmla="*/ 1 h 398"/>
                  <a:gd name="T54" fmla="*/ 1 w 986"/>
                  <a:gd name="T55" fmla="*/ 1 h 398"/>
                  <a:gd name="T56" fmla="*/ 1 w 986"/>
                  <a:gd name="T57" fmla="*/ 1 h 398"/>
                  <a:gd name="T58" fmla="*/ 1 w 986"/>
                  <a:gd name="T59" fmla="*/ 1 h 398"/>
                  <a:gd name="T60" fmla="*/ 1 w 986"/>
                  <a:gd name="T61" fmla="*/ 1 h 398"/>
                  <a:gd name="T62" fmla="*/ 1 w 986"/>
                  <a:gd name="T63" fmla="*/ 1 h 398"/>
                  <a:gd name="T64" fmla="*/ 1 w 986"/>
                  <a:gd name="T65" fmla="*/ 1 h 398"/>
                  <a:gd name="T66" fmla="*/ 1 w 986"/>
                  <a:gd name="T67" fmla="*/ 1 h 398"/>
                  <a:gd name="T68" fmla="*/ 1 w 986"/>
                  <a:gd name="T69" fmla="*/ 1 h 398"/>
                  <a:gd name="T70" fmla="*/ 1 w 986"/>
                  <a:gd name="T71" fmla="*/ 1 h 398"/>
                  <a:gd name="T72" fmla="*/ 1 w 986"/>
                  <a:gd name="T73" fmla="*/ 1 h 398"/>
                  <a:gd name="T74" fmla="*/ 1 w 986"/>
                  <a:gd name="T75" fmla="*/ 1 h 398"/>
                  <a:gd name="T76" fmla="*/ 1 w 986"/>
                  <a:gd name="T77" fmla="*/ 1 h 398"/>
                  <a:gd name="T78" fmla="*/ 1 w 986"/>
                  <a:gd name="T79" fmla="*/ 1 h 398"/>
                  <a:gd name="T80" fmla="*/ 1 w 986"/>
                  <a:gd name="T81" fmla="*/ 1 h 398"/>
                  <a:gd name="T82" fmla="*/ 1 w 986"/>
                  <a:gd name="T83" fmla="*/ 1 h 398"/>
                  <a:gd name="T84" fmla="*/ 1 w 986"/>
                  <a:gd name="T85" fmla="*/ 1 h 398"/>
                  <a:gd name="T86" fmla="*/ 1 w 986"/>
                  <a:gd name="T87" fmla="*/ 1 h 398"/>
                  <a:gd name="T88" fmla="*/ 1 w 986"/>
                  <a:gd name="T89" fmla="*/ 1 h 398"/>
                  <a:gd name="T90" fmla="*/ 1 w 986"/>
                  <a:gd name="T91" fmla="*/ 1 h 398"/>
                  <a:gd name="T92" fmla="*/ 1 w 986"/>
                  <a:gd name="T93" fmla="*/ 1 h 398"/>
                  <a:gd name="T94" fmla="*/ 1 w 986"/>
                  <a:gd name="T95" fmla="*/ 1 h 398"/>
                  <a:gd name="T96" fmla="*/ 1 w 986"/>
                  <a:gd name="T97" fmla="*/ 1 h 398"/>
                  <a:gd name="T98" fmla="*/ 1 w 986"/>
                  <a:gd name="T99" fmla="*/ 1 h 398"/>
                  <a:gd name="T100" fmla="*/ 1 w 986"/>
                  <a:gd name="T101" fmla="*/ 1 h 398"/>
                  <a:gd name="T102" fmla="*/ 1 w 986"/>
                  <a:gd name="T103" fmla="*/ 1 h 398"/>
                  <a:gd name="T104" fmla="*/ 1 w 986"/>
                  <a:gd name="T105" fmla="*/ 1 h 398"/>
                  <a:gd name="T106" fmla="*/ 1 w 986"/>
                  <a:gd name="T107" fmla="*/ 1 h 39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986" h="398">
                    <a:moveTo>
                      <a:pt x="901" y="398"/>
                    </a:moveTo>
                    <a:lnTo>
                      <a:pt x="867" y="398"/>
                    </a:lnTo>
                    <a:lnTo>
                      <a:pt x="829" y="398"/>
                    </a:lnTo>
                    <a:lnTo>
                      <a:pt x="789" y="398"/>
                    </a:lnTo>
                    <a:lnTo>
                      <a:pt x="747" y="396"/>
                    </a:lnTo>
                    <a:lnTo>
                      <a:pt x="702" y="396"/>
                    </a:lnTo>
                    <a:lnTo>
                      <a:pt x="656" y="394"/>
                    </a:lnTo>
                    <a:lnTo>
                      <a:pt x="608" y="393"/>
                    </a:lnTo>
                    <a:lnTo>
                      <a:pt x="561" y="392"/>
                    </a:lnTo>
                    <a:lnTo>
                      <a:pt x="513" y="389"/>
                    </a:lnTo>
                    <a:lnTo>
                      <a:pt x="467" y="388"/>
                    </a:lnTo>
                    <a:lnTo>
                      <a:pt x="421" y="386"/>
                    </a:lnTo>
                    <a:lnTo>
                      <a:pt x="376" y="384"/>
                    </a:lnTo>
                    <a:lnTo>
                      <a:pt x="334" y="383"/>
                    </a:lnTo>
                    <a:lnTo>
                      <a:pt x="294" y="380"/>
                    </a:lnTo>
                    <a:lnTo>
                      <a:pt x="258" y="378"/>
                    </a:lnTo>
                    <a:lnTo>
                      <a:pt x="225" y="377"/>
                    </a:lnTo>
                    <a:lnTo>
                      <a:pt x="210" y="376"/>
                    </a:lnTo>
                    <a:lnTo>
                      <a:pt x="194" y="376"/>
                    </a:lnTo>
                    <a:lnTo>
                      <a:pt x="179" y="374"/>
                    </a:lnTo>
                    <a:lnTo>
                      <a:pt x="163" y="373"/>
                    </a:lnTo>
                    <a:lnTo>
                      <a:pt x="148" y="373"/>
                    </a:lnTo>
                    <a:lnTo>
                      <a:pt x="132" y="372"/>
                    </a:lnTo>
                    <a:lnTo>
                      <a:pt x="117" y="372"/>
                    </a:lnTo>
                    <a:lnTo>
                      <a:pt x="102" y="372"/>
                    </a:lnTo>
                    <a:lnTo>
                      <a:pt x="81" y="334"/>
                    </a:lnTo>
                    <a:lnTo>
                      <a:pt x="64" y="289"/>
                    </a:lnTo>
                    <a:lnTo>
                      <a:pt x="48" y="241"/>
                    </a:lnTo>
                    <a:lnTo>
                      <a:pt x="35" y="190"/>
                    </a:lnTo>
                    <a:lnTo>
                      <a:pt x="23" y="142"/>
                    </a:lnTo>
                    <a:lnTo>
                      <a:pt x="14" y="97"/>
                    </a:lnTo>
                    <a:lnTo>
                      <a:pt x="6" y="57"/>
                    </a:lnTo>
                    <a:lnTo>
                      <a:pt x="0" y="27"/>
                    </a:lnTo>
                    <a:lnTo>
                      <a:pt x="12" y="62"/>
                    </a:lnTo>
                    <a:lnTo>
                      <a:pt x="26" y="100"/>
                    </a:lnTo>
                    <a:lnTo>
                      <a:pt x="42" y="140"/>
                    </a:lnTo>
                    <a:lnTo>
                      <a:pt x="59" y="181"/>
                    </a:lnTo>
                    <a:lnTo>
                      <a:pt x="77" y="220"/>
                    </a:lnTo>
                    <a:lnTo>
                      <a:pt x="95" y="256"/>
                    </a:lnTo>
                    <a:lnTo>
                      <a:pt x="110" y="287"/>
                    </a:lnTo>
                    <a:lnTo>
                      <a:pt x="124" y="311"/>
                    </a:lnTo>
                    <a:lnTo>
                      <a:pt x="130" y="283"/>
                    </a:lnTo>
                    <a:lnTo>
                      <a:pt x="139" y="257"/>
                    </a:lnTo>
                    <a:lnTo>
                      <a:pt x="147" y="234"/>
                    </a:lnTo>
                    <a:lnTo>
                      <a:pt x="157" y="211"/>
                    </a:lnTo>
                    <a:lnTo>
                      <a:pt x="170" y="190"/>
                    </a:lnTo>
                    <a:lnTo>
                      <a:pt x="185" y="170"/>
                    </a:lnTo>
                    <a:lnTo>
                      <a:pt x="204" y="152"/>
                    </a:lnTo>
                    <a:lnTo>
                      <a:pt x="227" y="135"/>
                    </a:lnTo>
                    <a:lnTo>
                      <a:pt x="215" y="157"/>
                    </a:lnTo>
                    <a:lnTo>
                      <a:pt x="202" y="184"/>
                    </a:lnTo>
                    <a:lnTo>
                      <a:pt x="191" y="214"/>
                    </a:lnTo>
                    <a:lnTo>
                      <a:pt x="185" y="248"/>
                    </a:lnTo>
                    <a:lnTo>
                      <a:pt x="182" y="281"/>
                    </a:lnTo>
                    <a:lnTo>
                      <a:pt x="188" y="313"/>
                    </a:lnTo>
                    <a:lnTo>
                      <a:pt x="201" y="343"/>
                    </a:lnTo>
                    <a:lnTo>
                      <a:pt x="225" y="370"/>
                    </a:lnTo>
                    <a:lnTo>
                      <a:pt x="250" y="343"/>
                    </a:lnTo>
                    <a:lnTo>
                      <a:pt x="271" y="305"/>
                    </a:lnTo>
                    <a:lnTo>
                      <a:pt x="285" y="260"/>
                    </a:lnTo>
                    <a:lnTo>
                      <a:pt x="292" y="211"/>
                    </a:lnTo>
                    <a:lnTo>
                      <a:pt x="291" y="158"/>
                    </a:lnTo>
                    <a:lnTo>
                      <a:pt x="282" y="105"/>
                    </a:lnTo>
                    <a:lnTo>
                      <a:pt x="264" y="54"/>
                    </a:lnTo>
                    <a:lnTo>
                      <a:pt x="238" y="8"/>
                    </a:lnTo>
                    <a:lnTo>
                      <a:pt x="262" y="34"/>
                    </a:lnTo>
                    <a:lnTo>
                      <a:pt x="282" y="63"/>
                    </a:lnTo>
                    <a:lnTo>
                      <a:pt x="300" y="95"/>
                    </a:lnTo>
                    <a:lnTo>
                      <a:pt x="315" y="130"/>
                    </a:lnTo>
                    <a:lnTo>
                      <a:pt x="325" y="168"/>
                    </a:lnTo>
                    <a:lnTo>
                      <a:pt x="333" y="211"/>
                    </a:lnTo>
                    <a:lnTo>
                      <a:pt x="339" y="258"/>
                    </a:lnTo>
                    <a:lnTo>
                      <a:pt x="340" y="309"/>
                    </a:lnTo>
                    <a:lnTo>
                      <a:pt x="354" y="288"/>
                    </a:lnTo>
                    <a:lnTo>
                      <a:pt x="370" y="266"/>
                    </a:lnTo>
                    <a:lnTo>
                      <a:pt x="388" y="244"/>
                    </a:lnTo>
                    <a:lnTo>
                      <a:pt x="409" y="222"/>
                    </a:lnTo>
                    <a:lnTo>
                      <a:pt x="430" y="203"/>
                    </a:lnTo>
                    <a:lnTo>
                      <a:pt x="451" y="184"/>
                    </a:lnTo>
                    <a:lnTo>
                      <a:pt x="471" y="170"/>
                    </a:lnTo>
                    <a:lnTo>
                      <a:pt x="492" y="160"/>
                    </a:lnTo>
                    <a:lnTo>
                      <a:pt x="483" y="180"/>
                    </a:lnTo>
                    <a:lnTo>
                      <a:pt x="469" y="203"/>
                    </a:lnTo>
                    <a:lnTo>
                      <a:pt x="452" y="227"/>
                    </a:lnTo>
                    <a:lnTo>
                      <a:pt x="433" y="251"/>
                    </a:lnTo>
                    <a:lnTo>
                      <a:pt x="415" y="275"/>
                    </a:lnTo>
                    <a:lnTo>
                      <a:pt x="399" y="297"/>
                    </a:lnTo>
                    <a:lnTo>
                      <a:pt x="387" y="318"/>
                    </a:lnTo>
                    <a:lnTo>
                      <a:pt x="380" y="334"/>
                    </a:lnTo>
                    <a:lnTo>
                      <a:pt x="388" y="339"/>
                    </a:lnTo>
                    <a:lnTo>
                      <a:pt x="396" y="343"/>
                    </a:lnTo>
                    <a:lnTo>
                      <a:pt x="407" y="348"/>
                    </a:lnTo>
                    <a:lnTo>
                      <a:pt x="418" y="353"/>
                    </a:lnTo>
                    <a:lnTo>
                      <a:pt x="431" y="356"/>
                    </a:lnTo>
                    <a:lnTo>
                      <a:pt x="444" y="360"/>
                    </a:lnTo>
                    <a:lnTo>
                      <a:pt x="458" y="361"/>
                    </a:lnTo>
                    <a:lnTo>
                      <a:pt x="471" y="360"/>
                    </a:lnTo>
                    <a:lnTo>
                      <a:pt x="470" y="326"/>
                    </a:lnTo>
                    <a:lnTo>
                      <a:pt x="464" y="285"/>
                    </a:lnTo>
                    <a:lnTo>
                      <a:pt x="454" y="240"/>
                    </a:lnTo>
                    <a:lnTo>
                      <a:pt x="440" y="192"/>
                    </a:lnTo>
                    <a:lnTo>
                      <a:pt x="423" y="146"/>
                    </a:lnTo>
                    <a:lnTo>
                      <a:pt x="401" y="102"/>
                    </a:lnTo>
                    <a:lnTo>
                      <a:pt x="375" y="65"/>
                    </a:lnTo>
                    <a:lnTo>
                      <a:pt x="346" y="36"/>
                    </a:lnTo>
                    <a:lnTo>
                      <a:pt x="375" y="57"/>
                    </a:lnTo>
                    <a:lnTo>
                      <a:pt x="400" y="79"/>
                    </a:lnTo>
                    <a:lnTo>
                      <a:pt x="423" y="102"/>
                    </a:lnTo>
                    <a:lnTo>
                      <a:pt x="444" y="127"/>
                    </a:lnTo>
                    <a:lnTo>
                      <a:pt x="462" y="153"/>
                    </a:lnTo>
                    <a:lnTo>
                      <a:pt x="479" y="183"/>
                    </a:lnTo>
                    <a:lnTo>
                      <a:pt x="494" y="217"/>
                    </a:lnTo>
                    <a:lnTo>
                      <a:pt x="509" y="256"/>
                    </a:lnTo>
                    <a:lnTo>
                      <a:pt x="510" y="222"/>
                    </a:lnTo>
                    <a:lnTo>
                      <a:pt x="510" y="188"/>
                    </a:lnTo>
                    <a:lnTo>
                      <a:pt x="509" y="154"/>
                    </a:lnTo>
                    <a:lnTo>
                      <a:pt x="507" y="121"/>
                    </a:lnTo>
                    <a:lnTo>
                      <a:pt x="501" y="89"/>
                    </a:lnTo>
                    <a:lnTo>
                      <a:pt x="494" y="60"/>
                    </a:lnTo>
                    <a:lnTo>
                      <a:pt x="485" y="33"/>
                    </a:lnTo>
                    <a:lnTo>
                      <a:pt x="474" y="10"/>
                    </a:lnTo>
                    <a:lnTo>
                      <a:pt x="490" y="39"/>
                    </a:lnTo>
                    <a:lnTo>
                      <a:pt x="506" y="70"/>
                    </a:lnTo>
                    <a:lnTo>
                      <a:pt x="520" y="106"/>
                    </a:lnTo>
                    <a:lnTo>
                      <a:pt x="531" y="145"/>
                    </a:lnTo>
                    <a:lnTo>
                      <a:pt x="539" y="188"/>
                    </a:lnTo>
                    <a:lnTo>
                      <a:pt x="542" y="236"/>
                    </a:lnTo>
                    <a:lnTo>
                      <a:pt x="538" y="290"/>
                    </a:lnTo>
                    <a:lnTo>
                      <a:pt x="527" y="349"/>
                    </a:lnTo>
                    <a:lnTo>
                      <a:pt x="553" y="321"/>
                    </a:lnTo>
                    <a:lnTo>
                      <a:pt x="576" y="288"/>
                    </a:lnTo>
                    <a:lnTo>
                      <a:pt x="595" y="251"/>
                    </a:lnTo>
                    <a:lnTo>
                      <a:pt x="606" y="211"/>
                    </a:lnTo>
                    <a:lnTo>
                      <a:pt x="608" y="168"/>
                    </a:lnTo>
                    <a:lnTo>
                      <a:pt x="603" y="125"/>
                    </a:lnTo>
                    <a:lnTo>
                      <a:pt x="584" y="83"/>
                    </a:lnTo>
                    <a:lnTo>
                      <a:pt x="552" y="42"/>
                    </a:lnTo>
                    <a:lnTo>
                      <a:pt x="567" y="50"/>
                    </a:lnTo>
                    <a:lnTo>
                      <a:pt x="582" y="59"/>
                    </a:lnTo>
                    <a:lnTo>
                      <a:pt x="597" y="69"/>
                    </a:lnTo>
                    <a:lnTo>
                      <a:pt x="611" y="80"/>
                    </a:lnTo>
                    <a:lnTo>
                      <a:pt x="622" y="95"/>
                    </a:lnTo>
                    <a:lnTo>
                      <a:pt x="633" y="113"/>
                    </a:lnTo>
                    <a:lnTo>
                      <a:pt x="642" y="134"/>
                    </a:lnTo>
                    <a:lnTo>
                      <a:pt x="648" y="158"/>
                    </a:lnTo>
                    <a:lnTo>
                      <a:pt x="651" y="120"/>
                    </a:lnTo>
                    <a:lnTo>
                      <a:pt x="651" y="75"/>
                    </a:lnTo>
                    <a:lnTo>
                      <a:pt x="649" y="32"/>
                    </a:lnTo>
                    <a:lnTo>
                      <a:pt x="645" y="0"/>
                    </a:lnTo>
                    <a:lnTo>
                      <a:pt x="656" y="38"/>
                    </a:lnTo>
                    <a:lnTo>
                      <a:pt x="661" y="82"/>
                    </a:lnTo>
                    <a:lnTo>
                      <a:pt x="663" y="129"/>
                    </a:lnTo>
                    <a:lnTo>
                      <a:pt x="660" y="178"/>
                    </a:lnTo>
                    <a:lnTo>
                      <a:pt x="652" y="228"/>
                    </a:lnTo>
                    <a:lnTo>
                      <a:pt x="642" y="276"/>
                    </a:lnTo>
                    <a:lnTo>
                      <a:pt x="627" y="320"/>
                    </a:lnTo>
                    <a:lnTo>
                      <a:pt x="610" y="360"/>
                    </a:lnTo>
                    <a:lnTo>
                      <a:pt x="636" y="330"/>
                    </a:lnTo>
                    <a:lnTo>
                      <a:pt x="659" y="295"/>
                    </a:lnTo>
                    <a:lnTo>
                      <a:pt x="680" y="255"/>
                    </a:lnTo>
                    <a:lnTo>
                      <a:pt x="697" y="212"/>
                    </a:lnTo>
                    <a:lnTo>
                      <a:pt x="711" y="167"/>
                    </a:lnTo>
                    <a:lnTo>
                      <a:pt x="722" y="122"/>
                    </a:lnTo>
                    <a:lnTo>
                      <a:pt x="729" y="77"/>
                    </a:lnTo>
                    <a:lnTo>
                      <a:pt x="733" y="33"/>
                    </a:lnTo>
                    <a:lnTo>
                      <a:pt x="741" y="87"/>
                    </a:lnTo>
                    <a:lnTo>
                      <a:pt x="745" y="147"/>
                    </a:lnTo>
                    <a:lnTo>
                      <a:pt x="743" y="210"/>
                    </a:lnTo>
                    <a:lnTo>
                      <a:pt x="730" y="268"/>
                    </a:lnTo>
                    <a:lnTo>
                      <a:pt x="743" y="252"/>
                    </a:lnTo>
                    <a:lnTo>
                      <a:pt x="757" y="232"/>
                    </a:lnTo>
                    <a:lnTo>
                      <a:pt x="771" y="206"/>
                    </a:lnTo>
                    <a:lnTo>
                      <a:pt x="785" y="180"/>
                    </a:lnTo>
                    <a:lnTo>
                      <a:pt x="797" y="153"/>
                    </a:lnTo>
                    <a:lnTo>
                      <a:pt x="809" y="129"/>
                    </a:lnTo>
                    <a:lnTo>
                      <a:pt x="817" y="108"/>
                    </a:lnTo>
                    <a:lnTo>
                      <a:pt x="821" y="93"/>
                    </a:lnTo>
                    <a:lnTo>
                      <a:pt x="819" y="117"/>
                    </a:lnTo>
                    <a:lnTo>
                      <a:pt x="813" y="144"/>
                    </a:lnTo>
                    <a:lnTo>
                      <a:pt x="805" y="174"/>
                    </a:lnTo>
                    <a:lnTo>
                      <a:pt x="795" y="204"/>
                    </a:lnTo>
                    <a:lnTo>
                      <a:pt x="781" y="235"/>
                    </a:lnTo>
                    <a:lnTo>
                      <a:pt x="765" y="265"/>
                    </a:lnTo>
                    <a:lnTo>
                      <a:pt x="747" y="295"/>
                    </a:lnTo>
                    <a:lnTo>
                      <a:pt x="726" y="324"/>
                    </a:lnTo>
                    <a:lnTo>
                      <a:pt x="752" y="306"/>
                    </a:lnTo>
                    <a:lnTo>
                      <a:pt x="778" y="286"/>
                    </a:lnTo>
                    <a:lnTo>
                      <a:pt x="803" y="263"/>
                    </a:lnTo>
                    <a:lnTo>
                      <a:pt x="827" y="236"/>
                    </a:lnTo>
                    <a:lnTo>
                      <a:pt x="849" y="207"/>
                    </a:lnTo>
                    <a:lnTo>
                      <a:pt x="870" y="177"/>
                    </a:lnTo>
                    <a:lnTo>
                      <a:pt x="887" y="146"/>
                    </a:lnTo>
                    <a:lnTo>
                      <a:pt x="902" y="114"/>
                    </a:lnTo>
                    <a:lnTo>
                      <a:pt x="896" y="139"/>
                    </a:lnTo>
                    <a:lnTo>
                      <a:pt x="891" y="166"/>
                    </a:lnTo>
                    <a:lnTo>
                      <a:pt x="882" y="193"/>
                    </a:lnTo>
                    <a:lnTo>
                      <a:pt x="873" y="220"/>
                    </a:lnTo>
                    <a:lnTo>
                      <a:pt x="862" y="247"/>
                    </a:lnTo>
                    <a:lnTo>
                      <a:pt x="849" y="271"/>
                    </a:lnTo>
                    <a:lnTo>
                      <a:pt x="835" y="295"/>
                    </a:lnTo>
                    <a:lnTo>
                      <a:pt x="819" y="317"/>
                    </a:lnTo>
                    <a:lnTo>
                      <a:pt x="849" y="297"/>
                    </a:lnTo>
                    <a:lnTo>
                      <a:pt x="877" y="271"/>
                    </a:lnTo>
                    <a:lnTo>
                      <a:pt x="902" y="237"/>
                    </a:lnTo>
                    <a:lnTo>
                      <a:pt x="925" y="200"/>
                    </a:lnTo>
                    <a:lnTo>
                      <a:pt x="945" y="161"/>
                    </a:lnTo>
                    <a:lnTo>
                      <a:pt x="962" y="122"/>
                    </a:lnTo>
                    <a:lnTo>
                      <a:pt x="976" y="83"/>
                    </a:lnTo>
                    <a:lnTo>
                      <a:pt x="986" y="46"/>
                    </a:lnTo>
                    <a:lnTo>
                      <a:pt x="980" y="86"/>
                    </a:lnTo>
                    <a:lnTo>
                      <a:pt x="979" y="128"/>
                    </a:lnTo>
                    <a:lnTo>
                      <a:pt x="980" y="169"/>
                    </a:lnTo>
                    <a:lnTo>
                      <a:pt x="984" y="210"/>
                    </a:lnTo>
                    <a:lnTo>
                      <a:pt x="986" y="247"/>
                    </a:lnTo>
                    <a:lnTo>
                      <a:pt x="986" y="282"/>
                    </a:lnTo>
                    <a:lnTo>
                      <a:pt x="983" y="312"/>
                    </a:lnTo>
                    <a:lnTo>
                      <a:pt x="975" y="339"/>
                    </a:lnTo>
                    <a:lnTo>
                      <a:pt x="901" y="398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pic>
        <p:nvPicPr>
          <p:cNvPr id="3" name="Picture 26">
            <a:extLst>
              <a:ext uri="{FF2B5EF4-FFF2-40B4-BE49-F238E27FC236}">
                <a16:creationId xmlns:a16="http://schemas.microsoft.com/office/drawing/2014/main" xmlns="" id="{6E6739D9-C003-FFF9-FCB1-22EBF6BF889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9309473" y="3251220"/>
            <a:ext cx="395408" cy="171844"/>
          </a:xfrm>
          <a:prstGeom prst="rect">
            <a:avLst/>
          </a:prstGeom>
        </p:spPr>
      </p:pic>
      <p:pic>
        <p:nvPicPr>
          <p:cNvPr id="4" name="Picture 26">
            <a:extLst>
              <a:ext uri="{FF2B5EF4-FFF2-40B4-BE49-F238E27FC236}">
                <a16:creationId xmlns:a16="http://schemas.microsoft.com/office/drawing/2014/main" xmlns="" id="{6ED35876-7E67-5DB9-B110-A12829159CB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247549" y="3420882"/>
            <a:ext cx="395408" cy="171844"/>
          </a:xfrm>
          <a:prstGeom prst="rect">
            <a:avLst/>
          </a:prstGeom>
        </p:spPr>
      </p:pic>
      <p:pic>
        <p:nvPicPr>
          <p:cNvPr id="7" name="Picture 26">
            <a:extLst>
              <a:ext uri="{FF2B5EF4-FFF2-40B4-BE49-F238E27FC236}">
                <a16:creationId xmlns:a16="http://schemas.microsoft.com/office/drawing/2014/main" xmlns="" id="{162F0BA6-B728-1484-64BB-51A353B0B0C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0311212" y="3186214"/>
            <a:ext cx="395408" cy="171844"/>
          </a:xfrm>
          <a:prstGeom prst="rect">
            <a:avLst/>
          </a:prstGeom>
        </p:spPr>
      </p:pic>
      <p:pic>
        <p:nvPicPr>
          <p:cNvPr id="9" name="gam">
            <a:hlinkClick r:id="" action="ppaction://media"/>
            <a:extLst>
              <a:ext uri="{FF2B5EF4-FFF2-40B4-BE49-F238E27FC236}">
                <a16:creationId xmlns:a16="http://schemas.microsoft.com/office/drawing/2014/main" xmlns="" id="{D04FE8E3-DBB6-D63F-D4E3-21EA9BA92E8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49654" y="629041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476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xmlns="" id="{D0F84909-BE21-21E1-DCC4-B5C97D0A7B0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24177" y="0"/>
            <a:ext cx="1083734" cy="1872544"/>
          </a:xfrm>
          <a:prstGeom prst="rect">
            <a:avLst/>
          </a:prstGeom>
        </p:spPr>
      </p:pic>
      <p:sp>
        <p:nvSpPr>
          <p:cNvPr id="6" name="Freeform 5">
            <a:extLst>
              <a:ext uri="{FF2B5EF4-FFF2-40B4-BE49-F238E27FC236}">
                <a16:creationId xmlns:a16="http://schemas.microsoft.com/office/drawing/2014/main" xmlns="" id="{2468FC94-E90E-8A00-C1A4-FB6F2BABB8A4}"/>
              </a:ext>
            </a:extLst>
          </p:cNvPr>
          <p:cNvSpPr/>
          <p:nvPr/>
        </p:nvSpPr>
        <p:spPr>
          <a:xfrm>
            <a:off x="0" y="6010102"/>
            <a:ext cx="12192000" cy="847898"/>
          </a:xfrm>
          <a:custGeom>
            <a:avLst/>
            <a:gdLst/>
            <a:ahLst/>
            <a:cxnLst/>
            <a:rect l="l" t="t" r="r" b="b"/>
            <a:pathLst>
              <a:path w="3048000" h="847898">
                <a:moveTo>
                  <a:pt x="0" y="0"/>
                </a:moveTo>
                <a:lnTo>
                  <a:pt x="3048000" y="0"/>
                </a:lnTo>
                <a:lnTo>
                  <a:pt x="3048000" y="847898"/>
                </a:lnTo>
                <a:lnTo>
                  <a:pt x="0" y="84789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vi-VN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xmlns="" id="{AB7E1C94-0074-A241-A98B-E16B66DA3DF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9477693" y="4730043"/>
            <a:ext cx="2714307" cy="2076675"/>
          </a:xfrm>
          <a:prstGeom prst="rect">
            <a:avLst/>
          </a:prstGeom>
        </p:spPr>
      </p:pic>
      <p:pic>
        <p:nvPicPr>
          <p:cNvPr id="8" name="Picture 5">
            <a:extLst>
              <a:ext uri="{FF2B5EF4-FFF2-40B4-BE49-F238E27FC236}">
                <a16:creationId xmlns:a16="http://schemas.microsoft.com/office/drawing/2014/main" xmlns="" id="{8777A2E2-6C52-DDEA-231D-EDA462D19C3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 flipH="1">
            <a:off x="124177" y="4870675"/>
            <a:ext cx="1938616" cy="1936044"/>
          </a:xfrm>
          <a:prstGeom prst="rect">
            <a:avLst/>
          </a:prstGeom>
        </p:spPr>
      </p:pic>
      <p:sp>
        <p:nvSpPr>
          <p:cNvPr id="2" name="Rectangle 14">
            <a:extLst>
              <a:ext uri="{FF2B5EF4-FFF2-40B4-BE49-F238E27FC236}">
                <a16:creationId xmlns:a16="http://schemas.microsoft.com/office/drawing/2014/main" xmlns="" id="{05A68BD0-4B16-6A72-41F9-5A88558F292E}"/>
              </a:ext>
            </a:extLst>
          </p:cNvPr>
          <p:cNvSpPr/>
          <p:nvPr/>
        </p:nvSpPr>
        <p:spPr>
          <a:xfrm>
            <a:off x="3730662" y="882473"/>
            <a:ext cx="4230325" cy="6671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tabLst>
                <a:tab pos="4572000" algn="l"/>
              </a:tabLst>
            </a:pPr>
            <a:r>
              <a:rPr lang="en-US" altLang="en-US" sz="3735" b="1" dirty="0">
                <a:solidFill>
                  <a:srgbClr val="1810C0"/>
                </a:solidFill>
                <a:latin typeface="Times New Roman" panose="02020603050405020304" pitchFamily="18" charset="0"/>
              </a:rPr>
              <a:t>LUYỆN TIẾT TẤU</a:t>
            </a:r>
          </a:p>
        </p:txBody>
      </p:sp>
      <p:pic>
        <p:nvPicPr>
          <p:cNvPr id="16" name="Hình ảnh 15">
            <a:extLst>
              <a:ext uri="{FF2B5EF4-FFF2-40B4-BE49-F238E27FC236}">
                <a16:creationId xmlns:a16="http://schemas.microsoft.com/office/drawing/2014/main" xmlns="" id="{A6DE3B74-2FA2-7E7C-4535-1BEE10862C0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5400000">
            <a:off x="6122700" y="3004058"/>
            <a:ext cx="599450" cy="175263"/>
          </a:xfrm>
          <a:prstGeom prst="rect">
            <a:avLst/>
          </a:prstGeom>
        </p:spPr>
      </p:pic>
      <p:pic>
        <p:nvPicPr>
          <p:cNvPr id="20" name="Picture 9">
            <a:extLst>
              <a:ext uri="{FF2B5EF4-FFF2-40B4-BE49-F238E27FC236}">
                <a16:creationId xmlns:a16="http://schemas.microsoft.com/office/drawing/2014/main" xmlns="" id="{250986CB-9F08-8F39-27C4-5B8A7B09A30A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52890" y="2815734"/>
            <a:ext cx="363855" cy="521970"/>
          </a:xfrm>
          <a:prstGeom prst="rect">
            <a:avLst/>
          </a:prstGeom>
        </p:spPr>
      </p:pic>
      <p:pic>
        <p:nvPicPr>
          <p:cNvPr id="21" name="Hình ảnh 20">
            <a:extLst>
              <a:ext uri="{FF2B5EF4-FFF2-40B4-BE49-F238E27FC236}">
                <a16:creationId xmlns:a16="http://schemas.microsoft.com/office/drawing/2014/main" xmlns="" id="{677419E3-9569-E48E-E9CF-F498E102B45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5400000">
            <a:off x="4799006" y="2950347"/>
            <a:ext cx="599450" cy="175263"/>
          </a:xfrm>
          <a:prstGeom prst="rect">
            <a:avLst/>
          </a:prstGeom>
        </p:spPr>
      </p:pic>
      <p:pic>
        <p:nvPicPr>
          <p:cNvPr id="27" name="Hình ảnh 26">
            <a:extLst>
              <a:ext uri="{FF2B5EF4-FFF2-40B4-BE49-F238E27FC236}">
                <a16:creationId xmlns:a16="http://schemas.microsoft.com/office/drawing/2014/main" xmlns="" id="{641139B5-8205-CDFC-28AB-4065910B58E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5400000">
            <a:off x="8443847" y="3004059"/>
            <a:ext cx="599450" cy="175263"/>
          </a:xfrm>
          <a:prstGeom prst="rect">
            <a:avLst/>
          </a:prstGeom>
        </p:spPr>
      </p:pic>
      <p:pic>
        <p:nvPicPr>
          <p:cNvPr id="28" name="Picture 9">
            <a:extLst>
              <a:ext uri="{FF2B5EF4-FFF2-40B4-BE49-F238E27FC236}">
                <a16:creationId xmlns:a16="http://schemas.microsoft.com/office/drawing/2014/main" xmlns="" id="{52487E0B-F618-CDB4-F525-A36A022995DC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28175" y="2822327"/>
            <a:ext cx="363855" cy="521970"/>
          </a:xfrm>
          <a:prstGeom prst="rect">
            <a:avLst/>
          </a:prstGeom>
        </p:spPr>
      </p:pic>
      <p:pic>
        <p:nvPicPr>
          <p:cNvPr id="30" name="Hình ảnh 29">
            <a:extLst>
              <a:ext uri="{FF2B5EF4-FFF2-40B4-BE49-F238E27FC236}">
                <a16:creationId xmlns:a16="http://schemas.microsoft.com/office/drawing/2014/main" xmlns="" id="{05AC260E-2607-49A4-8117-89855D280AD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5400000" flipV="1">
            <a:off x="9492982" y="2910280"/>
            <a:ext cx="838894" cy="434735"/>
          </a:xfrm>
          <a:prstGeom prst="rect">
            <a:avLst/>
          </a:prstGeom>
        </p:spPr>
      </p:pic>
      <p:pic>
        <p:nvPicPr>
          <p:cNvPr id="31" name="Hình ảnh 30">
            <a:extLst>
              <a:ext uri="{FF2B5EF4-FFF2-40B4-BE49-F238E27FC236}">
                <a16:creationId xmlns:a16="http://schemas.microsoft.com/office/drawing/2014/main" xmlns="" id="{E329602E-FB3A-8A5C-81ED-FEDD9757725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5400000" flipV="1">
            <a:off x="9275614" y="2895520"/>
            <a:ext cx="838894" cy="434735"/>
          </a:xfrm>
          <a:prstGeom prst="rect">
            <a:avLst/>
          </a:prstGeom>
        </p:spPr>
      </p:pic>
      <p:pic>
        <p:nvPicPr>
          <p:cNvPr id="9" name="Hình ảnh 8">
            <a:extLst>
              <a:ext uri="{FF2B5EF4-FFF2-40B4-BE49-F238E27FC236}">
                <a16:creationId xmlns:a16="http://schemas.microsoft.com/office/drawing/2014/main" xmlns="" id="{190B3B64-203C-96BE-EE83-52B1888FE1C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03820" y="2215962"/>
            <a:ext cx="1886794" cy="15773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8A8A3BFB-3CBD-0008-D519-55A5B91556C0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60322" y="2815734"/>
            <a:ext cx="363855" cy="521970"/>
          </a:xfrm>
          <a:prstGeom prst="rect">
            <a:avLst/>
          </a:prstGeom>
        </p:spPr>
      </p:pic>
      <p:pic>
        <p:nvPicPr>
          <p:cNvPr id="11" name="Hình ảnh 10">
            <a:extLst>
              <a:ext uri="{FF2B5EF4-FFF2-40B4-BE49-F238E27FC236}">
                <a16:creationId xmlns:a16="http://schemas.microsoft.com/office/drawing/2014/main" xmlns="" id="{F7D33053-A250-DECD-ECDD-434503563FB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84444" y="2693440"/>
            <a:ext cx="697779" cy="845394"/>
          </a:xfrm>
          <a:prstGeom prst="rect">
            <a:avLst/>
          </a:prstGeom>
        </p:spPr>
      </p:pic>
      <p:pic>
        <p:nvPicPr>
          <p:cNvPr id="13" name="Hình ảnh 12" descr="Ảnh có chứa roi da, đen và trắng, ăng ten, cái cọc&#10;&#10;Mô tả được tạo tự động">
            <a:extLst>
              <a:ext uri="{FF2B5EF4-FFF2-40B4-BE49-F238E27FC236}">
                <a16:creationId xmlns:a16="http://schemas.microsoft.com/office/drawing/2014/main" xmlns="" id="{31F123E8-90D8-8CBA-71BE-B62FFBD1BAA4}"/>
              </a:ext>
            </a:extLst>
          </p:cNvPr>
          <p:cNvPicPr>
            <a:picLocks noChangeAspect="1"/>
          </p:cNvPicPr>
          <p:nvPr/>
        </p:nvPicPr>
        <p:blipFill>
          <a:blip r:embed="rId18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18609" y="2738253"/>
            <a:ext cx="381000" cy="568973"/>
          </a:xfrm>
          <a:prstGeom prst="rect">
            <a:avLst/>
          </a:prstGeom>
        </p:spPr>
      </p:pic>
      <p:pic>
        <p:nvPicPr>
          <p:cNvPr id="15" name="Picture 9">
            <a:extLst>
              <a:ext uri="{FF2B5EF4-FFF2-40B4-BE49-F238E27FC236}">
                <a16:creationId xmlns:a16="http://schemas.microsoft.com/office/drawing/2014/main" xmlns="" id="{D6A5E726-7EBC-117B-BC1E-9B44B85BE0FC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75363" y="2791964"/>
            <a:ext cx="363855" cy="521970"/>
          </a:xfrm>
          <a:prstGeom prst="rect">
            <a:avLst/>
          </a:prstGeom>
        </p:spPr>
      </p:pic>
      <p:pic>
        <p:nvPicPr>
          <p:cNvPr id="17" name="Picture 9">
            <a:extLst>
              <a:ext uri="{FF2B5EF4-FFF2-40B4-BE49-F238E27FC236}">
                <a16:creationId xmlns:a16="http://schemas.microsoft.com/office/drawing/2014/main" xmlns="" id="{256246A4-597F-FD5A-BCA6-5CCACDF31C91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28221" y="2830704"/>
            <a:ext cx="363855" cy="521970"/>
          </a:xfrm>
          <a:prstGeom prst="rect">
            <a:avLst/>
          </a:prstGeom>
        </p:spPr>
      </p:pic>
      <p:pic>
        <p:nvPicPr>
          <p:cNvPr id="26" name="Picture 9">
            <a:extLst>
              <a:ext uri="{FF2B5EF4-FFF2-40B4-BE49-F238E27FC236}">
                <a16:creationId xmlns:a16="http://schemas.microsoft.com/office/drawing/2014/main" xmlns="" id="{1108F2BD-7584-215E-38E0-86F9AF949F2A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74995" y="2840184"/>
            <a:ext cx="363855" cy="521970"/>
          </a:xfrm>
          <a:prstGeom prst="rect">
            <a:avLst/>
          </a:prstGeom>
        </p:spPr>
      </p:pic>
      <p:pic>
        <p:nvPicPr>
          <p:cNvPr id="33" name="Hình ảnh 32">
            <a:extLst>
              <a:ext uri="{FF2B5EF4-FFF2-40B4-BE49-F238E27FC236}">
                <a16:creationId xmlns:a16="http://schemas.microsoft.com/office/drawing/2014/main" xmlns="" id="{DDCE199A-BFD3-2E2A-4BF1-EE8BC0C4F7E9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059573" y="2325512"/>
            <a:ext cx="514350" cy="1236341"/>
          </a:xfrm>
          <a:prstGeom prst="rect">
            <a:avLst/>
          </a:prstGeom>
        </p:spPr>
      </p:pic>
      <p:pic>
        <p:nvPicPr>
          <p:cNvPr id="34" name="tt33">
            <a:hlinkClick r:id="" action="ppaction://media"/>
            <a:extLst>
              <a:ext uri="{FF2B5EF4-FFF2-40B4-BE49-F238E27FC236}">
                <a16:creationId xmlns:a16="http://schemas.microsoft.com/office/drawing/2014/main" xmlns="" id="{A4BD25DB-766F-C128-3738-1EE4703EB83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10583119" y="882473"/>
            <a:ext cx="609600" cy="609600"/>
          </a:xfrm>
          <a:prstGeom prst="rect">
            <a:avLst/>
          </a:prstGeom>
        </p:spPr>
      </p:pic>
      <p:pic>
        <p:nvPicPr>
          <p:cNvPr id="35" name="Hình ảnh 34">
            <a:extLst>
              <a:ext uri="{FF2B5EF4-FFF2-40B4-BE49-F238E27FC236}">
                <a16:creationId xmlns:a16="http://schemas.microsoft.com/office/drawing/2014/main" xmlns="" id="{7718FDA5-FF2C-7080-21BF-8AB2ADF01240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580825" y="3959471"/>
            <a:ext cx="514350" cy="1236341"/>
          </a:xfrm>
          <a:prstGeom prst="rect">
            <a:avLst/>
          </a:prstGeom>
        </p:spPr>
      </p:pic>
      <p:sp>
        <p:nvSpPr>
          <p:cNvPr id="37" name="Text Box 2">
            <a:extLst>
              <a:ext uri="{FF2B5EF4-FFF2-40B4-BE49-F238E27FC236}">
                <a16:creationId xmlns:a16="http://schemas.microsoft.com/office/drawing/2014/main" xmlns="" id="{A992DE3E-689A-BACA-6A74-500C59CD26F1}"/>
              </a:ext>
            </a:extLst>
          </p:cNvPr>
          <p:cNvSpPr txBox="1">
            <a:spLocks noChangeArrowheads="1"/>
          </p:cNvSpPr>
          <p:nvPr/>
        </p:nvSpPr>
        <p:spPr bwMode="auto">
          <a:xfrm flipH="1" flipV="1">
            <a:off x="3349662" y="4640487"/>
            <a:ext cx="3810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vi-VN" altLang="vi-VN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=</a:t>
            </a:r>
            <a:endParaRPr kumimoji="0" lang="vi-VN" altLang="vi-V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8" name="Text Box 3">
            <a:extLst>
              <a:ext uri="{FF2B5EF4-FFF2-40B4-BE49-F238E27FC236}">
                <a16:creationId xmlns:a16="http://schemas.microsoft.com/office/drawing/2014/main" xmlns="" id="{A3D27236-B5B6-B081-D3A4-4E4672D0D0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3869" y="4669977"/>
            <a:ext cx="4143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vi-VN" altLang="vi-VN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+</a:t>
            </a:r>
            <a:endParaRPr kumimoji="0" lang="vi-VN" altLang="vi-V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9" name="Picture 9">
            <a:extLst>
              <a:ext uri="{FF2B5EF4-FFF2-40B4-BE49-F238E27FC236}">
                <a16:creationId xmlns:a16="http://schemas.microsoft.com/office/drawing/2014/main" xmlns="" id="{7268DFB8-CB10-AB3A-6F4C-ECC84C066139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67136" y="4489701"/>
            <a:ext cx="363855" cy="521970"/>
          </a:xfrm>
          <a:prstGeom prst="rect">
            <a:avLst/>
          </a:prstGeom>
        </p:spPr>
      </p:pic>
      <p:pic>
        <p:nvPicPr>
          <p:cNvPr id="40" name="Hình ảnh 39" descr="Ảnh có chứa roi da, đen và trắng, ăng ten, cái cọc&#10;&#10;Mô tả được tạo tự động">
            <a:extLst>
              <a:ext uri="{FF2B5EF4-FFF2-40B4-BE49-F238E27FC236}">
                <a16:creationId xmlns:a16="http://schemas.microsoft.com/office/drawing/2014/main" xmlns="" id="{CF8AC9B1-C92C-D57F-236D-0C8B48F3226A}"/>
              </a:ext>
            </a:extLst>
          </p:cNvPr>
          <p:cNvPicPr>
            <a:picLocks noChangeAspect="1"/>
          </p:cNvPicPr>
          <p:nvPr/>
        </p:nvPicPr>
        <p:blipFill>
          <a:blip r:embed="rId18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55751" y="4510645"/>
            <a:ext cx="381000" cy="521970"/>
          </a:xfrm>
          <a:prstGeom prst="rect">
            <a:avLst/>
          </a:prstGeom>
        </p:spPr>
      </p:pic>
      <p:sp>
        <p:nvSpPr>
          <p:cNvPr id="41" name="Text Box 2">
            <a:extLst>
              <a:ext uri="{FF2B5EF4-FFF2-40B4-BE49-F238E27FC236}">
                <a16:creationId xmlns:a16="http://schemas.microsoft.com/office/drawing/2014/main" xmlns="" id="{F2C4F62C-CDB4-5347-4746-87078D83FCB7}"/>
              </a:ext>
            </a:extLst>
          </p:cNvPr>
          <p:cNvSpPr txBox="1">
            <a:spLocks noChangeArrowheads="1"/>
          </p:cNvSpPr>
          <p:nvPr/>
        </p:nvSpPr>
        <p:spPr bwMode="auto">
          <a:xfrm flipH="1" flipV="1">
            <a:off x="5649330" y="4598860"/>
            <a:ext cx="3810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vi-VN" altLang="vi-VN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=</a:t>
            </a:r>
            <a:endParaRPr kumimoji="0" lang="vi-VN" altLang="vi-V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2" name="Picture 9">
            <a:extLst>
              <a:ext uri="{FF2B5EF4-FFF2-40B4-BE49-F238E27FC236}">
                <a16:creationId xmlns:a16="http://schemas.microsoft.com/office/drawing/2014/main" xmlns="" id="{5F2E8905-7DB8-0A05-3C19-3AD523A3E51A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85376" y="4489701"/>
            <a:ext cx="363855" cy="521970"/>
          </a:xfrm>
          <a:prstGeom prst="rect">
            <a:avLst/>
          </a:prstGeom>
        </p:spPr>
      </p:pic>
      <p:pic>
        <p:nvPicPr>
          <p:cNvPr id="43" name="Picture 9">
            <a:extLst>
              <a:ext uri="{FF2B5EF4-FFF2-40B4-BE49-F238E27FC236}">
                <a16:creationId xmlns:a16="http://schemas.microsoft.com/office/drawing/2014/main" xmlns="" id="{E1CE9414-3A12-BA50-0E7F-42A5D8E69FD3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13672" y="4489701"/>
            <a:ext cx="363855" cy="521970"/>
          </a:xfrm>
          <a:prstGeom prst="rect">
            <a:avLst/>
          </a:prstGeom>
        </p:spPr>
      </p:pic>
      <p:pic>
        <p:nvPicPr>
          <p:cNvPr id="44" name="Picture 9">
            <a:extLst>
              <a:ext uri="{FF2B5EF4-FFF2-40B4-BE49-F238E27FC236}">
                <a16:creationId xmlns:a16="http://schemas.microsoft.com/office/drawing/2014/main" xmlns="" id="{87F7714B-8E89-1515-C73E-699BA46DE2DA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412833" y="4510645"/>
            <a:ext cx="363855" cy="521970"/>
          </a:xfrm>
          <a:prstGeom prst="rect">
            <a:avLst/>
          </a:prstGeom>
        </p:spPr>
      </p:pic>
      <p:sp>
        <p:nvSpPr>
          <p:cNvPr id="45" name="Text Box 3">
            <a:extLst>
              <a:ext uri="{FF2B5EF4-FFF2-40B4-BE49-F238E27FC236}">
                <a16:creationId xmlns:a16="http://schemas.microsoft.com/office/drawing/2014/main" xmlns="" id="{06AE3E6A-48CD-BBC1-D22B-922ED3B87F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2765" y="4651993"/>
            <a:ext cx="4143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vi-VN" altLang="vi-VN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+</a:t>
            </a:r>
            <a:endParaRPr kumimoji="0" lang="vi-VN" altLang="vi-V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6" name="Text Box 3">
            <a:extLst>
              <a:ext uri="{FF2B5EF4-FFF2-40B4-BE49-F238E27FC236}">
                <a16:creationId xmlns:a16="http://schemas.microsoft.com/office/drawing/2014/main" xmlns="" id="{74A1879D-D85F-803A-EA4D-4B524DA751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07625" y="4647217"/>
            <a:ext cx="4143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vi-VN" altLang="vi-VN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+</a:t>
            </a:r>
            <a:endParaRPr kumimoji="0" lang="vi-VN" altLang="vi-V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689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9" dur="10083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audio>
              <p:cMediaNode vol="80000">
                <p:cTn id="9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  <p:bldLst>
      <p:bldP spid="37" grpId="0"/>
      <p:bldP spid="38" grpId="0"/>
      <p:bldP spid="41" grpId="0"/>
      <p:bldP spid="45" grpId="0"/>
      <p:bldP spid="4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4763911"/>
            <a:ext cx="2133600" cy="1542034"/>
          </a:xfrm>
          <a:prstGeom prst="rect">
            <a:avLst/>
          </a:prstGeom>
        </p:spPr>
      </p:pic>
      <p:pic>
        <p:nvPicPr>
          <p:cNvPr id="2" name="Hình ảnh 1">
            <a:extLst>
              <a:ext uri="{FF2B5EF4-FFF2-40B4-BE49-F238E27FC236}">
                <a16:creationId xmlns:a16="http://schemas.microsoft.com/office/drawing/2014/main" xmlns="" id="{62D9F2BF-6FD3-4840-83BE-FCE9AA6CE5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186311"/>
            <a:ext cx="12191999" cy="671689"/>
          </a:xfrm>
          <a:prstGeom prst="rect">
            <a:avLst/>
          </a:prstGeom>
        </p:spPr>
      </p:pic>
      <p:sp>
        <p:nvSpPr>
          <p:cNvPr id="4" name="Freeform 2" descr="Soft Illustrative Lunar New Year Cherry Blossoms">
            <a:extLst>
              <a:ext uri="{FF2B5EF4-FFF2-40B4-BE49-F238E27FC236}">
                <a16:creationId xmlns:a16="http://schemas.microsoft.com/office/drawing/2014/main" xmlns="" id="{207B1CBD-C948-1961-4D35-EA4204766613}"/>
              </a:ext>
            </a:extLst>
          </p:cNvPr>
          <p:cNvSpPr/>
          <p:nvPr/>
        </p:nvSpPr>
        <p:spPr>
          <a:xfrm rot="606510">
            <a:off x="-262570" y="43834"/>
            <a:ext cx="2317146" cy="2304255"/>
          </a:xfrm>
          <a:custGeom>
            <a:avLst/>
            <a:gdLst/>
            <a:ahLst/>
            <a:cxnLst/>
            <a:rect l="l" t="t" r="r" b="b"/>
            <a:pathLst>
              <a:path w="5077780" h="2945112">
                <a:moveTo>
                  <a:pt x="0" y="0"/>
                </a:moveTo>
                <a:lnTo>
                  <a:pt x="5077780" y="0"/>
                </a:lnTo>
                <a:lnTo>
                  <a:pt x="5077780" y="2945113"/>
                </a:lnTo>
                <a:lnTo>
                  <a:pt x="0" y="294511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vi-VN"/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xmlns="" id="{A2A9D004-1C5D-4F58-3EA7-5CD021D739C6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 flipH="1">
            <a:off x="1965585" y="931297"/>
            <a:ext cx="1122256" cy="768745"/>
          </a:xfrm>
          <a:prstGeom prst="rect">
            <a:avLst/>
          </a:prstGeom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xmlns="" id="{5103C9F2-24E3-82AF-69F3-4D7582B5C5F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 flipH="1">
            <a:off x="1965585" y="202649"/>
            <a:ext cx="1122256" cy="7687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96EC7156-078D-B486-7F69-CB1BBCF5DC72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 flipH="1">
            <a:off x="2526713" y="699875"/>
            <a:ext cx="1122256" cy="768745"/>
          </a:xfrm>
          <a:prstGeom prst="rect">
            <a:avLst/>
          </a:prstGeom>
        </p:spPr>
      </p:pic>
      <p:pic>
        <p:nvPicPr>
          <p:cNvPr id="10" name="Hình ảnh 9">
            <a:extLst>
              <a:ext uri="{FF2B5EF4-FFF2-40B4-BE49-F238E27FC236}">
                <a16:creationId xmlns:a16="http://schemas.microsoft.com/office/drawing/2014/main" xmlns="" id="{E45785A8-0981-FFFC-7786-F9518E46A8E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0374" y="2225489"/>
            <a:ext cx="10899554" cy="2538421"/>
          </a:xfrm>
          <a:prstGeom prst="rect">
            <a:avLst/>
          </a:prstGeom>
        </p:spPr>
      </p:pic>
      <p:sp>
        <p:nvSpPr>
          <p:cNvPr id="11" name="Hộp Văn bản 10">
            <a:extLst>
              <a:ext uri="{FF2B5EF4-FFF2-40B4-BE49-F238E27FC236}">
                <a16:creationId xmlns:a16="http://schemas.microsoft.com/office/drawing/2014/main" xmlns="" id="{D6E1B4BE-3ECC-022D-B312-FD126812C99B}"/>
              </a:ext>
            </a:extLst>
          </p:cNvPr>
          <p:cNvSpPr txBox="1"/>
          <p:nvPr/>
        </p:nvSpPr>
        <p:spPr>
          <a:xfrm>
            <a:off x="609600" y="822880"/>
            <a:ext cx="119210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200" b="1" dirty="0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r>
              <a:rPr lang="en-US" sz="3200" b="1" dirty="0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nhạc</a:t>
            </a:r>
            <a:r>
              <a:rPr lang="en-US" sz="3200" b="1" dirty="0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200" b="1" dirty="0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</a:t>
            </a:r>
          </a:p>
        </p:txBody>
      </p:sp>
      <p:pic>
        <p:nvPicPr>
          <p:cNvPr id="9" name="tdn3">
            <a:hlinkClick r:id="" action="ppaction://media"/>
            <a:extLst>
              <a:ext uri="{FF2B5EF4-FFF2-40B4-BE49-F238E27FC236}">
                <a16:creationId xmlns:a16="http://schemas.microsoft.com/office/drawing/2014/main" xmlns="" id="{58D0418F-7832-798D-8AB5-668A97AD28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701866" y="63944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496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2115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6715" y="4763911"/>
            <a:ext cx="2545285" cy="1542034"/>
          </a:xfrm>
          <a:prstGeom prst="rect">
            <a:avLst/>
          </a:prstGeom>
        </p:spPr>
      </p:pic>
      <p:pic>
        <p:nvPicPr>
          <p:cNvPr id="2" name="Hình ảnh 1">
            <a:extLst>
              <a:ext uri="{FF2B5EF4-FFF2-40B4-BE49-F238E27FC236}">
                <a16:creationId xmlns:a16="http://schemas.microsoft.com/office/drawing/2014/main" xmlns="" id="{62D9F2BF-6FD3-4840-83BE-FCE9AA6CE5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186311"/>
            <a:ext cx="12191999" cy="671689"/>
          </a:xfrm>
          <a:prstGeom prst="rect">
            <a:avLst/>
          </a:prstGeom>
        </p:spPr>
      </p:pic>
      <p:sp>
        <p:nvSpPr>
          <p:cNvPr id="4" name="Freeform 2" descr="Soft Illustrative Lunar New Year Cherry Blossoms">
            <a:extLst>
              <a:ext uri="{FF2B5EF4-FFF2-40B4-BE49-F238E27FC236}">
                <a16:creationId xmlns:a16="http://schemas.microsoft.com/office/drawing/2014/main" xmlns="" id="{207B1CBD-C948-1961-4D35-EA4204766613}"/>
              </a:ext>
            </a:extLst>
          </p:cNvPr>
          <p:cNvSpPr/>
          <p:nvPr/>
        </p:nvSpPr>
        <p:spPr>
          <a:xfrm rot="606510">
            <a:off x="-262570" y="43834"/>
            <a:ext cx="2317146" cy="2304255"/>
          </a:xfrm>
          <a:custGeom>
            <a:avLst/>
            <a:gdLst/>
            <a:ahLst/>
            <a:cxnLst/>
            <a:rect l="l" t="t" r="r" b="b"/>
            <a:pathLst>
              <a:path w="5077780" h="2945112">
                <a:moveTo>
                  <a:pt x="0" y="0"/>
                </a:moveTo>
                <a:lnTo>
                  <a:pt x="5077780" y="0"/>
                </a:lnTo>
                <a:lnTo>
                  <a:pt x="5077780" y="2945113"/>
                </a:lnTo>
                <a:lnTo>
                  <a:pt x="0" y="294511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vi-VN"/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xmlns="" id="{A2A9D004-1C5D-4F58-3EA7-5CD021D739C6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 flipH="1">
            <a:off x="1965585" y="931297"/>
            <a:ext cx="1122256" cy="768745"/>
          </a:xfrm>
          <a:prstGeom prst="rect">
            <a:avLst/>
          </a:prstGeom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xmlns="" id="{5103C9F2-24E3-82AF-69F3-4D7582B5C5F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 flipH="1">
            <a:off x="1965585" y="202649"/>
            <a:ext cx="1122256" cy="7687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96EC7156-078D-B486-7F69-CB1BBCF5DC72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 flipH="1">
            <a:off x="2526713" y="699875"/>
            <a:ext cx="1122256" cy="768745"/>
          </a:xfrm>
          <a:prstGeom prst="rect">
            <a:avLst/>
          </a:prstGeom>
        </p:spPr>
      </p:pic>
      <p:pic>
        <p:nvPicPr>
          <p:cNvPr id="9" name="Hình ảnh 8">
            <a:extLst>
              <a:ext uri="{FF2B5EF4-FFF2-40B4-BE49-F238E27FC236}">
                <a16:creationId xmlns:a16="http://schemas.microsoft.com/office/drawing/2014/main" xmlns="" id="{9D0744B2-4265-44F7-70EF-82498F18F3D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6508" y="2428690"/>
            <a:ext cx="11773892" cy="1188302"/>
          </a:xfrm>
          <a:prstGeom prst="rect">
            <a:avLst/>
          </a:prstGeom>
        </p:spPr>
      </p:pic>
      <p:sp>
        <p:nvSpPr>
          <p:cNvPr id="10" name="Hộp Văn bản 9">
            <a:extLst>
              <a:ext uri="{FF2B5EF4-FFF2-40B4-BE49-F238E27FC236}">
                <a16:creationId xmlns:a16="http://schemas.microsoft.com/office/drawing/2014/main" xmlns="" id="{45E44E94-5570-3D4C-939B-CC8685D5BC69}"/>
              </a:ext>
            </a:extLst>
          </p:cNvPr>
          <p:cNvSpPr txBox="1"/>
          <p:nvPr/>
        </p:nvSpPr>
        <p:spPr>
          <a:xfrm>
            <a:off x="2720624" y="1612493"/>
            <a:ext cx="22803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3200" b="1" dirty="0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</a:p>
        </p:txBody>
      </p:sp>
      <p:pic>
        <p:nvPicPr>
          <p:cNvPr id="11" name="Unknown_1">
            <a:hlinkClick r:id="" action="ppaction://media"/>
            <a:extLst>
              <a:ext uri="{FF2B5EF4-FFF2-40B4-BE49-F238E27FC236}">
                <a16:creationId xmlns:a16="http://schemas.microsoft.com/office/drawing/2014/main" xmlns="" id="{B6069619-FFBB-3745-218D-52E6501E74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614557" y="131566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5523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120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6715" y="4763911"/>
            <a:ext cx="2545285" cy="1542034"/>
          </a:xfrm>
          <a:prstGeom prst="rect">
            <a:avLst/>
          </a:prstGeom>
        </p:spPr>
      </p:pic>
      <p:pic>
        <p:nvPicPr>
          <p:cNvPr id="2" name="Hình ảnh 1">
            <a:extLst>
              <a:ext uri="{FF2B5EF4-FFF2-40B4-BE49-F238E27FC236}">
                <a16:creationId xmlns:a16="http://schemas.microsoft.com/office/drawing/2014/main" xmlns="" id="{62D9F2BF-6FD3-4840-83BE-FCE9AA6CE5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186311"/>
            <a:ext cx="12191999" cy="671689"/>
          </a:xfrm>
          <a:prstGeom prst="rect">
            <a:avLst/>
          </a:prstGeom>
        </p:spPr>
      </p:pic>
      <p:sp>
        <p:nvSpPr>
          <p:cNvPr id="4" name="Freeform 2" descr="Soft Illustrative Lunar New Year Cherry Blossoms">
            <a:extLst>
              <a:ext uri="{FF2B5EF4-FFF2-40B4-BE49-F238E27FC236}">
                <a16:creationId xmlns:a16="http://schemas.microsoft.com/office/drawing/2014/main" xmlns="" id="{207B1CBD-C948-1961-4D35-EA4204766613}"/>
              </a:ext>
            </a:extLst>
          </p:cNvPr>
          <p:cNvSpPr/>
          <p:nvPr/>
        </p:nvSpPr>
        <p:spPr>
          <a:xfrm rot="606510">
            <a:off x="-262570" y="43834"/>
            <a:ext cx="2317146" cy="2304255"/>
          </a:xfrm>
          <a:custGeom>
            <a:avLst/>
            <a:gdLst/>
            <a:ahLst/>
            <a:cxnLst/>
            <a:rect l="l" t="t" r="r" b="b"/>
            <a:pathLst>
              <a:path w="5077780" h="2945112">
                <a:moveTo>
                  <a:pt x="0" y="0"/>
                </a:moveTo>
                <a:lnTo>
                  <a:pt x="5077780" y="0"/>
                </a:lnTo>
                <a:lnTo>
                  <a:pt x="5077780" y="2945113"/>
                </a:lnTo>
                <a:lnTo>
                  <a:pt x="0" y="294511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vi-VN"/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xmlns="" id="{A2A9D004-1C5D-4F58-3EA7-5CD021D739C6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 flipH="1">
            <a:off x="1965585" y="931297"/>
            <a:ext cx="1122256" cy="768745"/>
          </a:xfrm>
          <a:prstGeom prst="rect">
            <a:avLst/>
          </a:prstGeom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xmlns="" id="{5103C9F2-24E3-82AF-69F3-4D7582B5C5F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 flipH="1">
            <a:off x="1965585" y="202649"/>
            <a:ext cx="1122256" cy="7687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96EC7156-078D-B486-7F69-CB1BBCF5DC72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 flipH="1">
            <a:off x="2526713" y="699875"/>
            <a:ext cx="1122256" cy="768745"/>
          </a:xfrm>
          <a:prstGeom prst="rect">
            <a:avLst/>
          </a:prstGeom>
        </p:spPr>
      </p:pic>
      <p:pic>
        <p:nvPicPr>
          <p:cNvPr id="9" name="Hình ảnh 8">
            <a:extLst>
              <a:ext uri="{FF2B5EF4-FFF2-40B4-BE49-F238E27FC236}">
                <a16:creationId xmlns:a16="http://schemas.microsoft.com/office/drawing/2014/main" xmlns="" id="{927CE567-D330-96F0-FDF7-C6C2E5EC172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0578" y="2461942"/>
            <a:ext cx="11571111" cy="1220173"/>
          </a:xfrm>
          <a:prstGeom prst="rect">
            <a:avLst/>
          </a:prstGeom>
        </p:spPr>
      </p:pic>
      <p:sp>
        <p:nvSpPr>
          <p:cNvPr id="10" name="Hộp Văn bản 9">
            <a:extLst>
              <a:ext uri="{FF2B5EF4-FFF2-40B4-BE49-F238E27FC236}">
                <a16:creationId xmlns:a16="http://schemas.microsoft.com/office/drawing/2014/main" xmlns="" id="{35A37CD4-C214-D011-F08F-5FCA46505B4F}"/>
              </a:ext>
            </a:extLst>
          </p:cNvPr>
          <p:cNvSpPr txBox="1"/>
          <p:nvPr/>
        </p:nvSpPr>
        <p:spPr>
          <a:xfrm>
            <a:off x="2720624" y="1612493"/>
            <a:ext cx="22803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3200" b="1" dirty="0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</a:p>
        </p:txBody>
      </p:sp>
      <p:pic>
        <p:nvPicPr>
          <p:cNvPr id="11" name="Unknown_2">
            <a:hlinkClick r:id="" action="ppaction://media"/>
            <a:extLst>
              <a:ext uri="{FF2B5EF4-FFF2-40B4-BE49-F238E27FC236}">
                <a16:creationId xmlns:a16="http://schemas.microsoft.com/office/drawing/2014/main" xmlns="" id="{C501F760-9734-CE71-402D-E79F4A30A6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919357" y="94737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5302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227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4763911"/>
            <a:ext cx="2133600" cy="1542034"/>
          </a:xfrm>
          <a:prstGeom prst="rect">
            <a:avLst/>
          </a:prstGeom>
        </p:spPr>
      </p:pic>
      <p:pic>
        <p:nvPicPr>
          <p:cNvPr id="2" name="Hình ảnh 1">
            <a:extLst>
              <a:ext uri="{FF2B5EF4-FFF2-40B4-BE49-F238E27FC236}">
                <a16:creationId xmlns:a16="http://schemas.microsoft.com/office/drawing/2014/main" xmlns="" id="{62D9F2BF-6FD3-4840-83BE-FCE9AA6CE5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186311"/>
            <a:ext cx="12191999" cy="671689"/>
          </a:xfrm>
          <a:prstGeom prst="rect">
            <a:avLst/>
          </a:prstGeom>
        </p:spPr>
      </p:pic>
      <p:sp>
        <p:nvSpPr>
          <p:cNvPr id="4" name="Freeform 2" descr="Soft Illustrative Lunar New Year Cherry Blossoms">
            <a:extLst>
              <a:ext uri="{FF2B5EF4-FFF2-40B4-BE49-F238E27FC236}">
                <a16:creationId xmlns:a16="http://schemas.microsoft.com/office/drawing/2014/main" xmlns="" id="{207B1CBD-C948-1961-4D35-EA4204766613}"/>
              </a:ext>
            </a:extLst>
          </p:cNvPr>
          <p:cNvSpPr/>
          <p:nvPr/>
        </p:nvSpPr>
        <p:spPr>
          <a:xfrm rot="606510">
            <a:off x="-262570" y="43834"/>
            <a:ext cx="2317146" cy="2304255"/>
          </a:xfrm>
          <a:custGeom>
            <a:avLst/>
            <a:gdLst/>
            <a:ahLst/>
            <a:cxnLst/>
            <a:rect l="l" t="t" r="r" b="b"/>
            <a:pathLst>
              <a:path w="5077780" h="2945112">
                <a:moveTo>
                  <a:pt x="0" y="0"/>
                </a:moveTo>
                <a:lnTo>
                  <a:pt x="5077780" y="0"/>
                </a:lnTo>
                <a:lnTo>
                  <a:pt x="5077780" y="2945113"/>
                </a:lnTo>
                <a:lnTo>
                  <a:pt x="0" y="294511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vi-VN"/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xmlns="" id="{A2A9D004-1C5D-4F58-3EA7-5CD021D739C6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 flipH="1">
            <a:off x="1965585" y="931297"/>
            <a:ext cx="1122256" cy="768745"/>
          </a:xfrm>
          <a:prstGeom prst="rect">
            <a:avLst/>
          </a:prstGeom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xmlns="" id="{5103C9F2-24E3-82AF-69F3-4D7582B5C5F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 flipH="1">
            <a:off x="1965585" y="202649"/>
            <a:ext cx="1122256" cy="7687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96EC7156-078D-B486-7F69-CB1BBCF5DC72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 flipH="1">
            <a:off x="2526713" y="699875"/>
            <a:ext cx="1122256" cy="768745"/>
          </a:xfrm>
          <a:prstGeom prst="rect">
            <a:avLst/>
          </a:prstGeom>
        </p:spPr>
      </p:pic>
      <p:pic>
        <p:nvPicPr>
          <p:cNvPr id="10" name="Hình ảnh 9">
            <a:extLst>
              <a:ext uri="{FF2B5EF4-FFF2-40B4-BE49-F238E27FC236}">
                <a16:creationId xmlns:a16="http://schemas.microsoft.com/office/drawing/2014/main" xmlns="" id="{E45785A8-0981-FFFC-7786-F9518E46A8E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0374" y="2225489"/>
            <a:ext cx="10899554" cy="2538421"/>
          </a:xfrm>
          <a:prstGeom prst="rect">
            <a:avLst/>
          </a:prstGeom>
        </p:spPr>
      </p:pic>
      <p:sp>
        <p:nvSpPr>
          <p:cNvPr id="11" name="Hộp Văn bản 10">
            <a:extLst>
              <a:ext uri="{FF2B5EF4-FFF2-40B4-BE49-F238E27FC236}">
                <a16:creationId xmlns:a16="http://schemas.microsoft.com/office/drawing/2014/main" xmlns="" id="{D6E1B4BE-3ECC-022D-B312-FD126812C99B}"/>
              </a:ext>
            </a:extLst>
          </p:cNvPr>
          <p:cNvSpPr txBox="1"/>
          <p:nvPr/>
        </p:nvSpPr>
        <p:spPr>
          <a:xfrm>
            <a:off x="609600" y="822880"/>
            <a:ext cx="1192106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Ghép</a:t>
            </a:r>
            <a:r>
              <a:rPr lang="en-US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toàn</a:t>
            </a:r>
            <a:r>
              <a:rPr lang="en-US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endParaRPr lang="en-US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200" b="1" dirty="0" err="1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200" b="1" dirty="0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r>
              <a:rPr lang="en-US" sz="3200" b="1" dirty="0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nhạc</a:t>
            </a:r>
            <a:r>
              <a:rPr lang="en-US" sz="3200" b="1" dirty="0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200" b="1" dirty="0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</a:t>
            </a:r>
          </a:p>
        </p:txBody>
      </p:sp>
      <p:pic>
        <p:nvPicPr>
          <p:cNvPr id="9" name="tdn3">
            <a:hlinkClick r:id="" action="ppaction://media"/>
            <a:extLst>
              <a:ext uri="{FF2B5EF4-FFF2-40B4-BE49-F238E27FC236}">
                <a16:creationId xmlns:a16="http://schemas.microsoft.com/office/drawing/2014/main" xmlns="" id="{58D0418F-7832-798D-8AB5-668A97AD28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701866" y="63944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0009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2115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4763911"/>
            <a:ext cx="2133600" cy="1542034"/>
          </a:xfrm>
          <a:prstGeom prst="rect">
            <a:avLst/>
          </a:prstGeom>
        </p:spPr>
      </p:pic>
      <p:pic>
        <p:nvPicPr>
          <p:cNvPr id="2" name="Hình ảnh 1">
            <a:extLst>
              <a:ext uri="{FF2B5EF4-FFF2-40B4-BE49-F238E27FC236}">
                <a16:creationId xmlns:a16="http://schemas.microsoft.com/office/drawing/2014/main" xmlns="" id="{62D9F2BF-6FD3-4840-83BE-FCE9AA6CE5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186311"/>
            <a:ext cx="12191999" cy="671689"/>
          </a:xfrm>
          <a:prstGeom prst="rect">
            <a:avLst/>
          </a:prstGeom>
        </p:spPr>
      </p:pic>
      <p:sp>
        <p:nvSpPr>
          <p:cNvPr id="4" name="Freeform 2" descr="Soft Illustrative Lunar New Year Cherry Blossoms">
            <a:extLst>
              <a:ext uri="{FF2B5EF4-FFF2-40B4-BE49-F238E27FC236}">
                <a16:creationId xmlns:a16="http://schemas.microsoft.com/office/drawing/2014/main" xmlns="" id="{207B1CBD-C948-1961-4D35-EA4204766613}"/>
              </a:ext>
            </a:extLst>
          </p:cNvPr>
          <p:cNvSpPr/>
          <p:nvPr/>
        </p:nvSpPr>
        <p:spPr>
          <a:xfrm rot="606510">
            <a:off x="-262570" y="43834"/>
            <a:ext cx="2317146" cy="2304255"/>
          </a:xfrm>
          <a:custGeom>
            <a:avLst/>
            <a:gdLst/>
            <a:ahLst/>
            <a:cxnLst/>
            <a:rect l="l" t="t" r="r" b="b"/>
            <a:pathLst>
              <a:path w="5077780" h="2945112">
                <a:moveTo>
                  <a:pt x="0" y="0"/>
                </a:moveTo>
                <a:lnTo>
                  <a:pt x="5077780" y="0"/>
                </a:lnTo>
                <a:lnTo>
                  <a:pt x="5077780" y="2945113"/>
                </a:lnTo>
                <a:lnTo>
                  <a:pt x="0" y="294511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vi-VN"/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xmlns="" id="{A2A9D004-1C5D-4F58-3EA7-5CD021D739C6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 flipH="1">
            <a:off x="1965585" y="931297"/>
            <a:ext cx="1122256" cy="768745"/>
          </a:xfrm>
          <a:prstGeom prst="rect">
            <a:avLst/>
          </a:prstGeom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xmlns="" id="{5103C9F2-24E3-82AF-69F3-4D7582B5C5F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 flipH="1">
            <a:off x="1965585" y="202649"/>
            <a:ext cx="1122256" cy="7687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96EC7156-078D-B486-7F69-CB1BBCF5DC72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 flipH="1">
            <a:off x="2526713" y="699875"/>
            <a:ext cx="1122256" cy="768745"/>
          </a:xfrm>
          <a:prstGeom prst="rect">
            <a:avLst/>
          </a:prstGeom>
        </p:spPr>
      </p:pic>
      <p:pic>
        <p:nvPicPr>
          <p:cNvPr id="10" name="Hình ảnh 9">
            <a:extLst>
              <a:ext uri="{FF2B5EF4-FFF2-40B4-BE49-F238E27FC236}">
                <a16:creationId xmlns:a16="http://schemas.microsoft.com/office/drawing/2014/main" xmlns="" id="{E45785A8-0981-FFFC-7786-F9518E46A8E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0374" y="2225489"/>
            <a:ext cx="10899554" cy="2538421"/>
          </a:xfrm>
          <a:prstGeom prst="rect">
            <a:avLst/>
          </a:prstGeom>
        </p:spPr>
      </p:pic>
      <p:sp>
        <p:nvSpPr>
          <p:cNvPr id="11" name="Hộp Văn bản 10">
            <a:extLst>
              <a:ext uri="{FF2B5EF4-FFF2-40B4-BE49-F238E27FC236}">
                <a16:creationId xmlns:a16="http://schemas.microsoft.com/office/drawing/2014/main" xmlns="" id="{D6E1B4BE-3ECC-022D-B312-FD126812C99B}"/>
              </a:ext>
            </a:extLst>
          </p:cNvPr>
          <p:cNvSpPr txBox="1"/>
          <p:nvPr/>
        </p:nvSpPr>
        <p:spPr>
          <a:xfrm>
            <a:off x="666045" y="587021"/>
            <a:ext cx="1192106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ĐỌC NHẠC KẾT HỢP GÕ ĐỆM</a:t>
            </a:r>
          </a:p>
          <a:p>
            <a:pPr algn="ctr"/>
            <a:r>
              <a:rPr lang="en-US" sz="3200" b="1" dirty="0" err="1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200" b="1" dirty="0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r>
              <a:rPr lang="en-US" sz="3200" b="1" dirty="0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nhạc</a:t>
            </a:r>
            <a:r>
              <a:rPr lang="en-US" sz="3200" b="1" dirty="0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200" b="1" dirty="0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</a:t>
            </a:r>
          </a:p>
        </p:txBody>
      </p:sp>
      <p:pic>
        <p:nvPicPr>
          <p:cNvPr id="9" name="tdn3">
            <a:hlinkClick r:id="" action="ppaction://media"/>
            <a:extLst>
              <a:ext uri="{FF2B5EF4-FFF2-40B4-BE49-F238E27FC236}">
                <a16:creationId xmlns:a16="http://schemas.microsoft.com/office/drawing/2014/main" xmlns="" id="{58D0418F-7832-798D-8AB5-668A97AD28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701866" y="639449"/>
            <a:ext cx="609600" cy="609600"/>
          </a:xfrm>
          <a:prstGeom prst="rect">
            <a:avLst/>
          </a:prstGeom>
        </p:spPr>
      </p:pic>
      <p:pic>
        <p:nvPicPr>
          <p:cNvPr id="7" name="Content Placeholder 3" descr="mặt phách">
            <a:extLst>
              <a:ext uri="{FF2B5EF4-FFF2-40B4-BE49-F238E27FC236}">
                <a16:creationId xmlns:a16="http://schemas.microsoft.com/office/drawing/2014/main" xmlns="" id="{DFEA5FCF-A9D6-642C-5B8B-17B41367CF98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22534" y="3239817"/>
            <a:ext cx="665307" cy="509764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" name="Content Placeholder 3" descr="mặt phách">
            <a:extLst>
              <a:ext uri="{FF2B5EF4-FFF2-40B4-BE49-F238E27FC236}">
                <a16:creationId xmlns:a16="http://schemas.microsoft.com/office/drawing/2014/main" xmlns="" id="{41027403-37AF-691E-51B0-0EDE611DE34E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84534" y="3239817"/>
            <a:ext cx="665307" cy="509764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" name="Content Placeholder 3" descr="mặt phách">
            <a:extLst>
              <a:ext uri="{FF2B5EF4-FFF2-40B4-BE49-F238E27FC236}">
                <a16:creationId xmlns:a16="http://schemas.microsoft.com/office/drawing/2014/main" xmlns="" id="{47799AE6-DDEA-6B58-E13A-C8995B5C0407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44694" y="3239817"/>
            <a:ext cx="665307" cy="509764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" name="Content Placeholder 3" descr="mặt phách">
            <a:extLst>
              <a:ext uri="{FF2B5EF4-FFF2-40B4-BE49-F238E27FC236}">
                <a16:creationId xmlns:a16="http://schemas.microsoft.com/office/drawing/2014/main" xmlns="" id="{CC7A9CDA-E2F4-627E-A166-8C5518BB5C59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87076" y="3239817"/>
            <a:ext cx="665307" cy="509764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" name="Content Placeholder 3" descr="mặt phách">
            <a:extLst>
              <a:ext uri="{FF2B5EF4-FFF2-40B4-BE49-F238E27FC236}">
                <a16:creationId xmlns:a16="http://schemas.microsoft.com/office/drawing/2014/main" xmlns="" id="{DEF4D452-507D-96A4-7B02-BEBC2A7A11A7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97014" y="3239817"/>
            <a:ext cx="665307" cy="509764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" name="Content Placeholder 3" descr="mặt phách">
            <a:extLst>
              <a:ext uri="{FF2B5EF4-FFF2-40B4-BE49-F238E27FC236}">
                <a16:creationId xmlns:a16="http://schemas.microsoft.com/office/drawing/2014/main" xmlns="" id="{9F0B92C5-F9E2-046B-6448-A8E1781E76D1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74237" y="3239817"/>
            <a:ext cx="665307" cy="509764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" name="Content Placeholder 3" descr="mặt phách">
            <a:extLst>
              <a:ext uri="{FF2B5EF4-FFF2-40B4-BE49-F238E27FC236}">
                <a16:creationId xmlns:a16="http://schemas.microsoft.com/office/drawing/2014/main" xmlns="" id="{28E51E08-E1DB-0E03-DF13-00BFC2D28848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99556" y="3174118"/>
            <a:ext cx="665307" cy="509764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" name="Content Placeholder 3" descr="mặt phách">
            <a:extLst>
              <a:ext uri="{FF2B5EF4-FFF2-40B4-BE49-F238E27FC236}">
                <a16:creationId xmlns:a16="http://schemas.microsoft.com/office/drawing/2014/main" xmlns="" id="{FAD57F5C-31E0-858C-01D1-5C5CDC9D63B5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824875" y="3144484"/>
            <a:ext cx="665307" cy="509764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" name="Content Placeholder 3" descr="mặt phách">
            <a:extLst>
              <a:ext uri="{FF2B5EF4-FFF2-40B4-BE49-F238E27FC236}">
                <a16:creationId xmlns:a16="http://schemas.microsoft.com/office/drawing/2014/main" xmlns="" id="{CABC1B80-C14A-58C5-0B3E-F92029969A37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490182" y="3229939"/>
            <a:ext cx="665307" cy="509764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" name="Content Placeholder 3" descr="mặt phách">
            <a:extLst>
              <a:ext uri="{FF2B5EF4-FFF2-40B4-BE49-F238E27FC236}">
                <a16:creationId xmlns:a16="http://schemas.microsoft.com/office/drawing/2014/main" xmlns="" id="{D8082C62-5BF4-883C-DD3D-6424674E1E07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88142" y="3144484"/>
            <a:ext cx="665307" cy="509764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" name="Content Placeholder 3" descr="mặt phách">
            <a:extLst>
              <a:ext uri="{FF2B5EF4-FFF2-40B4-BE49-F238E27FC236}">
                <a16:creationId xmlns:a16="http://schemas.microsoft.com/office/drawing/2014/main" xmlns="" id="{05A553EB-34DA-9F20-389F-48E6C2B90E8C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721764" y="3146518"/>
            <a:ext cx="665307" cy="509764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" name="Content Placeholder 3" descr="mặt phách">
            <a:extLst>
              <a:ext uri="{FF2B5EF4-FFF2-40B4-BE49-F238E27FC236}">
                <a16:creationId xmlns:a16="http://schemas.microsoft.com/office/drawing/2014/main" xmlns="" id="{B56FF2C8-59B1-B59E-9555-1ED0C6EA2EB5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955386" y="3174118"/>
            <a:ext cx="665307" cy="509764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3" name="Content Placeholder 3" descr="mặt phách">
            <a:extLst>
              <a:ext uri="{FF2B5EF4-FFF2-40B4-BE49-F238E27FC236}">
                <a16:creationId xmlns:a16="http://schemas.microsoft.com/office/drawing/2014/main" xmlns="" id="{06021EF4-A22D-E4CE-C77A-C6D224551A86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53197" y="4624155"/>
            <a:ext cx="665307" cy="509764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4" name="Content Placeholder 3" descr="mặt phách">
            <a:extLst>
              <a:ext uri="{FF2B5EF4-FFF2-40B4-BE49-F238E27FC236}">
                <a16:creationId xmlns:a16="http://schemas.microsoft.com/office/drawing/2014/main" xmlns="" id="{73937B19-372B-1C61-F43D-A5B804055011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19227" y="4662217"/>
            <a:ext cx="665307" cy="509764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5" name="Content Placeholder 3" descr="mặt phách">
            <a:extLst>
              <a:ext uri="{FF2B5EF4-FFF2-40B4-BE49-F238E27FC236}">
                <a16:creationId xmlns:a16="http://schemas.microsoft.com/office/drawing/2014/main" xmlns="" id="{3FBAAA89-AE93-6F71-121C-80BB011E96D1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85257" y="4700279"/>
            <a:ext cx="665307" cy="509764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6" name="Content Placeholder 3" descr="mặt phách">
            <a:extLst>
              <a:ext uri="{FF2B5EF4-FFF2-40B4-BE49-F238E27FC236}">
                <a16:creationId xmlns:a16="http://schemas.microsoft.com/office/drawing/2014/main" xmlns="" id="{20FE30C6-E771-55A6-956C-5C20128FB1D4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63893" y="4643565"/>
            <a:ext cx="665307" cy="509764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7" name="Content Placeholder 3" descr="mặt phách">
            <a:extLst>
              <a:ext uri="{FF2B5EF4-FFF2-40B4-BE49-F238E27FC236}">
                <a16:creationId xmlns:a16="http://schemas.microsoft.com/office/drawing/2014/main" xmlns="" id="{26DF30E7-EC46-CE57-D3CA-6868FD6473A1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89138" y="4664454"/>
            <a:ext cx="665307" cy="509764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8" name="Content Placeholder 3" descr="mặt phách">
            <a:extLst>
              <a:ext uri="{FF2B5EF4-FFF2-40B4-BE49-F238E27FC236}">
                <a16:creationId xmlns:a16="http://schemas.microsoft.com/office/drawing/2014/main" xmlns="" id="{CE4820C2-262E-A45F-2A9F-CC62D69A7212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03191" y="4694033"/>
            <a:ext cx="665307" cy="509764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9" name="Content Placeholder 3" descr="mặt phách">
            <a:extLst>
              <a:ext uri="{FF2B5EF4-FFF2-40B4-BE49-F238E27FC236}">
                <a16:creationId xmlns:a16="http://schemas.microsoft.com/office/drawing/2014/main" xmlns="" id="{3EEF651C-EA8B-BA9B-64AD-4682064F0A8E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16742" y="4694033"/>
            <a:ext cx="665307" cy="509764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" name="Content Placeholder 3" descr="mặt phách">
            <a:extLst>
              <a:ext uri="{FF2B5EF4-FFF2-40B4-BE49-F238E27FC236}">
                <a16:creationId xmlns:a16="http://schemas.microsoft.com/office/drawing/2014/main" xmlns="" id="{9E32C13B-64A2-2BAF-24AB-602FC424DBA6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63598" y="4703738"/>
            <a:ext cx="665307" cy="509764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1" name="Content Placeholder 3" descr="mặt phách">
            <a:extLst>
              <a:ext uri="{FF2B5EF4-FFF2-40B4-BE49-F238E27FC236}">
                <a16:creationId xmlns:a16="http://schemas.microsoft.com/office/drawing/2014/main" xmlns="" id="{ACEDDFB0-046F-6916-878D-204E5409D2AA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10454" y="4713443"/>
            <a:ext cx="665307" cy="509764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2" name="Content Placeholder 3" descr="mặt phách">
            <a:extLst>
              <a:ext uri="{FF2B5EF4-FFF2-40B4-BE49-F238E27FC236}">
                <a16:creationId xmlns:a16="http://schemas.microsoft.com/office/drawing/2014/main" xmlns="" id="{9976D87D-84BF-E04E-2024-2F5A77D5B003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223851" y="4666341"/>
            <a:ext cx="665307" cy="509764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3" name="Content Placeholder 3" descr="mặt phách">
            <a:extLst>
              <a:ext uri="{FF2B5EF4-FFF2-40B4-BE49-F238E27FC236}">
                <a16:creationId xmlns:a16="http://schemas.microsoft.com/office/drawing/2014/main" xmlns="" id="{E727A024-717D-C281-6E59-9622667D03DC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94347" y="4710464"/>
            <a:ext cx="665307" cy="509764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4" name="Content Placeholder 3" descr="mặt phách">
            <a:extLst>
              <a:ext uri="{FF2B5EF4-FFF2-40B4-BE49-F238E27FC236}">
                <a16:creationId xmlns:a16="http://schemas.microsoft.com/office/drawing/2014/main" xmlns="" id="{14A3C8CD-854F-F151-7767-16E1809D8E06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764843" y="4754587"/>
            <a:ext cx="665307" cy="509764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37503015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2115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4763911"/>
            <a:ext cx="2133600" cy="1542034"/>
          </a:xfrm>
          <a:prstGeom prst="rect">
            <a:avLst/>
          </a:prstGeom>
        </p:spPr>
      </p:pic>
      <p:pic>
        <p:nvPicPr>
          <p:cNvPr id="2" name="Hình ảnh 1">
            <a:extLst>
              <a:ext uri="{FF2B5EF4-FFF2-40B4-BE49-F238E27FC236}">
                <a16:creationId xmlns:a16="http://schemas.microsoft.com/office/drawing/2014/main" xmlns="" id="{62D9F2BF-6FD3-4840-83BE-FCE9AA6CE5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186311"/>
            <a:ext cx="12191999" cy="671689"/>
          </a:xfrm>
          <a:prstGeom prst="rect">
            <a:avLst/>
          </a:prstGeom>
        </p:spPr>
      </p:pic>
      <p:sp>
        <p:nvSpPr>
          <p:cNvPr id="4" name="Freeform 2" descr="Soft Illustrative Lunar New Year Cherry Blossoms">
            <a:extLst>
              <a:ext uri="{FF2B5EF4-FFF2-40B4-BE49-F238E27FC236}">
                <a16:creationId xmlns:a16="http://schemas.microsoft.com/office/drawing/2014/main" xmlns="" id="{207B1CBD-C948-1961-4D35-EA4204766613}"/>
              </a:ext>
            </a:extLst>
          </p:cNvPr>
          <p:cNvSpPr/>
          <p:nvPr/>
        </p:nvSpPr>
        <p:spPr>
          <a:xfrm rot="606510">
            <a:off x="-262570" y="43834"/>
            <a:ext cx="2317146" cy="2304255"/>
          </a:xfrm>
          <a:custGeom>
            <a:avLst/>
            <a:gdLst/>
            <a:ahLst/>
            <a:cxnLst/>
            <a:rect l="l" t="t" r="r" b="b"/>
            <a:pathLst>
              <a:path w="5077780" h="2945112">
                <a:moveTo>
                  <a:pt x="0" y="0"/>
                </a:moveTo>
                <a:lnTo>
                  <a:pt x="5077780" y="0"/>
                </a:lnTo>
                <a:lnTo>
                  <a:pt x="5077780" y="2945113"/>
                </a:lnTo>
                <a:lnTo>
                  <a:pt x="0" y="294511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xmlns="" id="{A2A9D004-1C5D-4F58-3EA7-5CD021D739C6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 flipH="1">
            <a:off x="1965585" y="931297"/>
            <a:ext cx="1122256" cy="768745"/>
          </a:xfrm>
          <a:prstGeom prst="rect">
            <a:avLst/>
          </a:prstGeom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xmlns="" id="{5103C9F2-24E3-82AF-69F3-4D7582B5C5F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 flipH="1">
            <a:off x="1965585" y="202649"/>
            <a:ext cx="1122256" cy="7687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96EC7156-078D-B486-7F69-CB1BBCF5DC72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 flipH="1">
            <a:off x="2526713" y="699875"/>
            <a:ext cx="1122256" cy="768745"/>
          </a:xfrm>
          <a:prstGeom prst="rect">
            <a:avLst/>
          </a:prstGeom>
        </p:spPr>
      </p:pic>
      <p:pic>
        <p:nvPicPr>
          <p:cNvPr id="10" name="Hình ảnh 9">
            <a:extLst>
              <a:ext uri="{FF2B5EF4-FFF2-40B4-BE49-F238E27FC236}">
                <a16:creationId xmlns:a16="http://schemas.microsoft.com/office/drawing/2014/main" xmlns="" id="{E45785A8-0981-FFFC-7786-F9518E46A8E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0374" y="2225489"/>
            <a:ext cx="10899554" cy="2538421"/>
          </a:xfrm>
          <a:prstGeom prst="rect">
            <a:avLst/>
          </a:prstGeom>
        </p:spPr>
      </p:pic>
      <p:sp>
        <p:nvSpPr>
          <p:cNvPr id="11" name="Hộp Văn bản 10">
            <a:extLst>
              <a:ext uri="{FF2B5EF4-FFF2-40B4-BE49-F238E27FC236}">
                <a16:creationId xmlns:a16="http://schemas.microsoft.com/office/drawing/2014/main" xmlns="" id="{D6E1B4BE-3ECC-022D-B312-FD126812C99B}"/>
              </a:ext>
            </a:extLst>
          </p:cNvPr>
          <p:cNvSpPr txBox="1"/>
          <p:nvPr/>
        </p:nvSpPr>
        <p:spPr>
          <a:xfrm>
            <a:off x="896003" y="587021"/>
            <a:ext cx="1192106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ĐỌC NHẠC KẾT </a:t>
            </a:r>
            <a:r>
              <a:rPr lang="en-US" sz="3200" b="1" noProof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KÍ HIỆU BÀN TAY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273AE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Bài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273AE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273AE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đọc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273AE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273AE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nhạc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273AE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273AE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số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273AE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3</a:t>
            </a:r>
          </a:p>
        </p:txBody>
      </p:sp>
      <p:pic>
        <p:nvPicPr>
          <p:cNvPr id="9" name="tdn3">
            <a:hlinkClick r:id="" action="ppaction://media"/>
            <a:extLst>
              <a:ext uri="{FF2B5EF4-FFF2-40B4-BE49-F238E27FC236}">
                <a16:creationId xmlns:a16="http://schemas.microsoft.com/office/drawing/2014/main" xmlns="" id="{58D0418F-7832-798D-8AB5-668A97AD28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701866" y="639449"/>
            <a:ext cx="609600" cy="609600"/>
          </a:xfrm>
          <a:prstGeom prst="rect">
            <a:avLst/>
          </a:prstGeom>
        </p:spPr>
      </p:pic>
      <p:pic>
        <p:nvPicPr>
          <p:cNvPr id="35" name="Picture 8">
            <a:extLst>
              <a:ext uri="{FF2B5EF4-FFF2-40B4-BE49-F238E27FC236}">
                <a16:creationId xmlns:a16="http://schemas.microsoft.com/office/drawing/2014/main" xmlns="" id="{7ADA03D3-D266-7D68-64DB-C65BA962A712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6" t="10853" r="86551" b="29736"/>
          <a:stretch/>
        </p:blipFill>
        <p:spPr bwMode="auto">
          <a:xfrm>
            <a:off x="9238721" y="4594047"/>
            <a:ext cx="66611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8">
            <a:extLst>
              <a:ext uri="{FF2B5EF4-FFF2-40B4-BE49-F238E27FC236}">
                <a16:creationId xmlns:a16="http://schemas.microsoft.com/office/drawing/2014/main" xmlns="" id="{FE0D799A-4455-356D-B4DF-FE9F3863644D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57" r="69479" b="33823"/>
          <a:stretch/>
        </p:blipFill>
        <p:spPr bwMode="auto">
          <a:xfrm>
            <a:off x="9311342" y="3220538"/>
            <a:ext cx="629285" cy="378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8">
            <a:extLst>
              <a:ext uri="{FF2B5EF4-FFF2-40B4-BE49-F238E27FC236}">
                <a16:creationId xmlns:a16="http://schemas.microsoft.com/office/drawing/2014/main" xmlns="" id="{B6F0B09E-39A9-5100-16E2-69D314420F93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23" t="18383" r="52496" b="33823"/>
          <a:stretch/>
        </p:blipFill>
        <p:spPr bwMode="auto">
          <a:xfrm>
            <a:off x="6165576" y="3191616"/>
            <a:ext cx="64135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8">
            <a:extLst>
              <a:ext uri="{FF2B5EF4-FFF2-40B4-BE49-F238E27FC236}">
                <a16:creationId xmlns:a16="http://schemas.microsoft.com/office/drawing/2014/main" xmlns="" id="{190BC995-1686-08ED-3F7C-91DEE95267C3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83" t="7794" r="36358" b="22059"/>
          <a:stretch/>
        </p:blipFill>
        <p:spPr bwMode="auto">
          <a:xfrm>
            <a:off x="3182725" y="3056573"/>
            <a:ext cx="617220" cy="400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8">
            <a:extLst>
              <a:ext uri="{FF2B5EF4-FFF2-40B4-BE49-F238E27FC236}">
                <a16:creationId xmlns:a16="http://schemas.microsoft.com/office/drawing/2014/main" xmlns="" id="{E17B2004-2D59-A17E-FD31-F6EC204E5857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23" t="18383" r="52496" b="33823"/>
          <a:stretch/>
        </p:blipFill>
        <p:spPr bwMode="auto">
          <a:xfrm>
            <a:off x="2434467" y="3117585"/>
            <a:ext cx="64135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8">
            <a:extLst>
              <a:ext uri="{FF2B5EF4-FFF2-40B4-BE49-F238E27FC236}">
                <a16:creationId xmlns:a16="http://schemas.microsoft.com/office/drawing/2014/main" xmlns="" id="{78D13912-590D-70BB-EDD1-7F515B7B9DCE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23" t="18383" r="52496" b="33823"/>
          <a:stretch/>
        </p:blipFill>
        <p:spPr bwMode="auto">
          <a:xfrm>
            <a:off x="6972731" y="3254110"/>
            <a:ext cx="64135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8">
            <a:extLst>
              <a:ext uri="{FF2B5EF4-FFF2-40B4-BE49-F238E27FC236}">
                <a16:creationId xmlns:a16="http://schemas.microsoft.com/office/drawing/2014/main" xmlns="" id="{19E12A2D-C069-C4A0-AACE-5D91F122BA03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57" r="69479" b="33823"/>
          <a:stretch/>
        </p:blipFill>
        <p:spPr bwMode="auto">
          <a:xfrm>
            <a:off x="7856257" y="3162776"/>
            <a:ext cx="629285" cy="378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8">
            <a:extLst>
              <a:ext uri="{FF2B5EF4-FFF2-40B4-BE49-F238E27FC236}">
                <a16:creationId xmlns:a16="http://schemas.microsoft.com/office/drawing/2014/main" xmlns="" id="{B576197A-3447-1B68-66F9-6CA415F77727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6" t="10853" r="86551" b="29736"/>
          <a:stretch/>
        </p:blipFill>
        <p:spPr bwMode="auto">
          <a:xfrm>
            <a:off x="8565384" y="3221404"/>
            <a:ext cx="66611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8">
            <a:extLst>
              <a:ext uri="{FF2B5EF4-FFF2-40B4-BE49-F238E27FC236}">
                <a16:creationId xmlns:a16="http://schemas.microsoft.com/office/drawing/2014/main" xmlns="" id="{C39DC354-33E0-22CB-FB2E-CCACDDD5EB5E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23" t="18383" r="52496" b="33823"/>
          <a:stretch/>
        </p:blipFill>
        <p:spPr bwMode="auto">
          <a:xfrm>
            <a:off x="1651252" y="4712316"/>
            <a:ext cx="64135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8">
            <a:extLst>
              <a:ext uri="{FF2B5EF4-FFF2-40B4-BE49-F238E27FC236}">
                <a16:creationId xmlns:a16="http://schemas.microsoft.com/office/drawing/2014/main" xmlns="" id="{15EEDBCD-E429-C833-D74E-C9808AD313DC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83" t="7794" r="36358" b="22059"/>
          <a:stretch/>
        </p:blipFill>
        <p:spPr bwMode="auto">
          <a:xfrm>
            <a:off x="2554961" y="4624155"/>
            <a:ext cx="617220" cy="400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8">
            <a:extLst>
              <a:ext uri="{FF2B5EF4-FFF2-40B4-BE49-F238E27FC236}">
                <a16:creationId xmlns:a16="http://schemas.microsoft.com/office/drawing/2014/main" xmlns="" id="{03D5FF6A-E103-084A-FBFC-FAC89158C293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49" t="9913" r="18848" b="31853"/>
          <a:stretch/>
        </p:blipFill>
        <p:spPr bwMode="auto">
          <a:xfrm>
            <a:off x="3820108" y="3025246"/>
            <a:ext cx="666115" cy="332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8">
            <a:extLst>
              <a:ext uri="{FF2B5EF4-FFF2-40B4-BE49-F238E27FC236}">
                <a16:creationId xmlns:a16="http://schemas.microsoft.com/office/drawing/2014/main" xmlns="" id="{853B3E91-4AC2-3505-40BC-DED3A0ACD33E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49" t="9913" r="18848" b="31853"/>
          <a:stretch/>
        </p:blipFill>
        <p:spPr bwMode="auto">
          <a:xfrm>
            <a:off x="4950422" y="3087740"/>
            <a:ext cx="666115" cy="332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8">
            <a:extLst>
              <a:ext uri="{FF2B5EF4-FFF2-40B4-BE49-F238E27FC236}">
                <a16:creationId xmlns:a16="http://schemas.microsoft.com/office/drawing/2014/main" xmlns="" id="{354B3F7B-F927-8063-D825-C51698E8BA5D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49" t="9913" r="18848" b="31853"/>
          <a:stretch/>
        </p:blipFill>
        <p:spPr bwMode="auto">
          <a:xfrm>
            <a:off x="3133830" y="4658203"/>
            <a:ext cx="666115" cy="332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8">
            <a:extLst>
              <a:ext uri="{FF2B5EF4-FFF2-40B4-BE49-F238E27FC236}">
                <a16:creationId xmlns:a16="http://schemas.microsoft.com/office/drawing/2014/main" xmlns="" id="{61C6F233-8F43-FF4A-F3B4-B81E160513D5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49" t="9913" r="18848" b="31853"/>
          <a:stretch/>
        </p:blipFill>
        <p:spPr bwMode="auto">
          <a:xfrm>
            <a:off x="4326699" y="4665169"/>
            <a:ext cx="666115" cy="332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8">
            <a:extLst>
              <a:ext uri="{FF2B5EF4-FFF2-40B4-BE49-F238E27FC236}">
                <a16:creationId xmlns:a16="http://schemas.microsoft.com/office/drawing/2014/main" xmlns="" id="{B0DA756C-3FFC-B771-7E02-D54A5D31D442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49" t="9913" r="18848" b="31853"/>
          <a:stretch/>
        </p:blipFill>
        <p:spPr bwMode="auto">
          <a:xfrm>
            <a:off x="5708927" y="4601032"/>
            <a:ext cx="666115" cy="332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8">
            <a:extLst>
              <a:ext uri="{FF2B5EF4-FFF2-40B4-BE49-F238E27FC236}">
                <a16:creationId xmlns:a16="http://schemas.microsoft.com/office/drawing/2014/main" xmlns="" id="{411EB177-6814-8650-B52B-11E16AB1393B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49" t="9913" r="18848" b="31853"/>
          <a:stretch/>
        </p:blipFill>
        <p:spPr bwMode="auto">
          <a:xfrm>
            <a:off x="6616301" y="4541898"/>
            <a:ext cx="666115" cy="332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Picture 8">
            <a:extLst>
              <a:ext uri="{FF2B5EF4-FFF2-40B4-BE49-F238E27FC236}">
                <a16:creationId xmlns:a16="http://schemas.microsoft.com/office/drawing/2014/main" xmlns="" id="{9FC13C0F-FA62-8C91-E1C8-FAB2DE7AB532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199" t="15559" r="2464" b="21971"/>
          <a:stretch/>
        </p:blipFill>
        <p:spPr bwMode="auto">
          <a:xfrm rot="843760">
            <a:off x="7435980" y="4572045"/>
            <a:ext cx="593090" cy="356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8">
            <a:extLst>
              <a:ext uri="{FF2B5EF4-FFF2-40B4-BE49-F238E27FC236}">
                <a16:creationId xmlns:a16="http://schemas.microsoft.com/office/drawing/2014/main" xmlns="" id="{CB24324F-4426-561E-EEEC-3C9D7D16142B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199" t="15559" r="2464" b="21971"/>
          <a:stretch/>
        </p:blipFill>
        <p:spPr bwMode="auto">
          <a:xfrm rot="843760">
            <a:off x="4390421" y="3091952"/>
            <a:ext cx="593090" cy="356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Picture 8">
            <a:extLst>
              <a:ext uri="{FF2B5EF4-FFF2-40B4-BE49-F238E27FC236}">
                <a16:creationId xmlns:a16="http://schemas.microsoft.com/office/drawing/2014/main" xmlns="" id="{E27A1ECF-49B2-BDA5-BACE-B1F06AC08D25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199" t="15559" r="2464" b="21971"/>
          <a:stretch/>
        </p:blipFill>
        <p:spPr bwMode="auto">
          <a:xfrm rot="843760">
            <a:off x="3766777" y="4698575"/>
            <a:ext cx="593090" cy="356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Hình ảnh 56">
            <a:extLst>
              <a:ext uri="{FF2B5EF4-FFF2-40B4-BE49-F238E27FC236}">
                <a16:creationId xmlns:a16="http://schemas.microsoft.com/office/drawing/2014/main" xmlns="" id="{42400A62-7FA2-ACBD-46E7-4006261BF89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238749" y="4546344"/>
            <a:ext cx="695162" cy="494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4351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2115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5169" y="4581786"/>
            <a:ext cx="3681764" cy="1542034"/>
          </a:xfrm>
          <a:prstGeom prst="rect">
            <a:avLst/>
          </a:prstGeom>
        </p:spPr>
      </p:pic>
      <p:pic>
        <p:nvPicPr>
          <p:cNvPr id="2" name="Hình ảnh 1">
            <a:extLst>
              <a:ext uri="{FF2B5EF4-FFF2-40B4-BE49-F238E27FC236}">
                <a16:creationId xmlns:a16="http://schemas.microsoft.com/office/drawing/2014/main" xmlns="" id="{62D9F2BF-6FD3-4840-83BE-FCE9AA6CE56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6186311"/>
            <a:ext cx="12191999" cy="671689"/>
          </a:xfrm>
          <a:prstGeom prst="rect">
            <a:avLst/>
          </a:prstGeom>
        </p:spPr>
      </p:pic>
      <p:sp>
        <p:nvSpPr>
          <p:cNvPr id="4" name="Freeform 2" descr="Soft Illustrative Lunar New Year Cherry Blossoms">
            <a:extLst>
              <a:ext uri="{FF2B5EF4-FFF2-40B4-BE49-F238E27FC236}">
                <a16:creationId xmlns:a16="http://schemas.microsoft.com/office/drawing/2014/main" xmlns="" id="{207B1CBD-C948-1961-4D35-EA4204766613}"/>
              </a:ext>
            </a:extLst>
          </p:cNvPr>
          <p:cNvSpPr/>
          <p:nvPr/>
        </p:nvSpPr>
        <p:spPr>
          <a:xfrm rot="606510">
            <a:off x="-262570" y="43834"/>
            <a:ext cx="2317146" cy="2304255"/>
          </a:xfrm>
          <a:custGeom>
            <a:avLst/>
            <a:gdLst/>
            <a:ahLst/>
            <a:cxnLst/>
            <a:rect l="l" t="t" r="r" b="b"/>
            <a:pathLst>
              <a:path w="5077780" h="2945112">
                <a:moveTo>
                  <a:pt x="0" y="0"/>
                </a:moveTo>
                <a:lnTo>
                  <a:pt x="5077780" y="0"/>
                </a:lnTo>
                <a:lnTo>
                  <a:pt x="5077780" y="2945113"/>
                </a:lnTo>
                <a:lnTo>
                  <a:pt x="0" y="294511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vi-VN"/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xmlns="" id="{A2A9D004-1C5D-4F58-3EA7-5CD021D739C6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 flipH="1">
            <a:off x="1965585" y="931297"/>
            <a:ext cx="1122256" cy="768745"/>
          </a:xfrm>
          <a:prstGeom prst="rect">
            <a:avLst/>
          </a:prstGeom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xmlns="" id="{5103C9F2-24E3-82AF-69F3-4D7582B5C5F9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 flipH="1">
            <a:off x="1965585" y="202649"/>
            <a:ext cx="1122256" cy="7687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96EC7156-078D-B486-7F69-CB1BBCF5DC72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 flipH="1">
            <a:off x="2526713" y="699875"/>
            <a:ext cx="1122256" cy="768745"/>
          </a:xfrm>
          <a:prstGeom prst="rect">
            <a:avLst/>
          </a:prstGeom>
        </p:spPr>
      </p:pic>
      <p:pic>
        <p:nvPicPr>
          <p:cNvPr id="9" name="Hình ảnh 8">
            <a:extLst>
              <a:ext uri="{FF2B5EF4-FFF2-40B4-BE49-F238E27FC236}">
                <a16:creationId xmlns:a16="http://schemas.microsoft.com/office/drawing/2014/main" xmlns="" id="{5DB35859-0E7B-5CC4-0ED0-389D0031502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862118" y="101601"/>
            <a:ext cx="8329882" cy="5901284"/>
          </a:xfrm>
          <a:prstGeom prst="rect">
            <a:avLst/>
          </a:prstGeom>
        </p:spPr>
      </p:pic>
      <p:pic>
        <p:nvPicPr>
          <p:cNvPr id="10" name="RT">
            <a:hlinkClick r:id="" action="ppaction://media"/>
            <a:extLst>
              <a:ext uri="{FF2B5EF4-FFF2-40B4-BE49-F238E27FC236}">
                <a16:creationId xmlns:a16="http://schemas.microsoft.com/office/drawing/2014/main" xmlns="" id="{44D64730-0E4C-E4F4-75F1-B2F1EFC9E73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3522133" y="4245741"/>
            <a:ext cx="609600" cy="609600"/>
          </a:xfrm>
          <a:prstGeom prst="rect">
            <a:avLst/>
          </a:prstGeom>
        </p:spPr>
      </p:pic>
      <p:pic>
        <p:nvPicPr>
          <p:cNvPr id="11" name="LL">
            <a:hlinkClick r:id="" action="ppaction://media"/>
            <a:extLst>
              <a:ext uri="{FF2B5EF4-FFF2-40B4-BE49-F238E27FC236}">
                <a16:creationId xmlns:a16="http://schemas.microsoft.com/office/drawing/2014/main" xmlns="" id="{DFDFE52B-F6A2-482E-027E-925948624A8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1617584" y="3912919"/>
            <a:ext cx="609600" cy="609600"/>
          </a:xfrm>
          <a:prstGeom prst="rect">
            <a:avLst/>
          </a:prstGeom>
        </p:spPr>
      </p:pic>
      <p:pic>
        <p:nvPicPr>
          <p:cNvPr id="12" name="SS">
            <a:hlinkClick r:id="" action="ppaction://media"/>
            <a:extLst>
              <a:ext uri="{FF2B5EF4-FFF2-40B4-BE49-F238E27FC236}">
                <a16:creationId xmlns:a16="http://schemas.microsoft.com/office/drawing/2014/main" xmlns="" id="{6B56956C-7D5E-7C81-D597-B4E4AC4480E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1599992" y="535280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2109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859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57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457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06536"/>
            <a:ext cx="7625616" cy="195146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5616" y="3780263"/>
            <a:ext cx="4566383" cy="3077737"/>
          </a:xfrm>
          <a:prstGeom prst="rect">
            <a:avLst/>
          </a:prstGeom>
        </p:spPr>
      </p:pic>
      <p:pic>
        <p:nvPicPr>
          <p:cNvPr id="2" name="Picture 46">
            <a:extLst>
              <a:ext uri="{FF2B5EF4-FFF2-40B4-BE49-F238E27FC236}">
                <a16:creationId xmlns:a16="http://schemas.microsoft.com/office/drawing/2014/main" xmlns="" id="{E55BD82D-08D5-DC52-44A0-FD9EABFE48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34" y="4192859"/>
            <a:ext cx="3019168" cy="2665141"/>
          </a:xfrm>
          <a:prstGeom prst="rect">
            <a:avLst/>
          </a:prstGeom>
        </p:spPr>
      </p:pic>
      <p:sp>
        <p:nvSpPr>
          <p:cNvPr id="3" name="Hộp Văn bản 2">
            <a:extLst>
              <a:ext uri="{FF2B5EF4-FFF2-40B4-BE49-F238E27FC236}">
                <a16:creationId xmlns:a16="http://schemas.microsoft.com/office/drawing/2014/main" xmlns="" id="{C6FE055D-944E-C37D-A686-18EF571A8305}"/>
              </a:ext>
            </a:extLst>
          </p:cNvPr>
          <p:cNvSpPr txBox="1"/>
          <p:nvPr/>
        </p:nvSpPr>
        <p:spPr>
          <a:xfrm>
            <a:off x="0" y="316088"/>
            <a:ext cx="119210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4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25</a:t>
            </a:r>
            <a:endParaRPr lang="vi-VN" sz="3200" b="1" dirty="0">
              <a:solidFill>
                <a:srgbClr val="273AE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Hộp Văn bản 3">
            <a:extLst>
              <a:ext uri="{FF2B5EF4-FFF2-40B4-BE49-F238E27FC236}">
                <a16:creationId xmlns:a16="http://schemas.microsoft.com/office/drawing/2014/main" xmlns="" id="{C3398678-E3FC-9017-367A-694F51A6D308}"/>
              </a:ext>
            </a:extLst>
          </p:cNvPr>
          <p:cNvSpPr txBox="1"/>
          <p:nvPr/>
        </p:nvSpPr>
        <p:spPr>
          <a:xfrm>
            <a:off x="-169333" y="1149380"/>
            <a:ext cx="1192106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Tx/>
              <a:buChar char="-"/>
            </a:pPr>
            <a:r>
              <a:rPr lang="en-US" sz="3200" b="1" dirty="0" err="1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r>
              <a:rPr lang="en-US" sz="3200" b="1" dirty="0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nhạc</a:t>
            </a:r>
            <a:r>
              <a:rPr lang="en-US" sz="3200" b="1" dirty="0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200" b="1" dirty="0" err="1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200" b="1" dirty="0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r>
              <a:rPr lang="en-US" sz="3200" b="1" dirty="0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nhạc</a:t>
            </a:r>
            <a:r>
              <a:rPr lang="en-US" sz="3200" b="1" dirty="0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200" b="1" dirty="0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</a:t>
            </a:r>
          </a:p>
          <a:p>
            <a:pPr marL="457200" indent="-457200" algn="ctr">
              <a:buFontTx/>
              <a:buChar char="-"/>
            </a:pPr>
            <a:r>
              <a:rPr lang="en-US" sz="3200" b="1" dirty="0" err="1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Vận</a:t>
            </a:r>
            <a:r>
              <a:rPr lang="en-US" sz="3200" b="1" dirty="0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273A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endParaRPr lang="vi-VN" sz="3200" b="1" dirty="0">
              <a:solidFill>
                <a:srgbClr val="273AE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68374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386369" y="100359"/>
            <a:ext cx="11114150" cy="3434578"/>
          </a:xfrm>
          <a:prstGeom prst="rect">
            <a:avLst/>
          </a:prstGeom>
          <a:noFill/>
        </p:spPr>
        <p:txBody>
          <a:bodyPr wrap="square" rtlCol="0">
            <a:prstTxWarp prst="textArchUpPour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Chúc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quý thầy cô mạnh khỏe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Các em học sinh chăm ngoan học giỏi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1932" y="1567324"/>
            <a:ext cx="3935224" cy="196761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860" y="2032449"/>
            <a:ext cx="3758730" cy="4711111"/>
          </a:xfrm>
          <a:prstGeom prst="rect">
            <a:avLst/>
          </a:prstGeom>
        </p:spPr>
      </p:pic>
      <p:pic>
        <p:nvPicPr>
          <p:cNvPr id="9" name="DOC NHA CA BAI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575316" y="408320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850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5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5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426</TotalTime>
  <Words>185</Words>
  <Application>Microsoft Office PowerPoint</Application>
  <PresentationFormat>Custom</PresentationFormat>
  <Paragraphs>38</Paragraphs>
  <Slides>16</Slides>
  <Notes>2</Notes>
  <HiddenSlides>0</HiddenSlides>
  <MMClips>14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3_Office Theme</vt:lpstr>
      <vt:lpstr>5_Office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NGUYET</cp:lastModifiedBy>
  <cp:revision>83</cp:revision>
  <dcterms:created xsi:type="dcterms:W3CDTF">2022-04-04T02:41:08Z</dcterms:created>
  <dcterms:modified xsi:type="dcterms:W3CDTF">2025-04-02T10:28:49Z</dcterms:modified>
</cp:coreProperties>
</file>