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  <p:sldMasterId id="2147483682" r:id="rId2"/>
  </p:sldMasterIdLst>
  <p:notesMasterIdLst>
    <p:notesMasterId r:id="rId20"/>
  </p:notesMasterIdLst>
  <p:sldIdLst>
    <p:sldId id="256" r:id="rId3"/>
    <p:sldId id="309" r:id="rId4"/>
    <p:sldId id="314" r:id="rId5"/>
    <p:sldId id="315" r:id="rId6"/>
    <p:sldId id="316" r:id="rId7"/>
    <p:sldId id="317" r:id="rId8"/>
    <p:sldId id="318" r:id="rId9"/>
    <p:sldId id="258" r:id="rId10"/>
    <p:sldId id="276" r:id="rId11"/>
    <p:sldId id="277" r:id="rId12"/>
    <p:sldId id="278" r:id="rId13"/>
    <p:sldId id="279" r:id="rId14"/>
    <p:sldId id="283" r:id="rId15"/>
    <p:sldId id="320" r:id="rId16"/>
    <p:sldId id="321" r:id="rId17"/>
    <p:sldId id="332" r:id="rId18"/>
    <p:sldId id="291" r:id="rId19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Twinkl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0E4A66-82BC-44CE-98A8-04468CCD527F}">
  <a:tblStyle styleId="{BC0E4A66-82BC-44CE-98A8-04468CCD527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5"/>
  </p:normalViewPr>
  <p:slideViewPr>
    <p:cSldViewPr snapToGrid="0" snapToObjects="1">
      <p:cViewPr varScale="1">
        <p:scale>
          <a:sx n="85" d="100"/>
          <a:sy n="85" d="100"/>
        </p:scale>
        <p:origin x="9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7374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679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4318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3825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4756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719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535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vòng</a:t>
            </a:r>
            <a:r>
              <a:rPr lang="en-US" dirty="0"/>
              <a:t> </a:t>
            </a:r>
            <a:r>
              <a:rPr lang="en-US" dirty="0" err="1"/>
              <a:t>tròn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ra </a:t>
            </a:r>
            <a:r>
              <a:rPr lang="en-US" dirty="0" err="1"/>
              <a:t>tiếng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vật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6421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0334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4" name="Google Shape;2864;gccf3902700_0_1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5" name="Google Shape;2865;gccf3902700_0_1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hyperlink" Target="https://www.twinkl.co.uk/" TargetMode="Externa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69007" y="-101129"/>
            <a:ext cx="2299567" cy="1009729"/>
          </a:xfrm>
          <a:custGeom>
            <a:avLst/>
            <a:gdLst/>
            <a:ahLst/>
            <a:cxnLst/>
            <a:rect l="l" t="t" r="r" b="b"/>
            <a:pathLst>
              <a:path w="14457" h="6348" extrusionOk="0">
                <a:moveTo>
                  <a:pt x="0" y="1"/>
                </a:moveTo>
                <a:lnTo>
                  <a:pt x="0" y="6160"/>
                </a:lnTo>
                <a:cubicBezTo>
                  <a:pt x="307" y="6283"/>
                  <a:pt x="641" y="6348"/>
                  <a:pt x="972" y="6348"/>
                </a:cubicBezTo>
                <a:cubicBezTo>
                  <a:pt x="1431" y="6348"/>
                  <a:pt x="1886" y="6223"/>
                  <a:pt x="2259" y="5957"/>
                </a:cubicBezTo>
                <a:cubicBezTo>
                  <a:pt x="2971" y="5450"/>
                  <a:pt x="3272" y="4560"/>
                  <a:pt x="3620" y="3758"/>
                </a:cubicBezTo>
                <a:cubicBezTo>
                  <a:pt x="3967" y="2955"/>
                  <a:pt x="4504" y="2110"/>
                  <a:pt x="5362" y="1938"/>
                </a:cubicBezTo>
                <a:cubicBezTo>
                  <a:pt x="5472" y="1916"/>
                  <a:pt x="5582" y="1906"/>
                  <a:pt x="5692" y="1906"/>
                </a:cubicBezTo>
                <a:cubicBezTo>
                  <a:pt x="6160" y="1906"/>
                  <a:pt x="6628" y="2081"/>
                  <a:pt x="7080" y="2232"/>
                </a:cubicBezTo>
                <a:cubicBezTo>
                  <a:pt x="7585" y="2401"/>
                  <a:pt x="8141" y="2535"/>
                  <a:pt x="8672" y="2535"/>
                </a:cubicBezTo>
                <a:cubicBezTo>
                  <a:pt x="9138" y="2535"/>
                  <a:pt x="9586" y="2431"/>
                  <a:pt x="9965" y="2156"/>
                </a:cubicBezTo>
                <a:cubicBezTo>
                  <a:pt x="10504" y="1765"/>
                  <a:pt x="10846" y="1060"/>
                  <a:pt x="11419" y="789"/>
                </a:cubicBezTo>
                <a:lnTo>
                  <a:pt x="11420" y="789"/>
                </a:lnTo>
                <a:cubicBezTo>
                  <a:pt x="11436" y="781"/>
                  <a:pt x="11452" y="774"/>
                  <a:pt x="11469" y="767"/>
                </a:cubicBezTo>
                <a:cubicBezTo>
                  <a:pt x="11544" y="736"/>
                  <a:pt x="11623" y="712"/>
                  <a:pt x="11706" y="696"/>
                </a:cubicBezTo>
                <a:cubicBezTo>
                  <a:pt x="11777" y="683"/>
                  <a:pt x="11848" y="678"/>
                  <a:pt x="11919" y="678"/>
                </a:cubicBezTo>
                <a:cubicBezTo>
                  <a:pt x="12271" y="678"/>
                  <a:pt x="12623" y="809"/>
                  <a:pt x="12978" y="824"/>
                </a:cubicBezTo>
                <a:cubicBezTo>
                  <a:pt x="12999" y="824"/>
                  <a:pt x="13020" y="825"/>
                  <a:pt x="13041" y="825"/>
                </a:cubicBezTo>
                <a:cubicBezTo>
                  <a:pt x="13511" y="825"/>
                  <a:pt x="13977" y="611"/>
                  <a:pt x="14281" y="253"/>
                </a:cubicBezTo>
                <a:cubicBezTo>
                  <a:pt x="14348" y="175"/>
                  <a:pt x="14407" y="90"/>
                  <a:pt x="14457" y="1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311600" y="3147069"/>
            <a:ext cx="4163302" cy="2268390"/>
          </a:xfrm>
          <a:custGeom>
            <a:avLst/>
            <a:gdLst/>
            <a:ahLst/>
            <a:cxnLst/>
            <a:rect l="l" t="t" r="r" b="b"/>
            <a:pathLst>
              <a:path w="26174" h="14261" extrusionOk="0">
                <a:moveTo>
                  <a:pt x="4863" y="0"/>
                </a:moveTo>
                <a:cubicBezTo>
                  <a:pt x="4600" y="0"/>
                  <a:pt x="4337" y="25"/>
                  <a:pt x="4079" y="86"/>
                </a:cubicBezTo>
                <a:cubicBezTo>
                  <a:pt x="3577" y="206"/>
                  <a:pt x="3127" y="469"/>
                  <a:pt x="2736" y="803"/>
                </a:cubicBezTo>
                <a:cubicBezTo>
                  <a:pt x="1930" y="1492"/>
                  <a:pt x="1836" y="3135"/>
                  <a:pt x="799" y="3280"/>
                </a:cubicBezTo>
                <a:cubicBezTo>
                  <a:pt x="128" y="3374"/>
                  <a:pt x="0" y="4462"/>
                  <a:pt x="66" y="4462"/>
                </a:cubicBezTo>
                <a:cubicBezTo>
                  <a:pt x="68" y="4462"/>
                  <a:pt x="70" y="4461"/>
                  <a:pt x="72" y="4459"/>
                </a:cubicBezTo>
                <a:lnTo>
                  <a:pt x="72" y="4459"/>
                </a:lnTo>
                <a:cubicBezTo>
                  <a:pt x="67" y="5698"/>
                  <a:pt x="63" y="6939"/>
                  <a:pt x="59" y="8179"/>
                </a:cubicBezTo>
                <a:cubicBezTo>
                  <a:pt x="56" y="8831"/>
                  <a:pt x="53" y="9483"/>
                  <a:pt x="51" y="10135"/>
                </a:cubicBezTo>
                <a:cubicBezTo>
                  <a:pt x="50" y="10457"/>
                  <a:pt x="49" y="10777"/>
                  <a:pt x="48" y="11099"/>
                </a:cubicBezTo>
                <a:cubicBezTo>
                  <a:pt x="47" y="11393"/>
                  <a:pt x="48" y="11687"/>
                  <a:pt x="100" y="11976"/>
                </a:cubicBezTo>
                <a:cubicBezTo>
                  <a:pt x="186" y="12456"/>
                  <a:pt x="458" y="12928"/>
                  <a:pt x="933" y="13108"/>
                </a:cubicBezTo>
                <a:cubicBezTo>
                  <a:pt x="1033" y="13146"/>
                  <a:pt x="1145" y="13169"/>
                  <a:pt x="1252" y="13169"/>
                </a:cubicBezTo>
                <a:cubicBezTo>
                  <a:pt x="1254" y="13169"/>
                  <a:pt x="1257" y="13169"/>
                  <a:pt x="1259" y="13169"/>
                </a:cubicBezTo>
                <a:cubicBezTo>
                  <a:pt x="1388" y="13167"/>
                  <a:pt x="1479" y="13054"/>
                  <a:pt x="1583" y="12989"/>
                </a:cubicBezTo>
                <a:cubicBezTo>
                  <a:pt x="1788" y="12861"/>
                  <a:pt x="2013" y="12777"/>
                  <a:pt x="2247" y="12724"/>
                </a:cubicBezTo>
                <a:cubicBezTo>
                  <a:pt x="2483" y="12671"/>
                  <a:pt x="2724" y="12651"/>
                  <a:pt x="2966" y="12651"/>
                </a:cubicBezTo>
                <a:cubicBezTo>
                  <a:pt x="3233" y="12651"/>
                  <a:pt x="3501" y="12676"/>
                  <a:pt x="3763" y="12707"/>
                </a:cubicBezTo>
                <a:cubicBezTo>
                  <a:pt x="4310" y="12772"/>
                  <a:pt x="4853" y="12875"/>
                  <a:pt x="5400" y="12938"/>
                </a:cubicBezTo>
                <a:cubicBezTo>
                  <a:pt x="6669" y="13085"/>
                  <a:pt x="7946" y="13111"/>
                  <a:pt x="9219" y="13205"/>
                </a:cubicBezTo>
                <a:cubicBezTo>
                  <a:pt x="9860" y="13253"/>
                  <a:pt x="10500" y="13317"/>
                  <a:pt x="11134" y="13424"/>
                </a:cubicBezTo>
                <a:cubicBezTo>
                  <a:pt x="11749" y="13526"/>
                  <a:pt x="12358" y="13663"/>
                  <a:pt x="12967" y="13796"/>
                </a:cubicBezTo>
                <a:cubicBezTo>
                  <a:pt x="14136" y="14051"/>
                  <a:pt x="15300" y="14261"/>
                  <a:pt x="16498" y="14261"/>
                </a:cubicBezTo>
                <a:cubicBezTo>
                  <a:pt x="16552" y="14261"/>
                  <a:pt x="16606" y="14260"/>
                  <a:pt x="16660" y="14259"/>
                </a:cubicBezTo>
                <a:cubicBezTo>
                  <a:pt x="17953" y="14238"/>
                  <a:pt x="19236" y="14050"/>
                  <a:pt x="20525" y="13980"/>
                </a:cubicBezTo>
                <a:cubicBezTo>
                  <a:pt x="21615" y="13919"/>
                  <a:pt x="22718" y="13973"/>
                  <a:pt x="23796" y="13769"/>
                </a:cubicBezTo>
                <a:cubicBezTo>
                  <a:pt x="24313" y="13670"/>
                  <a:pt x="24820" y="13506"/>
                  <a:pt x="25277" y="13242"/>
                </a:cubicBezTo>
                <a:cubicBezTo>
                  <a:pt x="25711" y="12992"/>
                  <a:pt x="26148" y="12628"/>
                  <a:pt x="26165" y="12087"/>
                </a:cubicBezTo>
                <a:cubicBezTo>
                  <a:pt x="26174" y="11806"/>
                  <a:pt x="26071" y="11536"/>
                  <a:pt x="25960" y="11284"/>
                </a:cubicBezTo>
                <a:cubicBezTo>
                  <a:pt x="25831" y="10995"/>
                  <a:pt x="25692" y="10711"/>
                  <a:pt x="25556" y="10424"/>
                </a:cubicBezTo>
                <a:cubicBezTo>
                  <a:pt x="25280" y="9836"/>
                  <a:pt x="25017" y="9241"/>
                  <a:pt x="24726" y="8660"/>
                </a:cubicBezTo>
                <a:cubicBezTo>
                  <a:pt x="24617" y="8443"/>
                  <a:pt x="24475" y="8244"/>
                  <a:pt x="24244" y="8148"/>
                </a:cubicBezTo>
                <a:cubicBezTo>
                  <a:pt x="23992" y="8043"/>
                  <a:pt x="23700" y="8056"/>
                  <a:pt x="23431" y="8053"/>
                </a:cubicBezTo>
                <a:cubicBezTo>
                  <a:pt x="23345" y="8052"/>
                  <a:pt x="23259" y="8052"/>
                  <a:pt x="23173" y="8052"/>
                </a:cubicBezTo>
                <a:cubicBezTo>
                  <a:pt x="22618" y="8052"/>
                  <a:pt x="22062" y="8075"/>
                  <a:pt x="21508" y="8122"/>
                </a:cubicBezTo>
                <a:cubicBezTo>
                  <a:pt x="20999" y="8165"/>
                  <a:pt x="20489" y="8243"/>
                  <a:pt x="19978" y="8243"/>
                </a:cubicBezTo>
                <a:cubicBezTo>
                  <a:pt x="19867" y="8243"/>
                  <a:pt x="19756" y="8239"/>
                  <a:pt x="19645" y="8231"/>
                </a:cubicBezTo>
                <a:cubicBezTo>
                  <a:pt x="19110" y="8189"/>
                  <a:pt x="18609" y="8002"/>
                  <a:pt x="18163" y="7708"/>
                </a:cubicBezTo>
                <a:cubicBezTo>
                  <a:pt x="17269" y="7121"/>
                  <a:pt x="16691" y="6224"/>
                  <a:pt x="16067" y="5381"/>
                </a:cubicBezTo>
                <a:cubicBezTo>
                  <a:pt x="15751" y="4955"/>
                  <a:pt x="15397" y="4546"/>
                  <a:pt x="14929" y="4285"/>
                </a:cubicBezTo>
                <a:cubicBezTo>
                  <a:pt x="14463" y="4025"/>
                  <a:pt x="13935" y="3920"/>
                  <a:pt x="13408" y="3879"/>
                </a:cubicBezTo>
                <a:cubicBezTo>
                  <a:pt x="13154" y="3860"/>
                  <a:pt x="12899" y="3855"/>
                  <a:pt x="12643" y="3855"/>
                </a:cubicBezTo>
                <a:cubicBezTo>
                  <a:pt x="12450" y="3855"/>
                  <a:pt x="12257" y="3858"/>
                  <a:pt x="12064" y="3858"/>
                </a:cubicBezTo>
                <a:cubicBezTo>
                  <a:pt x="11487" y="3858"/>
                  <a:pt x="10912" y="3836"/>
                  <a:pt x="10354" y="3664"/>
                </a:cubicBezTo>
                <a:cubicBezTo>
                  <a:pt x="9893" y="3522"/>
                  <a:pt x="9465" y="3265"/>
                  <a:pt x="9185" y="2863"/>
                </a:cubicBezTo>
                <a:cubicBezTo>
                  <a:pt x="8887" y="2436"/>
                  <a:pt x="8747" y="1924"/>
                  <a:pt x="8473" y="1483"/>
                </a:cubicBezTo>
                <a:cubicBezTo>
                  <a:pt x="7915" y="585"/>
                  <a:pt x="6844" y="273"/>
                  <a:pt x="5861" y="99"/>
                </a:cubicBezTo>
                <a:cubicBezTo>
                  <a:pt x="5533" y="41"/>
                  <a:pt x="5197" y="0"/>
                  <a:pt x="4863" y="0"/>
                </a:cubicBezTo>
                <a:close/>
              </a:path>
            </a:pathLst>
          </a:custGeom>
          <a:solidFill>
            <a:srgbClr val="FF6EA7">
              <a:alpha val="497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386716" y="3243776"/>
            <a:ext cx="2068926" cy="2074970"/>
          </a:xfrm>
          <a:custGeom>
            <a:avLst/>
            <a:gdLst/>
            <a:ahLst/>
            <a:cxnLst/>
            <a:rect l="l" t="t" r="r" b="b"/>
            <a:pathLst>
              <a:path w="13007" h="13045" extrusionOk="0">
                <a:moveTo>
                  <a:pt x="11086" y="1"/>
                </a:moveTo>
                <a:cubicBezTo>
                  <a:pt x="10136" y="1"/>
                  <a:pt x="9220" y="578"/>
                  <a:pt x="8514" y="1160"/>
                </a:cubicBezTo>
                <a:cubicBezTo>
                  <a:pt x="7734" y="1801"/>
                  <a:pt x="7147" y="2603"/>
                  <a:pt x="6690" y="3499"/>
                </a:cubicBezTo>
                <a:cubicBezTo>
                  <a:pt x="6269" y="4325"/>
                  <a:pt x="5846" y="5241"/>
                  <a:pt x="4914" y="5581"/>
                </a:cubicBezTo>
                <a:cubicBezTo>
                  <a:pt x="3974" y="5923"/>
                  <a:pt x="2923" y="5759"/>
                  <a:pt x="2005" y="6187"/>
                </a:cubicBezTo>
                <a:cubicBezTo>
                  <a:pt x="1188" y="6570"/>
                  <a:pt x="602" y="7349"/>
                  <a:pt x="329" y="8196"/>
                </a:cubicBezTo>
                <a:cubicBezTo>
                  <a:pt x="1" y="9208"/>
                  <a:pt x="140" y="10320"/>
                  <a:pt x="509" y="11301"/>
                </a:cubicBezTo>
                <a:cubicBezTo>
                  <a:pt x="597" y="11534"/>
                  <a:pt x="989" y="11993"/>
                  <a:pt x="1051" y="11993"/>
                </a:cubicBezTo>
                <a:cubicBezTo>
                  <a:pt x="1057" y="11993"/>
                  <a:pt x="1060" y="11988"/>
                  <a:pt x="1059" y="11977"/>
                </a:cubicBezTo>
                <a:lnTo>
                  <a:pt x="1059" y="11977"/>
                </a:lnTo>
                <a:cubicBezTo>
                  <a:pt x="1717" y="12454"/>
                  <a:pt x="2513" y="12576"/>
                  <a:pt x="3318" y="12576"/>
                </a:cubicBezTo>
                <a:cubicBezTo>
                  <a:pt x="3796" y="12576"/>
                  <a:pt x="4277" y="12533"/>
                  <a:pt x="4735" y="12495"/>
                </a:cubicBezTo>
                <a:cubicBezTo>
                  <a:pt x="5450" y="12436"/>
                  <a:pt x="6168" y="12406"/>
                  <a:pt x="6885" y="12406"/>
                </a:cubicBezTo>
                <a:cubicBezTo>
                  <a:pt x="7827" y="12406"/>
                  <a:pt x="8769" y="12458"/>
                  <a:pt x="9706" y="12564"/>
                </a:cubicBezTo>
                <a:cubicBezTo>
                  <a:pt x="10641" y="12670"/>
                  <a:pt x="11568" y="12831"/>
                  <a:pt x="12485" y="13041"/>
                </a:cubicBezTo>
                <a:cubicBezTo>
                  <a:pt x="12495" y="13043"/>
                  <a:pt x="12505" y="13045"/>
                  <a:pt x="12515" y="13045"/>
                </a:cubicBezTo>
                <a:cubicBezTo>
                  <a:pt x="12578" y="13045"/>
                  <a:pt x="12630" y="12997"/>
                  <a:pt x="12632" y="12929"/>
                </a:cubicBezTo>
                <a:lnTo>
                  <a:pt x="12879" y="5509"/>
                </a:lnTo>
                <a:cubicBezTo>
                  <a:pt x="12900" y="4891"/>
                  <a:pt x="12920" y="4272"/>
                  <a:pt x="12940" y="3654"/>
                </a:cubicBezTo>
                <a:cubicBezTo>
                  <a:pt x="12960" y="3073"/>
                  <a:pt x="13006" y="2485"/>
                  <a:pt x="12985" y="1903"/>
                </a:cubicBezTo>
                <a:cubicBezTo>
                  <a:pt x="12967" y="1412"/>
                  <a:pt x="12856" y="914"/>
                  <a:pt x="12502" y="551"/>
                </a:cubicBezTo>
                <a:cubicBezTo>
                  <a:pt x="12188" y="228"/>
                  <a:pt x="11746" y="54"/>
                  <a:pt x="11303" y="11"/>
                </a:cubicBezTo>
                <a:cubicBezTo>
                  <a:pt x="11230" y="4"/>
                  <a:pt x="11158" y="1"/>
                  <a:pt x="11086" y="1"/>
                </a:cubicBezTo>
                <a:close/>
              </a:path>
            </a:pathLst>
          </a:custGeom>
          <a:solidFill>
            <a:srgbClr val="B2F7EF">
              <a:alpha val="497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446124" y="-346475"/>
            <a:ext cx="3877467" cy="1370005"/>
          </a:xfrm>
          <a:custGeom>
            <a:avLst/>
            <a:gdLst/>
            <a:ahLst/>
            <a:cxnLst/>
            <a:rect l="l" t="t" r="r" b="b"/>
            <a:pathLst>
              <a:path w="24377" h="8613" extrusionOk="0">
                <a:moveTo>
                  <a:pt x="22626" y="1"/>
                </a:moveTo>
                <a:cubicBezTo>
                  <a:pt x="22431" y="1"/>
                  <a:pt x="22241" y="55"/>
                  <a:pt x="22058" y="101"/>
                </a:cubicBezTo>
                <a:cubicBezTo>
                  <a:pt x="21511" y="238"/>
                  <a:pt x="20953" y="349"/>
                  <a:pt x="20391" y="439"/>
                </a:cubicBezTo>
                <a:cubicBezTo>
                  <a:pt x="18472" y="743"/>
                  <a:pt x="16508" y="793"/>
                  <a:pt x="14552" y="793"/>
                </a:cubicBezTo>
                <a:cubicBezTo>
                  <a:pt x="14183" y="793"/>
                  <a:pt x="13813" y="791"/>
                  <a:pt x="13445" y="789"/>
                </a:cubicBezTo>
                <a:cubicBezTo>
                  <a:pt x="11020" y="775"/>
                  <a:pt x="8592" y="763"/>
                  <a:pt x="6170" y="648"/>
                </a:cubicBezTo>
                <a:cubicBezTo>
                  <a:pt x="4959" y="590"/>
                  <a:pt x="3748" y="506"/>
                  <a:pt x="2545" y="383"/>
                </a:cubicBezTo>
                <a:cubicBezTo>
                  <a:pt x="2238" y="351"/>
                  <a:pt x="1932" y="316"/>
                  <a:pt x="1627" y="279"/>
                </a:cubicBezTo>
                <a:cubicBezTo>
                  <a:pt x="1398" y="252"/>
                  <a:pt x="1163" y="215"/>
                  <a:pt x="930" y="215"/>
                </a:cubicBezTo>
                <a:cubicBezTo>
                  <a:pt x="895" y="215"/>
                  <a:pt x="861" y="215"/>
                  <a:pt x="827" y="217"/>
                </a:cubicBezTo>
                <a:cubicBezTo>
                  <a:pt x="405" y="240"/>
                  <a:pt x="13" y="441"/>
                  <a:pt x="5" y="792"/>
                </a:cubicBezTo>
                <a:cubicBezTo>
                  <a:pt x="1" y="936"/>
                  <a:pt x="84" y="1057"/>
                  <a:pt x="235" y="1138"/>
                </a:cubicBezTo>
                <a:cubicBezTo>
                  <a:pt x="259" y="1152"/>
                  <a:pt x="283" y="1157"/>
                  <a:pt x="305" y="1157"/>
                </a:cubicBezTo>
                <a:cubicBezTo>
                  <a:pt x="307" y="1157"/>
                  <a:pt x="309" y="1157"/>
                  <a:pt x="311" y="1157"/>
                </a:cubicBezTo>
                <a:lnTo>
                  <a:pt x="311" y="1157"/>
                </a:lnTo>
                <a:cubicBezTo>
                  <a:pt x="180" y="1807"/>
                  <a:pt x="426" y="2480"/>
                  <a:pt x="944" y="3003"/>
                </a:cubicBezTo>
                <a:cubicBezTo>
                  <a:pt x="1219" y="3281"/>
                  <a:pt x="1569" y="3518"/>
                  <a:pt x="1974" y="3679"/>
                </a:cubicBezTo>
                <a:cubicBezTo>
                  <a:pt x="2424" y="3858"/>
                  <a:pt x="2928" y="3933"/>
                  <a:pt x="3430" y="3957"/>
                </a:cubicBezTo>
                <a:cubicBezTo>
                  <a:pt x="3565" y="3964"/>
                  <a:pt x="3702" y="3967"/>
                  <a:pt x="3838" y="3967"/>
                </a:cubicBezTo>
                <a:cubicBezTo>
                  <a:pt x="4389" y="3967"/>
                  <a:pt x="4946" y="3924"/>
                  <a:pt x="5497" y="3924"/>
                </a:cubicBezTo>
                <a:cubicBezTo>
                  <a:pt x="5880" y="3924"/>
                  <a:pt x="6260" y="3944"/>
                  <a:pt x="6634" y="4014"/>
                </a:cubicBezTo>
                <a:cubicBezTo>
                  <a:pt x="7452" y="4167"/>
                  <a:pt x="8044" y="4590"/>
                  <a:pt x="8476" y="5128"/>
                </a:cubicBezTo>
                <a:cubicBezTo>
                  <a:pt x="8889" y="5644"/>
                  <a:pt x="9168" y="6215"/>
                  <a:pt x="9504" y="6761"/>
                </a:cubicBezTo>
                <a:cubicBezTo>
                  <a:pt x="9818" y="7272"/>
                  <a:pt x="10194" y="7795"/>
                  <a:pt x="10779" y="8153"/>
                </a:cubicBezTo>
                <a:cubicBezTo>
                  <a:pt x="11306" y="8477"/>
                  <a:pt x="11931" y="8612"/>
                  <a:pt x="12573" y="8612"/>
                </a:cubicBezTo>
                <a:cubicBezTo>
                  <a:pt x="12917" y="8612"/>
                  <a:pt x="13266" y="8573"/>
                  <a:pt x="13607" y="8503"/>
                </a:cubicBezTo>
                <a:cubicBezTo>
                  <a:pt x="14755" y="8264"/>
                  <a:pt x="15723" y="7708"/>
                  <a:pt x="16790" y="7327"/>
                </a:cubicBezTo>
                <a:cubicBezTo>
                  <a:pt x="17672" y="7012"/>
                  <a:pt x="18645" y="6819"/>
                  <a:pt x="19621" y="6819"/>
                </a:cubicBezTo>
                <a:cubicBezTo>
                  <a:pt x="19841" y="6819"/>
                  <a:pt x="20062" y="6829"/>
                  <a:pt x="20281" y="6849"/>
                </a:cubicBezTo>
                <a:cubicBezTo>
                  <a:pt x="21290" y="6943"/>
                  <a:pt x="22275" y="7285"/>
                  <a:pt x="22992" y="7844"/>
                </a:cubicBezTo>
                <a:cubicBezTo>
                  <a:pt x="23170" y="7982"/>
                  <a:pt x="23328" y="8133"/>
                  <a:pt x="23467" y="8296"/>
                </a:cubicBezTo>
                <a:cubicBezTo>
                  <a:pt x="23495" y="8329"/>
                  <a:pt x="23541" y="8346"/>
                  <a:pt x="23587" y="8346"/>
                </a:cubicBezTo>
                <a:cubicBezTo>
                  <a:pt x="23643" y="8346"/>
                  <a:pt x="23698" y="8320"/>
                  <a:pt x="23718" y="8271"/>
                </a:cubicBezTo>
                <a:cubicBezTo>
                  <a:pt x="24376" y="6550"/>
                  <a:pt x="24252" y="4734"/>
                  <a:pt x="23880" y="2982"/>
                </a:cubicBezTo>
                <a:cubicBezTo>
                  <a:pt x="23786" y="2536"/>
                  <a:pt x="23676" y="2093"/>
                  <a:pt x="23557" y="1650"/>
                </a:cubicBezTo>
                <a:cubicBezTo>
                  <a:pt x="23441" y="1217"/>
                  <a:pt x="23343" y="773"/>
                  <a:pt x="23189" y="348"/>
                </a:cubicBezTo>
                <a:cubicBezTo>
                  <a:pt x="23127" y="176"/>
                  <a:pt x="22987" y="38"/>
                  <a:pt x="22748" y="8"/>
                </a:cubicBezTo>
                <a:cubicBezTo>
                  <a:pt x="22707" y="3"/>
                  <a:pt x="22666" y="1"/>
                  <a:pt x="22626" y="1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999891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999891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7999891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>
            <a:off x="6771196" y="4117427"/>
            <a:ext cx="609627" cy="821484"/>
            <a:chOff x="4295900" y="1116675"/>
            <a:chExt cx="145125" cy="208875"/>
          </a:xfrm>
        </p:grpSpPr>
        <p:sp>
          <p:nvSpPr>
            <p:cNvPr id="19" name="Google Shape;19;p2"/>
            <p:cNvSpPr/>
            <p:nvPr/>
          </p:nvSpPr>
          <p:spPr>
            <a:xfrm>
              <a:off x="4295900" y="1116675"/>
              <a:ext cx="133450" cy="175625"/>
            </a:xfrm>
            <a:custGeom>
              <a:avLst/>
              <a:gdLst/>
              <a:ahLst/>
              <a:cxnLst/>
              <a:rect l="l" t="t" r="r" b="b"/>
              <a:pathLst>
                <a:path w="5338" h="7025" extrusionOk="0">
                  <a:moveTo>
                    <a:pt x="2701" y="136"/>
                  </a:moveTo>
                  <a:cubicBezTo>
                    <a:pt x="2815" y="136"/>
                    <a:pt x="2928" y="145"/>
                    <a:pt x="3039" y="165"/>
                  </a:cubicBezTo>
                  <a:cubicBezTo>
                    <a:pt x="3773" y="292"/>
                    <a:pt x="4450" y="847"/>
                    <a:pt x="4806" y="1613"/>
                  </a:cubicBezTo>
                  <a:cubicBezTo>
                    <a:pt x="5109" y="2268"/>
                    <a:pt x="5200" y="3057"/>
                    <a:pt x="5074" y="3956"/>
                  </a:cubicBezTo>
                  <a:cubicBezTo>
                    <a:pt x="5036" y="4222"/>
                    <a:pt x="4975" y="4524"/>
                    <a:pt x="4804" y="4758"/>
                  </a:cubicBezTo>
                  <a:lnTo>
                    <a:pt x="4782" y="4787"/>
                  </a:lnTo>
                  <a:cubicBezTo>
                    <a:pt x="4735" y="4849"/>
                    <a:pt x="4682" y="4920"/>
                    <a:pt x="4673" y="5011"/>
                  </a:cubicBezTo>
                  <a:cubicBezTo>
                    <a:pt x="4666" y="5087"/>
                    <a:pt x="4694" y="5158"/>
                    <a:pt x="4716" y="5215"/>
                  </a:cubicBezTo>
                  <a:lnTo>
                    <a:pt x="4984" y="5904"/>
                  </a:lnTo>
                  <a:cubicBezTo>
                    <a:pt x="5013" y="5977"/>
                    <a:pt x="5048" y="6068"/>
                    <a:pt x="5031" y="6145"/>
                  </a:cubicBezTo>
                  <a:cubicBezTo>
                    <a:pt x="5010" y="6239"/>
                    <a:pt x="4918" y="6308"/>
                    <a:pt x="4817" y="6376"/>
                  </a:cubicBezTo>
                  <a:cubicBezTo>
                    <a:pt x="4410" y="6649"/>
                    <a:pt x="4041" y="6877"/>
                    <a:pt x="3626" y="6889"/>
                  </a:cubicBezTo>
                  <a:cubicBezTo>
                    <a:pt x="3619" y="6889"/>
                    <a:pt x="3613" y="6889"/>
                    <a:pt x="3606" y="6889"/>
                  </a:cubicBezTo>
                  <a:cubicBezTo>
                    <a:pt x="3294" y="6889"/>
                    <a:pt x="3188" y="6670"/>
                    <a:pt x="3049" y="6394"/>
                  </a:cubicBezTo>
                  <a:cubicBezTo>
                    <a:pt x="3017" y="6331"/>
                    <a:pt x="2984" y="6265"/>
                    <a:pt x="2948" y="6201"/>
                  </a:cubicBezTo>
                  <a:cubicBezTo>
                    <a:pt x="2900" y="6116"/>
                    <a:pt x="2845" y="6021"/>
                    <a:pt x="2762" y="5951"/>
                  </a:cubicBezTo>
                  <a:cubicBezTo>
                    <a:pt x="2696" y="5893"/>
                    <a:pt x="2617" y="5857"/>
                    <a:pt x="2547" y="5829"/>
                  </a:cubicBezTo>
                  <a:cubicBezTo>
                    <a:pt x="2420" y="5776"/>
                    <a:pt x="2289" y="5735"/>
                    <a:pt x="2162" y="5695"/>
                  </a:cubicBezTo>
                  <a:cubicBezTo>
                    <a:pt x="2026" y="5653"/>
                    <a:pt x="1886" y="5609"/>
                    <a:pt x="1755" y="5552"/>
                  </a:cubicBezTo>
                  <a:cubicBezTo>
                    <a:pt x="1017" y="5234"/>
                    <a:pt x="457" y="4448"/>
                    <a:pt x="293" y="3499"/>
                  </a:cubicBezTo>
                  <a:cubicBezTo>
                    <a:pt x="139" y="2612"/>
                    <a:pt x="332" y="1736"/>
                    <a:pt x="821" y="1094"/>
                  </a:cubicBezTo>
                  <a:cubicBezTo>
                    <a:pt x="1276" y="496"/>
                    <a:pt x="2000" y="136"/>
                    <a:pt x="2701" y="136"/>
                  </a:cubicBezTo>
                  <a:close/>
                  <a:moveTo>
                    <a:pt x="2703" y="1"/>
                  </a:moveTo>
                  <a:cubicBezTo>
                    <a:pt x="1960" y="1"/>
                    <a:pt x="1195" y="381"/>
                    <a:pt x="713" y="1012"/>
                  </a:cubicBezTo>
                  <a:cubicBezTo>
                    <a:pt x="202" y="1684"/>
                    <a:pt x="1" y="2598"/>
                    <a:pt x="160" y="3522"/>
                  </a:cubicBezTo>
                  <a:cubicBezTo>
                    <a:pt x="332" y="4515"/>
                    <a:pt x="923" y="5341"/>
                    <a:pt x="1702" y="5676"/>
                  </a:cubicBezTo>
                  <a:cubicBezTo>
                    <a:pt x="1839" y="5735"/>
                    <a:pt x="1982" y="5781"/>
                    <a:pt x="2121" y="5823"/>
                  </a:cubicBezTo>
                  <a:cubicBezTo>
                    <a:pt x="2246" y="5863"/>
                    <a:pt x="2374" y="5904"/>
                    <a:pt x="2496" y="5953"/>
                  </a:cubicBezTo>
                  <a:cubicBezTo>
                    <a:pt x="2558" y="5978"/>
                    <a:pt x="2623" y="6008"/>
                    <a:pt x="2674" y="6053"/>
                  </a:cubicBezTo>
                  <a:cubicBezTo>
                    <a:pt x="2740" y="6109"/>
                    <a:pt x="2786" y="6189"/>
                    <a:pt x="2830" y="6267"/>
                  </a:cubicBezTo>
                  <a:cubicBezTo>
                    <a:pt x="2865" y="6329"/>
                    <a:pt x="2897" y="6393"/>
                    <a:pt x="2928" y="6455"/>
                  </a:cubicBezTo>
                  <a:cubicBezTo>
                    <a:pt x="3069" y="6735"/>
                    <a:pt x="3214" y="7024"/>
                    <a:pt x="3607" y="7024"/>
                  </a:cubicBezTo>
                  <a:lnTo>
                    <a:pt x="3631" y="7024"/>
                  </a:lnTo>
                  <a:cubicBezTo>
                    <a:pt x="4118" y="7010"/>
                    <a:pt x="4566" y="6708"/>
                    <a:pt x="4893" y="6488"/>
                  </a:cubicBezTo>
                  <a:cubicBezTo>
                    <a:pt x="5012" y="6408"/>
                    <a:pt x="5132" y="6317"/>
                    <a:pt x="5164" y="6174"/>
                  </a:cubicBezTo>
                  <a:cubicBezTo>
                    <a:pt x="5189" y="6057"/>
                    <a:pt x="5144" y="5940"/>
                    <a:pt x="5110" y="5854"/>
                  </a:cubicBezTo>
                  <a:lnTo>
                    <a:pt x="4842" y="5165"/>
                  </a:lnTo>
                  <a:cubicBezTo>
                    <a:pt x="4824" y="5119"/>
                    <a:pt x="4804" y="5068"/>
                    <a:pt x="4808" y="5023"/>
                  </a:cubicBezTo>
                  <a:cubicBezTo>
                    <a:pt x="4813" y="4971"/>
                    <a:pt x="4851" y="4921"/>
                    <a:pt x="4891" y="4868"/>
                  </a:cubicBezTo>
                  <a:lnTo>
                    <a:pt x="4914" y="4839"/>
                  </a:lnTo>
                  <a:cubicBezTo>
                    <a:pt x="5102" y="4580"/>
                    <a:pt x="5168" y="4257"/>
                    <a:pt x="5207" y="3974"/>
                  </a:cubicBezTo>
                  <a:cubicBezTo>
                    <a:pt x="5338" y="3049"/>
                    <a:pt x="5244" y="2235"/>
                    <a:pt x="4929" y="1556"/>
                  </a:cubicBezTo>
                  <a:cubicBezTo>
                    <a:pt x="4555" y="750"/>
                    <a:pt x="3840" y="167"/>
                    <a:pt x="3062" y="31"/>
                  </a:cubicBezTo>
                  <a:cubicBezTo>
                    <a:pt x="2944" y="11"/>
                    <a:pt x="2824" y="1"/>
                    <a:pt x="2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379125" y="1270250"/>
              <a:ext cx="61900" cy="55300"/>
            </a:xfrm>
            <a:custGeom>
              <a:avLst/>
              <a:gdLst/>
              <a:ahLst/>
              <a:cxnLst/>
              <a:rect l="l" t="t" r="r" b="b"/>
              <a:pathLst>
                <a:path w="2476" h="2212" extrusionOk="0">
                  <a:moveTo>
                    <a:pt x="1814" y="1"/>
                  </a:moveTo>
                  <a:cubicBezTo>
                    <a:pt x="1780" y="2"/>
                    <a:pt x="1746" y="29"/>
                    <a:pt x="1745" y="66"/>
                  </a:cubicBezTo>
                  <a:cubicBezTo>
                    <a:pt x="1743" y="104"/>
                    <a:pt x="1772" y="135"/>
                    <a:pt x="1809" y="137"/>
                  </a:cubicBezTo>
                  <a:cubicBezTo>
                    <a:pt x="1855" y="138"/>
                    <a:pt x="1900" y="161"/>
                    <a:pt x="1935" y="200"/>
                  </a:cubicBezTo>
                  <a:cubicBezTo>
                    <a:pt x="1968" y="237"/>
                    <a:pt x="1986" y="283"/>
                    <a:pt x="1983" y="328"/>
                  </a:cubicBezTo>
                  <a:cubicBezTo>
                    <a:pt x="1982" y="343"/>
                    <a:pt x="1980" y="357"/>
                    <a:pt x="1978" y="372"/>
                  </a:cubicBezTo>
                  <a:cubicBezTo>
                    <a:pt x="1969" y="421"/>
                    <a:pt x="1960" y="483"/>
                    <a:pt x="1992" y="540"/>
                  </a:cubicBezTo>
                  <a:cubicBezTo>
                    <a:pt x="2020" y="593"/>
                    <a:pt x="2070" y="618"/>
                    <a:pt x="2109" y="639"/>
                  </a:cubicBezTo>
                  <a:cubicBezTo>
                    <a:pt x="2137" y="653"/>
                    <a:pt x="2161" y="665"/>
                    <a:pt x="2171" y="681"/>
                  </a:cubicBezTo>
                  <a:cubicBezTo>
                    <a:pt x="2183" y="701"/>
                    <a:pt x="2178" y="736"/>
                    <a:pt x="2171" y="773"/>
                  </a:cubicBezTo>
                  <a:cubicBezTo>
                    <a:pt x="2163" y="832"/>
                    <a:pt x="2152" y="904"/>
                    <a:pt x="2199" y="967"/>
                  </a:cubicBezTo>
                  <a:cubicBezTo>
                    <a:pt x="2218" y="991"/>
                    <a:pt x="2243" y="1007"/>
                    <a:pt x="2262" y="1020"/>
                  </a:cubicBezTo>
                  <a:cubicBezTo>
                    <a:pt x="2269" y="1024"/>
                    <a:pt x="2277" y="1030"/>
                    <a:pt x="2283" y="1035"/>
                  </a:cubicBezTo>
                  <a:cubicBezTo>
                    <a:pt x="2328" y="1071"/>
                    <a:pt x="2332" y="1145"/>
                    <a:pt x="2314" y="1200"/>
                  </a:cubicBezTo>
                  <a:cubicBezTo>
                    <a:pt x="2290" y="1269"/>
                    <a:pt x="2231" y="1330"/>
                    <a:pt x="2179" y="1380"/>
                  </a:cubicBezTo>
                  <a:cubicBezTo>
                    <a:pt x="1861" y="1687"/>
                    <a:pt x="1469" y="1914"/>
                    <a:pt x="1045" y="2039"/>
                  </a:cubicBezTo>
                  <a:cubicBezTo>
                    <a:pt x="980" y="2059"/>
                    <a:pt x="912" y="2076"/>
                    <a:pt x="847" y="2076"/>
                  </a:cubicBezTo>
                  <a:cubicBezTo>
                    <a:pt x="828" y="2076"/>
                    <a:pt x="809" y="2075"/>
                    <a:pt x="790" y="2071"/>
                  </a:cubicBezTo>
                  <a:cubicBezTo>
                    <a:pt x="727" y="2061"/>
                    <a:pt x="651" y="2017"/>
                    <a:pt x="636" y="1947"/>
                  </a:cubicBezTo>
                  <a:cubicBezTo>
                    <a:pt x="632" y="1930"/>
                    <a:pt x="632" y="1909"/>
                    <a:pt x="631" y="1887"/>
                  </a:cubicBezTo>
                  <a:cubicBezTo>
                    <a:pt x="631" y="1842"/>
                    <a:pt x="628" y="1790"/>
                    <a:pt x="601" y="1741"/>
                  </a:cubicBezTo>
                  <a:cubicBezTo>
                    <a:pt x="563" y="1677"/>
                    <a:pt x="499" y="1649"/>
                    <a:pt x="442" y="1624"/>
                  </a:cubicBezTo>
                  <a:cubicBezTo>
                    <a:pt x="389" y="1601"/>
                    <a:pt x="356" y="1585"/>
                    <a:pt x="349" y="1561"/>
                  </a:cubicBezTo>
                  <a:cubicBezTo>
                    <a:pt x="343" y="1544"/>
                    <a:pt x="350" y="1518"/>
                    <a:pt x="356" y="1490"/>
                  </a:cubicBezTo>
                  <a:cubicBezTo>
                    <a:pt x="366" y="1451"/>
                    <a:pt x="376" y="1406"/>
                    <a:pt x="365" y="1357"/>
                  </a:cubicBezTo>
                  <a:cubicBezTo>
                    <a:pt x="349" y="1296"/>
                    <a:pt x="305" y="1256"/>
                    <a:pt x="271" y="1224"/>
                  </a:cubicBezTo>
                  <a:cubicBezTo>
                    <a:pt x="260" y="1215"/>
                    <a:pt x="249" y="1205"/>
                    <a:pt x="240" y="1195"/>
                  </a:cubicBezTo>
                  <a:cubicBezTo>
                    <a:pt x="131" y="1080"/>
                    <a:pt x="171" y="938"/>
                    <a:pt x="224" y="839"/>
                  </a:cubicBezTo>
                  <a:cubicBezTo>
                    <a:pt x="242" y="805"/>
                    <a:pt x="229" y="765"/>
                    <a:pt x="196" y="747"/>
                  </a:cubicBezTo>
                  <a:cubicBezTo>
                    <a:pt x="186" y="742"/>
                    <a:pt x="175" y="739"/>
                    <a:pt x="165" y="739"/>
                  </a:cubicBezTo>
                  <a:cubicBezTo>
                    <a:pt x="140" y="739"/>
                    <a:pt x="117" y="752"/>
                    <a:pt x="104" y="775"/>
                  </a:cubicBezTo>
                  <a:cubicBezTo>
                    <a:pt x="0" y="971"/>
                    <a:pt x="14" y="1153"/>
                    <a:pt x="141" y="1288"/>
                  </a:cubicBezTo>
                  <a:cubicBezTo>
                    <a:pt x="153" y="1300"/>
                    <a:pt x="166" y="1312"/>
                    <a:pt x="179" y="1324"/>
                  </a:cubicBezTo>
                  <a:cubicBezTo>
                    <a:pt x="204" y="1346"/>
                    <a:pt x="228" y="1368"/>
                    <a:pt x="233" y="1389"/>
                  </a:cubicBezTo>
                  <a:cubicBezTo>
                    <a:pt x="238" y="1407"/>
                    <a:pt x="231" y="1431"/>
                    <a:pt x="225" y="1459"/>
                  </a:cubicBezTo>
                  <a:cubicBezTo>
                    <a:pt x="215" y="1499"/>
                    <a:pt x="203" y="1549"/>
                    <a:pt x="219" y="1601"/>
                  </a:cubicBezTo>
                  <a:cubicBezTo>
                    <a:pt x="246" y="1686"/>
                    <a:pt x="325" y="1720"/>
                    <a:pt x="387" y="1748"/>
                  </a:cubicBezTo>
                  <a:cubicBezTo>
                    <a:pt x="430" y="1766"/>
                    <a:pt x="469" y="1783"/>
                    <a:pt x="483" y="1809"/>
                  </a:cubicBezTo>
                  <a:cubicBezTo>
                    <a:pt x="495" y="1828"/>
                    <a:pt x="495" y="1857"/>
                    <a:pt x="496" y="1890"/>
                  </a:cubicBezTo>
                  <a:cubicBezTo>
                    <a:pt x="496" y="1916"/>
                    <a:pt x="497" y="1946"/>
                    <a:pt x="504" y="1976"/>
                  </a:cubicBezTo>
                  <a:cubicBezTo>
                    <a:pt x="532" y="2108"/>
                    <a:pt x="656" y="2186"/>
                    <a:pt x="766" y="2205"/>
                  </a:cubicBezTo>
                  <a:cubicBezTo>
                    <a:pt x="793" y="2209"/>
                    <a:pt x="820" y="2211"/>
                    <a:pt x="846" y="2211"/>
                  </a:cubicBezTo>
                  <a:cubicBezTo>
                    <a:pt x="928" y="2211"/>
                    <a:pt x="1008" y="2192"/>
                    <a:pt x="1084" y="2170"/>
                  </a:cubicBezTo>
                  <a:cubicBezTo>
                    <a:pt x="1529" y="2038"/>
                    <a:pt x="1940" y="1799"/>
                    <a:pt x="2273" y="1478"/>
                  </a:cubicBezTo>
                  <a:cubicBezTo>
                    <a:pt x="2337" y="1416"/>
                    <a:pt x="2407" y="1343"/>
                    <a:pt x="2441" y="1243"/>
                  </a:cubicBezTo>
                  <a:cubicBezTo>
                    <a:pt x="2476" y="1145"/>
                    <a:pt x="2467" y="1011"/>
                    <a:pt x="2370" y="930"/>
                  </a:cubicBezTo>
                  <a:cubicBezTo>
                    <a:pt x="2359" y="922"/>
                    <a:pt x="2347" y="914"/>
                    <a:pt x="2337" y="907"/>
                  </a:cubicBezTo>
                  <a:cubicBezTo>
                    <a:pt x="2324" y="898"/>
                    <a:pt x="2312" y="891"/>
                    <a:pt x="2307" y="884"/>
                  </a:cubicBezTo>
                  <a:cubicBezTo>
                    <a:pt x="2294" y="867"/>
                    <a:pt x="2299" y="832"/>
                    <a:pt x="2305" y="794"/>
                  </a:cubicBezTo>
                  <a:cubicBezTo>
                    <a:pt x="2313" y="740"/>
                    <a:pt x="2323" y="674"/>
                    <a:pt x="2288" y="613"/>
                  </a:cubicBezTo>
                  <a:cubicBezTo>
                    <a:pt x="2259" y="564"/>
                    <a:pt x="2211" y="538"/>
                    <a:pt x="2172" y="519"/>
                  </a:cubicBezTo>
                  <a:cubicBezTo>
                    <a:pt x="2144" y="504"/>
                    <a:pt x="2119" y="491"/>
                    <a:pt x="2110" y="475"/>
                  </a:cubicBezTo>
                  <a:cubicBezTo>
                    <a:pt x="2101" y="458"/>
                    <a:pt x="2106" y="427"/>
                    <a:pt x="2111" y="394"/>
                  </a:cubicBezTo>
                  <a:cubicBezTo>
                    <a:pt x="2113" y="375"/>
                    <a:pt x="2117" y="356"/>
                    <a:pt x="2118" y="336"/>
                  </a:cubicBezTo>
                  <a:cubicBezTo>
                    <a:pt x="2123" y="256"/>
                    <a:pt x="2093" y="173"/>
                    <a:pt x="2035" y="109"/>
                  </a:cubicBezTo>
                  <a:cubicBezTo>
                    <a:pt x="1977" y="44"/>
                    <a:pt x="1897" y="4"/>
                    <a:pt x="18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384675" y="1290125"/>
              <a:ext cx="32500" cy="16125"/>
            </a:xfrm>
            <a:custGeom>
              <a:avLst/>
              <a:gdLst/>
              <a:ahLst/>
              <a:cxnLst/>
              <a:rect l="l" t="t" r="r" b="b"/>
              <a:pathLst>
                <a:path w="1300" h="645" extrusionOk="0">
                  <a:moveTo>
                    <a:pt x="1223" y="1"/>
                  </a:moveTo>
                  <a:cubicBezTo>
                    <a:pt x="1211" y="1"/>
                    <a:pt x="1199" y="4"/>
                    <a:pt x="1187" y="10"/>
                  </a:cubicBezTo>
                  <a:cubicBezTo>
                    <a:pt x="675" y="323"/>
                    <a:pt x="63" y="511"/>
                    <a:pt x="57" y="514"/>
                  </a:cubicBezTo>
                  <a:cubicBezTo>
                    <a:pt x="21" y="524"/>
                    <a:pt x="1" y="562"/>
                    <a:pt x="11" y="598"/>
                  </a:cubicBezTo>
                  <a:cubicBezTo>
                    <a:pt x="21" y="627"/>
                    <a:pt x="48" y="645"/>
                    <a:pt x="76" y="645"/>
                  </a:cubicBezTo>
                  <a:cubicBezTo>
                    <a:pt x="83" y="645"/>
                    <a:pt x="89" y="645"/>
                    <a:pt x="96" y="643"/>
                  </a:cubicBezTo>
                  <a:cubicBezTo>
                    <a:pt x="121" y="634"/>
                    <a:pt x="729" y="448"/>
                    <a:pt x="1258" y="126"/>
                  </a:cubicBezTo>
                  <a:cubicBezTo>
                    <a:pt x="1290" y="107"/>
                    <a:pt x="1300" y="65"/>
                    <a:pt x="1280" y="33"/>
                  </a:cubicBezTo>
                  <a:cubicBezTo>
                    <a:pt x="1268" y="12"/>
                    <a:pt x="1246" y="1"/>
                    <a:pt x="12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412275" y="1292725"/>
              <a:ext cx="25325" cy="17500"/>
            </a:xfrm>
            <a:custGeom>
              <a:avLst/>
              <a:gdLst/>
              <a:ahLst/>
              <a:cxnLst/>
              <a:rect l="l" t="t" r="r" b="b"/>
              <a:pathLst>
                <a:path w="1013" h="700" extrusionOk="0">
                  <a:moveTo>
                    <a:pt x="936" y="1"/>
                  </a:moveTo>
                  <a:cubicBezTo>
                    <a:pt x="922" y="1"/>
                    <a:pt x="907" y="5"/>
                    <a:pt x="894" y="15"/>
                  </a:cubicBezTo>
                  <a:cubicBezTo>
                    <a:pt x="610" y="243"/>
                    <a:pt x="49" y="570"/>
                    <a:pt x="44" y="573"/>
                  </a:cubicBezTo>
                  <a:cubicBezTo>
                    <a:pt x="12" y="591"/>
                    <a:pt x="0" y="633"/>
                    <a:pt x="19" y="665"/>
                  </a:cubicBezTo>
                  <a:cubicBezTo>
                    <a:pt x="32" y="687"/>
                    <a:pt x="55" y="699"/>
                    <a:pt x="78" y="699"/>
                  </a:cubicBezTo>
                  <a:cubicBezTo>
                    <a:pt x="90" y="699"/>
                    <a:pt x="102" y="696"/>
                    <a:pt x="112" y="689"/>
                  </a:cubicBezTo>
                  <a:cubicBezTo>
                    <a:pt x="135" y="677"/>
                    <a:pt x="687" y="355"/>
                    <a:pt x="979" y="121"/>
                  </a:cubicBezTo>
                  <a:cubicBezTo>
                    <a:pt x="1009" y="98"/>
                    <a:pt x="1013" y="55"/>
                    <a:pt x="989" y="26"/>
                  </a:cubicBezTo>
                  <a:cubicBezTo>
                    <a:pt x="976" y="9"/>
                    <a:pt x="956" y="1"/>
                    <a:pt x="9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334825" y="1181475"/>
              <a:ext cx="85175" cy="108850"/>
            </a:xfrm>
            <a:custGeom>
              <a:avLst/>
              <a:gdLst/>
              <a:ahLst/>
              <a:cxnLst/>
              <a:rect l="l" t="t" r="r" b="b"/>
              <a:pathLst>
                <a:path w="3407" h="4354" extrusionOk="0">
                  <a:moveTo>
                    <a:pt x="2348" y="136"/>
                  </a:moveTo>
                  <a:cubicBezTo>
                    <a:pt x="2362" y="136"/>
                    <a:pt x="2377" y="138"/>
                    <a:pt x="2392" y="144"/>
                  </a:cubicBezTo>
                  <a:cubicBezTo>
                    <a:pt x="2435" y="162"/>
                    <a:pt x="2471" y="207"/>
                    <a:pt x="2501" y="278"/>
                  </a:cubicBezTo>
                  <a:cubicBezTo>
                    <a:pt x="2593" y="500"/>
                    <a:pt x="2543" y="778"/>
                    <a:pt x="2380" y="955"/>
                  </a:cubicBezTo>
                  <a:cubicBezTo>
                    <a:pt x="2370" y="968"/>
                    <a:pt x="2358" y="978"/>
                    <a:pt x="2346" y="989"/>
                  </a:cubicBezTo>
                  <a:lnTo>
                    <a:pt x="2231" y="679"/>
                  </a:lnTo>
                  <a:cubicBezTo>
                    <a:pt x="2189" y="566"/>
                    <a:pt x="2137" y="426"/>
                    <a:pt x="2165" y="301"/>
                  </a:cubicBezTo>
                  <a:cubicBezTo>
                    <a:pt x="2179" y="241"/>
                    <a:pt x="2226" y="182"/>
                    <a:pt x="2282" y="154"/>
                  </a:cubicBezTo>
                  <a:cubicBezTo>
                    <a:pt x="2300" y="144"/>
                    <a:pt x="2323" y="136"/>
                    <a:pt x="2348" y="136"/>
                  </a:cubicBezTo>
                  <a:close/>
                  <a:moveTo>
                    <a:pt x="1150" y="257"/>
                  </a:moveTo>
                  <a:cubicBezTo>
                    <a:pt x="1166" y="261"/>
                    <a:pt x="1185" y="273"/>
                    <a:pt x="1203" y="287"/>
                  </a:cubicBezTo>
                  <a:cubicBezTo>
                    <a:pt x="1451" y="473"/>
                    <a:pt x="1593" y="780"/>
                    <a:pt x="1574" y="1078"/>
                  </a:cubicBezTo>
                  <a:cubicBezTo>
                    <a:pt x="1327" y="939"/>
                    <a:pt x="1182" y="663"/>
                    <a:pt x="1112" y="496"/>
                  </a:cubicBezTo>
                  <a:cubicBezTo>
                    <a:pt x="1091" y="443"/>
                    <a:pt x="1067" y="381"/>
                    <a:pt x="1078" y="328"/>
                  </a:cubicBezTo>
                  <a:cubicBezTo>
                    <a:pt x="1084" y="290"/>
                    <a:pt x="1116" y="257"/>
                    <a:pt x="1144" y="257"/>
                  </a:cubicBezTo>
                  <a:close/>
                  <a:moveTo>
                    <a:pt x="241" y="1540"/>
                  </a:moveTo>
                  <a:cubicBezTo>
                    <a:pt x="272" y="1540"/>
                    <a:pt x="305" y="1548"/>
                    <a:pt x="332" y="1555"/>
                  </a:cubicBezTo>
                  <a:cubicBezTo>
                    <a:pt x="527" y="1608"/>
                    <a:pt x="692" y="1720"/>
                    <a:pt x="837" y="1862"/>
                  </a:cubicBezTo>
                  <a:cubicBezTo>
                    <a:pt x="811" y="1864"/>
                    <a:pt x="786" y="1866"/>
                    <a:pt x="760" y="1866"/>
                  </a:cubicBezTo>
                  <a:cubicBezTo>
                    <a:pt x="527" y="1866"/>
                    <a:pt x="293" y="1766"/>
                    <a:pt x="146" y="1592"/>
                  </a:cubicBezTo>
                  <a:cubicBezTo>
                    <a:pt x="153" y="1574"/>
                    <a:pt x="173" y="1555"/>
                    <a:pt x="196" y="1547"/>
                  </a:cubicBezTo>
                  <a:cubicBezTo>
                    <a:pt x="210" y="1542"/>
                    <a:pt x="225" y="1540"/>
                    <a:pt x="241" y="1540"/>
                  </a:cubicBezTo>
                  <a:close/>
                  <a:moveTo>
                    <a:pt x="2348" y="1"/>
                  </a:moveTo>
                  <a:cubicBezTo>
                    <a:pt x="2305" y="1"/>
                    <a:pt x="2262" y="11"/>
                    <a:pt x="2220" y="33"/>
                  </a:cubicBezTo>
                  <a:cubicBezTo>
                    <a:pt x="2128" y="80"/>
                    <a:pt x="2057" y="171"/>
                    <a:pt x="2034" y="271"/>
                  </a:cubicBezTo>
                  <a:cubicBezTo>
                    <a:pt x="1996" y="435"/>
                    <a:pt x="2055" y="596"/>
                    <a:pt x="2104" y="726"/>
                  </a:cubicBezTo>
                  <a:lnTo>
                    <a:pt x="2233" y="1072"/>
                  </a:lnTo>
                  <a:cubicBezTo>
                    <a:pt x="2130" y="1131"/>
                    <a:pt x="2011" y="1163"/>
                    <a:pt x="1892" y="1163"/>
                  </a:cubicBezTo>
                  <a:cubicBezTo>
                    <a:pt x="1830" y="1163"/>
                    <a:pt x="1768" y="1155"/>
                    <a:pt x="1709" y="1137"/>
                  </a:cubicBezTo>
                  <a:cubicBezTo>
                    <a:pt x="1708" y="1137"/>
                    <a:pt x="1706" y="1136"/>
                    <a:pt x="1705" y="1136"/>
                  </a:cubicBezTo>
                  <a:cubicBezTo>
                    <a:pt x="1746" y="777"/>
                    <a:pt x="1582" y="403"/>
                    <a:pt x="1284" y="179"/>
                  </a:cubicBezTo>
                  <a:cubicBezTo>
                    <a:pt x="1252" y="155"/>
                    <a:pt x="1215" y="131"/>
                    <a:pt x="1169" y="124"/>
                  </a:cubicBezTo>
                  <a:cubicBezTo>
                    <a:pt x="1160" y="123"/>
                    <a:pt x="1152" y="122"/>
                    <a:pt x="1144" y="122"/>
                  </a:cubicBezTo>
                  <a:cubicBezTo>
                    <a:pt x="1044" y="122"/>
                    <a:pt x="961" y="210"/>
                    <a:pt x="944" y="303"/>
                  </a:cubicBezTo>
                  <a:cubicBezTo>
                    <a:pt x="928" y="389"/>
                    <a:pt x="956" y="471"/>
                    <a:pt x="987" y="548"/>
                  </a:cubicBezTo>
                  <a:cubicBezTo>
                    <a:pt x="1122" y="872"/>
                    <a:pt x="1319" y="1105"/>
                    <a:pt x="1552" y="1220"/>
                  </a:cubicBezTo>
                  <a:cubicBezTo>
                    <a:pt x="1483" y="1500"/>
                    <a:pt x="1264" y="1743"/>
                    <a:pt x="994" y="1830"/>
                  </a:cubicBezTo>
                  <a:cubicBezTo>
                    <a:pt x="822" y="1644"/>
                    <a:pt x="618" y="1492"/>
                    <a:pt x="366" y="1425"/>
                  </a:cubicBezTo>
                  <a:cubicBezTo>
                    <a:pt x="330" y="1415"/>
                    <a:pt x="286" y="1406"/>
                    <a:pt x="240" y="1406"/>
                  </a:cubicBezTo>
                  <a:cubicBezTo>
                    <a:pt x="212" y="1406"/>
                    <a:pt x="183" y="1409"/>
                    <a:pt x="154" y="1419"/>
                  </a:cubicBezTo>
                  <a:cubicBezTo>
                    <a:pt x="61" y="1450"/>
                    <a:pt x="0" y="1537"/>
                    <a:pt x="11" y="1623"/>
                  </a:cubicBezTo>
                  <a:lnTo>
                    <a:pt x="14" y="1642"/>
                  </a:lnTo>
                  <a:lnTo>
                    <a:pt x="25" y="1656"/>
                  </a:lnTo>
                  <a:cubicBezTo>
                    <a:pt x="195" y="1874"/>
                    <a:pt x="479" y="2001"/>
                    <a:pt x="761" y="2001"/>
                  </a:cubicBezTo>
                  <a:cubicBezTo>
                    <a:pt x="824" y="2001"/>
                    <a:pt x="886" y="1994"/>
                    <a:pt x="948" y="1982"/>
                  </a:cubicBezTo>
                  <a:cubicBezTo>
                    <a:pt x="1058" y="2110"/>
                    <a:pt x="1155" y="2253"/>
                    <a:pt x="1242" y="2392"/>
                  </a:cubicBezTo>
                  <a:cubicBezTo>
                    <a:pt x="1621" y="2995"/>
                    <a:pt x="1936" y="3641"/>
                    <a:pt x="2179" y="4309"/>
                  </a:cubicBezTo>
                  <a:cubicBezTo>
                    <a:pt x="2189" y="4336"/>
                    <a:pt x="2215" y="4353"/>
                    <a:pt x="2242" y="4353"/>
                  </a:cubicBezTo>
                  <a:cubicBezTo>
                    <a:pt x="2250" y="4353"/>
                    <a:pt x="2257" y="4352"/>
                    <a:pt x="2266" y="4350"/>
                  </a:cubicBezTo>
                  <a:cubicBezTo>
                    <a:pt x="2300" y="4337"/>
                    <a:pt x="2318" y="4299"/>
                    <a:pt x="2305" y="4263"/>
                  </a:cubicBezTo>
                  <a:cubicBezTo>
                    <a:pt x="2060" y="3585"/>
                    <a:pt x="1740" y="2931"/>
                    <a:pt x="1357" y="2320"/>
                  </a:cubicBezTo>
                  <a:cubicBezTo>
                    <a:pt x="1276" y="2192"/>
                    <a:pt x="1188" y="2062"/>
                    <a:pt x="1089" y="1940"/>
                  </a:cubicBezTo>
                  <a:cubicBezTo>
                    <a:pt x="1376" y="1827"/>
                    <a:pt x="1600" y="1571"/>
                    <a:pt x="1679" y="1269"/>
                  </a:cubicBezTo>
                  <a:cubicBezTo>
                    <a:pt x="1750" y="1290"/>
                    <a:pt x="1822" y="1300"/>
                    <a:pt x="1895" y="1300"/>
                  </a:cubicBezTo>
                  <a:cubicBezTo>
                    <a:pt x="2029" y="1300"/>
                    <a:pt x="2163" y="1266"/>
                    <a:pt x="2281" y="1202"/>
                  </a:cubicBezTo>
                  <a:lnTo>
                    <a:pt x="3267" y="3853"/>
                  </a:lnTo>
                  <a:cubicBezTo>
                    <a:pt x="3277" y="3880"/>
                    <a:pt x="3303" y="3897"/>
                    <a:pt x="3331" y="3897"/>
                  </a:cubicBezTo>
                  <a:cubicBezTo>
                    <a:pt x="3339" y="3897"/>
                    <a:pt x="3347" y="3896"/>
                    <a:pt x="3354" y="3893"/>
                  </a:cubicBezTo>
                  <a:cubicBezTo>
                    <a:pt x="3389" y="3880"/>
                    <a:pt x="3407" y="3840"/>
                    <a:pt x="3394" y="3806"/>
                  </a:cubicBezTo>
                  <a:lnTo>
                    <a:pt x="2396" y="1125"/>
                  </a:lnTo>
                  <a:cubicBezTo>
                    <a:pt x="2426" y="1101"/>
                    <a:pt x="2454" y="1075"/>
                    <a:pt x="2480" y="1047"/>
                  </a:cubicBezTo>
                  <a:cubicBezTo>
                    <a:pt x="2680" y="829"/>
                    <a:pt x="2739" y="499"/>
                    <a:pt x="2626" y="226"/>
                  </a:cubicBezTo>
                  <a:cubicBezTo>
                    <a:pt x="2582" y="122"/>
                    <a:pt x="2521" y="52"/>
                    <a:pt x="2443" y="20"/>
                  </a:cubicBezTo>
                  <a:cubicBezTo>
                    <a:pt x="2413" y="7"/>
                    <a:pt x="2381" y="1"/>
                    <a:pt x="2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7809148" y="451361"/>
            <a:ext cx="537659" cy="641898"/>
            <a:chOff x="1524325" y="2743250"/>
            <a:chExt cx="246350" cy="294125"/>
          </a:xfrm>
        </p:grpSpPr>
        <p:sp>
          <p:nvSpPr>
            <p:cNvPr id="25" name="Google Shape;25;p2"/>
            <p:cNvSpPr/>
            <p:nvPr/>
          </p:nvSpPr>
          <p:spPr>
            <a:xfrm>
              <a:off x="1524325" y="2743250"/>
              <a:ext cx="246350" cy="294125"/>
            </a:xfrm>
            <a:custGeom>
              <a:avLst/>
              <a:gdLst/>
              <a:ahLst/>
              <a:cxnLst/>
              <a:rect l="l" t="t" r="r" b="b"/>
              <a:pathLst>
                <a:path w="9854" h="11765" extrusionOk="0">
                  <a:moveTo>
                    <a:pt x="4576" y="260"/>
                  </a:moveTo>
                  <a:cubicBezTo>
                    <a:pt x="5377" y="260"/>
                    <a:pt x="6153" y="479"/>
                    <a:pt x="6894" y="904"/>
                  </a:cubicBezTo>
                  <a:cubicBezTo>
                    <a:pt x="8319" y="1721"/>
                    <a:pt x="9294" y="3309"/>
                    <a:pt x="9376" y="4949"/>
                  </a:cubicBezTo>
                  <a:cubicBezTo>
                    <a:pt x="9395" y="5316"/>
                    <a:pt x="9375" y="5711"/>
                    <a:pt x="9313" y="6230"/>
                  </a:cubicBezTo>
                  <a:cubicBezTo>
                    <a:pt x="9159" y="7512"/>
                    <a:pt x="8872" y="8493"/>
                    <a:pt x="8410" y="9318"/>
                  </a:cubicBezTo>
                  <a:cubicBezTo>
                    <a:pt x="7849" y="10320"/>
                    <a:pt x="6994" y="11066"/>
                    <a:pt x="6061" y="11364"/>
                  </a:cubicBezTo>
                  <a:cubicBezTo>
                    <a:pt x="5772" y="11456"/>
                    <a:pt x="5484" y="11503"/>
                    <a:pt x="5210" y="11503"/>
                  </a:cubicBezTo>
                  <a:cubicBezTo>
                    <a:pt x="4952" y="11503"/>
                    <a:pt x="4708" y="11462"/>
                    <a:pt x="4487" y="11380"/>
                  </a:cubicBezTo>
                  <a:cubicBezTo>
                    <a:pt x="3971" y="11189"/>
                    <a:pt x="3774" y="11020"/>
                    <a:pt x="3688" y="10540"/>
                  </a:cubicBezTo>
                  <a:cubicBezTo>
                    <a:pt x="3651" y="10324"/>
                    <a:pt x="3477" y="9824"/>
                    <a:pt x="3495" y="9600"/>
                  </a:cubicBezTo>
                  <a:cubicBezTo>
                    <a:pt x="3516" y="9332"/>
                    <a:pt x="3539" y="9056"/>
                    <a:pt x="3474" y="8782"/>
                  </a:cubicBezTo>
                  <a:cubicBezTo>
                    <a:pt x="3308" y="8086"/>
                    <a:pt x="2636" y="7650"/>
                    <a:pt x="2145" y="7384"/>
                  </a:cubicBezTo>
                  <a:cubicBezTo>
                    <a:pt x="2083" y="7350"/>
                    <a:pt x="2021" y="7317"/>
                    <a:pt x="1958" y="7284"/>
                  </a:cubicBezTo>
                  <a:lnTo>
                    <a:pt x="1950" y="7280"/>
                  </a:lnTo>
                  <a:cubicBezTo>
                    <a:pt x="1473" y="7025"/>
                    <a:pt x="979" y="6763"/>
                    <a:pt x="696" y="6327"/>
                  </a:cubicBezTo>
                  <a:cubicBezTo>
                    <a:pt x="555" y="6109"/>
                    <a:pt x="459" y="5839"/>
                    <a:pt x="394" y="5474"/>
                  </a:cubicBezTo>
                  <a:cubicBezTo>
                    <a:pt x="267" y="4766"/>
                    <a:pt x="318" y="4009"/>
                    <a:pt x="541" y="3285"/>
                  </a:cubicBezTo>
                  <a:cubicBezTo>
                    <a:pt x="1022" y="1732"/>
                    <a:pt x="2281" y="769"/>
                    <a:pt x="3092" y="505"/>
                  </a:cubicBezTo>
                  <a:cubicBezTo>
                    <a:pt x="3595" y="341"/>
                    <a:pt x="4090" y="260"/>
                    <a:pt x="4576" y="260"/>
                  </a:cubicBezTo>
                  <a:close/>
                  <a:moveTo>
                    <a:pt x="4424" y="1"/>
                  </a:moveTo>
                  <a:cubicBezTo>
                    <a:pt x="3870" y="1"/>
                    <a:pt x="3314" y="85"/>
                    <a:pt x="2785" y="258"/>
                  </a:cubicBezTo>
                  <a:cubicBezTo>
                    <a:pt x="1571" y="652"/>
                    <a:pt x="658" y="2024"/>
                    <a:pt x="291" y="3208"/>
                  </a:cubicBezTo>
                  <a:cubicBezTo>
                    <a:pt x="55" y="3971"/>
                    <a:pt x="1" y="4771"/>
                    <a:pt x="135" y="5521"/>
                  </a:cubicBezTo>
                  <a:cubicBezTo>
                    <a:pt x="207" y="5920"/>
                    <a:pt x="315" y="6221"/>
                    <a:pt x="476" y="6469"/>
                  </a:cubicBezTo>
                  <a:cubicBezTo>
                    <a:pt x="795" y="6962"/>
                    <a:pt x="784" y="7172"/>
                    <a:pt x="1290" y="7441"/>
                  </a:cubicBezTo>
                  <a:cubicBezTo>
                    <a:pt x="1355" y="7476"/>
                    <a:pt x="1956" y="7580"/>
                    <a:pt x="2020" y="7614"/>
                  </a:cubicBezTo>
                  <a:cubicBezTo>
                    <a:pt x="2466" y="7857"/>
                    <a:pt x="3077" y="8249"/>
                    <a:pt x="3218" y="8843"/>
                  </a:cubicBezTo>
                  <a:cubicBezTo>
                    <a:pt x="3274" y="9076"/>
                    <a:pt x="3255" y="9320"/>
                    <a:pt x="3234" y="9579"/>
                  </a:cubicBezTo>
                  <a:cubicBezTo>
                    <a:pt x="3215" y="9821"/>
                    <a:pt x="3195" y="10070"/>
                    <a:pt x="3240" y="10319"/>
                  </a:cubicBezTo>
                  <a:cubicBezTo>
                    <a:pt x="3340" y="10889"/>
                    <a:pt x="3794" y="11402"/>
                    <a:pt x="4396" y="11626"/>
                  </a:cubicBezTo>
                  <a:cubicBezTo>
                    <a:pt x="4644" y="11717"/>
                    <a:pt x="4918" y="11764"/>
                    <a:pt x="5211" y="11764"/>
                  </a:cubicBezTo>
                  <a:cubicBezTo>
                    <a:pt x="5515" y="11764"/>
                    <a:pt x="5828" y="11714"/>
                    <a:pt x="6140" y="11614"/>
                  </a:cubicBezTo>
                  <a:cubicBezTo>
                    <a:pt x="7151" y="11291"/>
                    <a:pt x="8037" y="10521"/>
                    <a:pt x="8639" y="9445"/>
                  </a:cubicBezTo>
                  <a:cubicBezTo>
                    <a:pt x="9117" y="8591"/>
                    <a:pt x="9414" y="7578"/>
                    <a:pt x="9572" y="6261"/>
                  </a:cubicBezTo>
                  <a:cubicBezTo>
                    <a:pt x="9637" y="5727"/>
                    <a:pt x="9853" y="5252"/>
                    <a:pt x="9834" y="4869"/>
                  </a:cubicBezTo>
                  <a:cubicBezTo>
                    <a:pt x="9747" y="3141"/>
                    <a:pt x="8524" y="1538"/>
                    <a:pt x="7024" y="677"/>
                  </a:cubicBezTo>
                  <a:cubicBezTo>
                    <a:pt x="6244" y="230"/>
                    <a:pt x="5336" y="1"/>
                    <a:pt x="4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547000" y="2776375"/>
              <a:ext cx="81750" cy="72700"/>
            </a:xfrm>
            <a:custGeom>
              <a:avLst/>
              <a:gdLst/>
              <a:ahLst/>
              <a:cxnLst/>
              <a:rect l="l" t="t" r="r" b="b"/>
              <a:pathLst>
                <a:path w="3270" h="2908" extrusionOk="0">
                  <a:moveTo>
                    <a:pt x="1800" y="248"/>
                  </a:moveTo>
                  <a:cubicBezTo>
                    <a:pt x="2191" y="248"/>
                    <a:pt x="2675" y="374"/>
                    <a:pt x="2873" y="656"/>
                  </a:cubicBezTo>
                  <a:cubicBezTo>
                    <a:pt x="2963" y="783"/>
                    <a:pt x="3000" y="943"/>
                    <a:pt x="2978" y="1097"/>
                  </a:cubicBezTo>
                  <a:cubicBezTo>
                    <a:pt x="2928" y="1428"/>
                    <a:pt x="2932" y="1447"/>
                    <a:pt x="2684" y="1585"/>
                  </a:cubicBezTo>
                  <a:cubicBezTo>
                    <a:pt x="2583" y="1641"/>
                    <a:pt x="2050" y="1747"/>
                    <a:pt x="1946" y="1797"/>
                  </a:cubicBezTo>
                  <a:lnTo>
                    <a:pt x="1741" y="1957"/>
                  </a:lnTo>
                  <a:cubicBezTo>
                    <a:pt x="1521" y="2063"/>
                    <a:pt x="1435" y="2310"/>
                    <a:pt x="1238" y="2473"/>
                  </a:cubicBezTo>
                  <a:cubicBezTo>
                    <a:pt x="1205" y="2501"/>
                    <a:pt x="853" y="2583"/>
                    <a:pt x="764" y="2622"/>
                  </a:cubicBezTo>
                  <a:cubicBezTo>
                    <a:pt x="721" y="2640"/>
                    <a:pt x="686" y="2649"/>
                    <a:pt x="656" y="2649"/>
                  </a:cubicBezTo>
                  <a:cubicBezTo>
                    <a:pt x="546" y="2649"/>
                    <a:pt x="506" y="2530"/>
                    <a:pt x="396" y="2304"/>
                  </a:cubicBezTo>
                  <a:cubicBezTo>
                    <a:pt x="268" y="2037"/>
                    <a:pt x="294" y="1654"/>
                    <a:pt x="469" y="1251"/>
                  </a:cubicBezTo>
                  <a:cubicBezTo>
                    <a:pt x="632" y="871"/>
                    <a:pt x="905" y="537"/>
                    <a:pt x="1181" y="380"/>
                  </a:cubicBezTo>
                  <a:cubicBezTo>
                    <a:pt x="1332" y="295"/>
                    <a:pt x="1552" y="248"/>
                    <a:pt x="1800" y="248"/>
                  </a:cubicBezTo>
                  <a:close/>
                  <a:moveTo>
                    <a:pt x="1988" y="0"/>
                  </a:moveTo>
                  <a:cubicBezTo>
                    <a:pt x="1871" y="0"/>
                    <a:pt x="1762" y="23"/>
                    <a:pt x="1661" y="58"/>
                  </a:cubicBezTo>
                  <a:cubicBezTo>
                    <a:pt x="1441" y="73"/>
                    <a:pt x="1238" y="124"/>
                    <a:pt x="1085" y="211"/>
                  </a:cubicBezTo>
                  <a:cubicBezTo>
                    <a:pt x="888" y="322"/>
                    <a:pt x="704" y="500"/>
                    <a:pt x="549" y="714"/>
                  </a:cubicBezTo>
                  <a:cubicBezTo>
                    <a:pt x="415" y="831"/>
                    <a:pt x="300" y="974"/>
                    <a:pt x="222" y="1157"/>
                  </a:cubicBezTo>
                  <a:cubicBezTo>
                    <a:pt x="23" y="1626"/>
                    <a:pt x="1" y="2085"/>
                    <a:pt x="160" y="2418"/>
                  </a:cubicBezTo>
                  <a:cubicBezTo>
                    <a:pt x="299" y="2706"/>
                    <a:pt x="604" y="2908"/>
                    <a:pt x="903" y="2908"/>
                  </a:cubicBezTo>
                  <a:cubicBezTo>
                    <a:pt x="992" y="2908"/>
                    <a:pt x="1077" y="2890"/>
                    <a:pt x="1159" y="2856"/>
                  </a:cubicBezTo>
                  <a:cubicBezTo>
                    <a:pt x="1289" y="2801"/>
                    <a:pt x="1393" y="2707"/>
                    <a:pt x="1484" y="2625"/>
                  </a:cubicBezTo>
                  <a:cubicBezTo>
                    <a:pt x="1514" y="2598"/>
                    <a:pt x="1544" y="2570"/>
                    <a:pt x="1576" y="2544"/>
                  </a:cubicBezTo>
                  <a:cubicBezTo>
                    <a:pt x="1749" y="2402"/>
                    <a:pt x="1952" y="2303"/>
                    <a:pt x="2169" y="2199"/>
                  </a:cubicBezTo>
                  <a:cubicBezTo>
                    <a:pt x="2278" y="2146"/>
                    <a:pt x="2391" y="2092"/>
                    <a:pt x="2500" y="2031"/>
                  </a:cubicBezTo>
                  <a:cubicBezTo>
                    <a:pt x="2801" y="1864"/>
                    <a:pt x="3171" y="1573"/>
                    <a:pt x="3236" y="1136"/>
                  </a:cubicBezTo>
                  <a:cubicBezTo>
                    <a:pt x="3270" y="917"/>
                    <a:pt x="3215" y="687"/>
                    <a:pt x="3088" y="505"/>
                  </a:cubicBezTo>
                  <a:cubicBezTo>
                    <a:pt x="2912" y="255"/>
                    <a:pt x="2561" y="75"/>
                    <a:pt x="2127" y="11"/>
                  </a:cubicBezTo>
                  <a:cubicBezTo>
                    <a:pt x="2079" y="4"/>
                    <a:pt x="2033" y="0"/>
                    <a:pt x="1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646375" y="2771225"/>
              <a:ext cx="68475" cy="74875"/>
            </a:xfrm>
            <a:custGeom>
              <a:avLst/>
              <a:gdLst/>
              <a:ahLst/>
              <a:cxnLst/>
              <a:rect l="l" t="t" r="r" b="b"/>
              <a:pathLst>
                <a:path w="2739" h="2995" extrusionOk="0">
                  <a:moveTo>
                    <a:pt x="1250" y="363"/>
                  </a:moveTo>
                  <a:cubicBezTo>
                    <a:pt x="1413" y="363"/>
                    <a:pt x="1571" y="399"/>
                    <a:pt x="1694" y="482"/>
                  </a:cubicBezTo>
                  <a:cubicBezTo>
                    <a:pt x="1966" y="664"/>
                    <a:pt x="2299" y="1142"/>
                    <a:pt x="2427" y="1794"/>
                  </a:cubicBezTo>
                  <a:cubicBezTo>
                    <a:pt x="2473" y="2029"/>
                    <a:pt x="2470" y="2219"/>
                    <a:pt x="2415" y="2376"/>
                  </a:cubicBezTo>
                  <a:cubicBezTo>
                    <a:pt x="2353" y="2556"/>
                    <a:pt x="2214" y="2694"/>
                    <a:pt x="2059" y="2725"/>
                  </a:cubicBezTo>
                  <a:cubicBezTo>
                    <a:pt x="2033" y="2730"/>
                    <a:pt x="2007" y="2733"/>
                    <a:pt x="1981" y="2733"/>
                  </a:cubicBezTo>
                  <a:cubicBezTo>
                    <a:pt x="1780" y="2733"/>
                    <a:pt x="1593" y="2587"/>
                    <a:pt x="1493" y="2492"/>
                  </a:cubicBezTo>
                  <a:cubicBezTo>
                    <a:pt x="1429" y="2431"/>
                    <a:pt x="1366" y="2363"/>
                    <a:pt x="1306" y="2297"/>
                  </a:cubicBezTo>
                  <a:lnTo>
                    <a:pt x="1304" y="2295"/>
                  </a:lnTo>
                  <a:cubicBezTo>
                    <a:pt x="1194" y="2174"/>
                    <a:pt x="1179" y="1983"/>
                    <a:pt x="1033" y="1890"/>
                  </a:cubicBezTo>
                  <a:cubicBezTo>
                    <a:pt x="884" y="1797"/>
                    <a:pt x="650" y="1773"/>
                    <a:pt x="582" y="1736"/>
                  </a:cubicBezTo>
                  <a:cubicBezTo>
                    <a:pt x="481" y="1679"/>
                    <a:pt x="525" y="1707"/>
                    <a:pt x="449" y="1637"/>
                  </a:cubicBezTo>
                  <a:cubicBezTo>
                    <a:pt x="336" y="1529"/>
                    <a:pt x="272" y="1372"/>
                    <a:pt x="269" y="1193"/>
                  </a:cubicBezTo>
                  <a:cubicBezTo>
                    <a:pt x="265" y="989"/>
                    <a:pt x="342" y="787"/>
                    <a:pt x="475" y="650"/>
                  </a:cubicBezTo>
                  <a:cubicBezTo>
                    <a:pt x="643" y="478"/>
                    <a:pt x="956" y="363"/>
                    <a:pt x="1250" y="363"/>
                  </a:cubicBezTo>
                  <a:close/>
                  <a:moveTo>
                    <a:pt x="1122" y="0"/>
                  </a:moveTo>
                  <a:cubicBezTo>
                    <a:pt x="813" y="0"/>
                    <a:pt x="528" y="222"/>
                    <a:pt x="287" y="468"/>
                  </a:cubicBezTo>
                  <a:cubicBezTo>
                    <a:pt x="106" y="653"/>
                    <a:pt x="1" y="926"/>
                    <a:pt x="6" y="1197"/>
                  </a:cubicBezTo>
                  <a:cubicBezTo>
                    <a:pt x="11" y="1447"/>
                    <a:pt x="105" y="1671"/>
                    <a:pt x="270" y="1827"/>
                  </a:cubicBezTo>
                  <a:cubicBezTo>
                    <a:pt x="369" y="1921"/>
                    <a:pt x="484" y="1984"/>
                    <a:pt x="595" y="2046"/>
                  </a:cubicBezTo>
                  <a:cubicBezTo>
                    <a:pt x="663" y="2084"/>
                    <a:pt x="727" y="2119"/>
                    <a:pt x="787" y="2162"/>
                  </a:cubicBezTo>
                  <a:cubicBezTo>
                    <a:pt x="904" y="2245"/>
                    <a:pt x="1004" y="2354"/>
                    <a:pt x="1111" y="2471"/>
                  </a:cubicBezTo>
                  <a:cubicBezTo>
                    <a:pt x="1175" y="2541"/>
                    <a:pt x="1241" y="2615"/>
                    <a:pt x="1314" y="2683"/>
                  </a:cubicBezTo>
                  <a:cubicBezTo>
                    <a:pt x="1438" y="2800"/>
                    <a:pt x="1688" y="2994"/>
                    <a:pt x="1981" y="2994"/>
                  </a:cubicBezTo>
                  <a:cubicBezTo>
                    <a:pt x="2025" y="2994"/>
                    <a:pt x="2069" y="2990"/>
                    <a:pt x="2112" y="2981"/>
                  </a:cubicBezTo>
                  <a:cubicBezTo>
                    <a:pt x="2355" y="2932"/>
                    <a:pt x="2572" y="2728"/>
                    <a:pt x="2663" y="2461"/>
                  </a:cubicBezTo>
                  <a:cubicBezTo>
                    <a:pt x="2732" y="2259"/>
                    <a:pt x="2739" y="2024"/>
                    <a:pt x="2684" y="1743"/>
                  </a:cubicBezTo>
                  <a:cubicBezTo>
                    <a:pt x="2649" y="1564"/>
                    <a:pt x="2552" y="1351"/>
                    <a:pt x="2421" y="1139"/>
                  </a:cubicBezTo>
                  <a:cubicBezTo>
                    <a:pt x="2275" y="806"/>
                    <a:pt x="2065" y="496"/>
                    <a:pt x="1803" y="319"/>
                  </a:cubicBezTo>
                  <a:cubicBezTo>
                    <a:pt x="1762" y="293"/>
                    <a:pt x="1720" y="269"/>
                    <a:pt x="1675" y="250"/>
                  </a:cubicBezTo>
                  <a:cubicBezTo>
                    <a:pt x="1621" y="204"/>
                    <a:pt x="1568" y="163"/>
                    <a:pt x="1518" y="129"/>
                  </a:cubicBezTo>
                  <a:cubicBezTo>
                    <a:pt x="1383" y="39"/>
                    <a:pt x="1250" y="0"/>
                    <a:pt x="1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697225" y="2852600"/>
              <a:ext cx="57100" cy="79325"/>
            </a:xfrm>
            <a:custGeom>
              <a:avLst/>
              <a:gdLst/>
              <a:ahLst/>
              <a:cxnLst/>
              <a:rect l="l" t="t" r="r" b="b"/>
              <a:pathLst>
                <a:path w="2284" h="3173" extrusionOk="0">
                  <a:moveTo>
                    <a:pt x="1024" y="281"/>
                  </a:moveTo>
                  <a:cubicBezTo>
                    <a:pt x="1047" y="281"/>
                    <a:pt x="1070" y="282"/>
                    <a:pt x="1091" y="284"/>
                  </a:cubicBezTo>
                  <a:cubicBezTo>
                    <a:pt x="1465" y="323"/>
                    <a:pt x="1951" y="526"/>
                    <a:pt x="1983" y="937"/>
                  </a:cubicBezTo>
                  <a:cubicBezTo>
                    <a:pt x="2009" y="1265"/>
                    <a:pt x="1839" y="2018"/>
                    <a:pt x="1408" y="2523"/>
                  </a:cubicBezTo>
                  <a:cubicBezTo>
                    <a:pt x="1252" y="2706"/>
                    <a:pt x="1100" y="2821"/>
                    <a:pt x="943" y="2876"/>
                  </a:cubicBezTo>
                  <a:cubicBezTo>
                    <a:pt x="876" y="2900"/>
                    <a:pt x="808" y="2911"/>
                    <a:pt x="742" y="2911"/>
                  </a:cubicBezTo>
                  <a:cubicBezTo>
                    <a:pt x="630" y="2911"/>
                    <a:pt x="525" y="2878"/>
                    <a:pt x="449" y="2814"/>
                  </a:cubicBezTo>
                  <a:cubicBezTo>
                    <a:pt x="270" y="2663"/>
                    <a:pt x="267" y="2381"/>
                    <a:pt x="280" y="2226"/>
                  </a:cubicBezTo>
                  <a:cubicBezTo>
                    <a:pt x="288" y="2138"/>
                    <a:pt x="303" y="2046"/>
                    <a:pt x="317" y="1955"/>
                  </a:cubicBezTo>
                  <a:cubicBezTo>
                    <a:pt x="344" y="1793"/>
                    <a:pt x="434" y="1769"/>
                    <a:pt x="425" y="1596"/>
                  </a:cubicBezTo>
                  <a:cubicBezTo>
                    <a:pt x="421" y="1509"/>
                    <a:pt x="438" y="1440"/>
                    <a:pt x="425" y="1359"/>
                  </a:cubicBezTo>
                  <a:cubicBezTo>
                    <a:pt x="407" y="1245"/>
                    <a:pt x="295" y="980"/>
                    <a:pt x="303" y="876"/>
                  </a:cubicBezTo>
                  <a:cubicBezTo>
                    <a:pt x="317" y="721"/>
                    <a:pt x="400" y="573"/>
                    <a:pt x="538" y="459"/>
                  </a:cubicBezTo>
                  <a:cubicBezTo>
                    <a:pt x="676" y="346"/>
                    <a:pt x="853" y="281"/>
                    <a:pt x="1024" y="281"/>
                  </a:cubicBezTo>
                  <a:close/>
                  <a:moveTo>
                    <a:pt x="803" y="1"/>
                  </a:moveTo>
                  <a:cubicBezTo>
                    <a:pt x="640" y="1"/>
                    <a:pt x="482" y="29"/>
                    <a:pt x="354" y="135"/>
                  </a:cubicBezTo>
                  <a:cubicBezTo>
                    <a:pt x="162" y="293"/>
                    <a:pt x="62" y="627"/>
                    <a:pt x="42" y="854"/>
                  </a:cubicBezTo>
                  <a:cubicBezTo>
                    <a:pt x="31" y="989"/>
                    <a:pt x="51" y="1118"/>
                    <a:pt x="71" y="1243"/>
                  </a:cubicBezTo>
                  <a:lnTo>
                    <a:pt x="137" y="1233"/>
                  </a:lnTo>
                  <a:lnTo>
                    <a:pt x="137" y="1233"/>
                  </a:lnTo>
                  <a:lnTo>
                    <a:pt x="72" y="1246"/>
                  </a:lnTo>
                  <a:cubicBezTo>
                    <a:pt x="84" y="1323"/>
                    <a:pt x="96" y="1395"/>
                    <a:pt x="100" y="1467"/>
                  </a:cubicBezTo>
                  <a:cubicBezTo>
                    <a:pt x="108" y="1611"/>
                    <a:pt x="84" y="1757"/>
                    <a:pt x="58" y="1912"/>
                  </a:cubicBezTo>
                  <a:lnTo>
                    <a:pt x="58" y="1914"/>
                  </a:lnTo>
                  <a:cubicBezTo>
                    <a:pt x="43" y="2008"/>
                    <a:pt x="27" y="2105"/>
                    <a:pt x="19" y="2203"/>
                  </a:cubicBezTo>
                  <a:cubicBezTo>
                    <a:pt x="1" y="2409"/>
                    <a:pt x="11" y="2787"/>
                    <a:pt x="280" y="3014"/>
                  </a:cubicBezTo>
                  <a:cubicBezTo>
                    <a:pt x="401" y="3116"/>
                    <a:pt x="566" y="3173"/>
                    <a:pt x="744" y="3173"/>
                  </a:cubicBezTo>
                  <a:cubicBezTo>
                    <a:pt x="841" y="3173"/>
                    <a:pt x="938" y="3156"/>
                    <a:pt x="1031" y="3124"/>
                  </a:cubicBezTo>
                  <a:cubicBezTo>
                    <a:pt x="1231" y="3052"/>
                    <a:pt x="1420" y="2911"/>
                    <a:pt x="1606" y="2694"/>
                  </a:cubicBezTo>
                  <a:cubicBezTo>
                    <a:pt x="1952" y="2288"/>
                    <a:pt x="2284" y="1643"/>
                    <a:pt x="2242" y="1114"/>
                  </a:cubicBezTo>
                  <a:cubicBezTo>
                    <a:pt x="2198" y="562"/>
                    <a:pt x="1602" y="75"/>
                    <a:pt x="1119" y="23"/>
                  </a:cubicBezTo>
                  <a:cubicBezTo>
                    <a:pt x="1017" y="13"/>
                    <a:pt x="909" y="1"/>
                    <a:pt x="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677700" y="2941350"/>
              <a:ext cx="45925" cy="63125"/>
            </a:xfrm>
            <a:custGeom>
              <a:avLst/>
              <a:gdLst/>
              <a:ahLst/>
              <a:cxnLst/>
              <a:rect l="l" t="t" r="r" b="b"/>
              <a:pathLst>
                <a:path w="1837" h="2525" extrusionOk="0">
                  <a:moveTo>
                    <a:pt x="822" y="262"/>
                  </a:moveTo>
                  <a:cubicBezTo>
                    <a:pt x="838" y="262"/>
                    <a:pt x="855" y="263"/>
                    <a:pt x="871" y="264"/>
                  </a:cubicBezTo>
                  <a:cubicBezTo>
                    <a:pt x="1153" y="294"/>
                    <a:pt x="1444" y="370"/>
                    <a:pt x="1468" y="679"/>
                  </a:cubicBezTo>
                  <a:cubicBezTo>
                    <a:pt x="1487" y="921"/>
                    <a:pt x="1431" y="1582"/>
                    <a:pt x="1100" y="1970"/>
                  </a:cubicBezTo>
                  <a:cubicBezTo>
                    <a:pt x="982" y="2108"/>
                    <a:pt x="867" y="2195"/>
                    <a:pt x="750" y="2237"/>
                  </a:cubicBezTo>
                  <a:cubicBezTo>
                    <a:pt x="720" y="2248"/>
                    <a:pt x="696" y="2252"/>
                    <a:pt x="677" y="2252"/>
                  </a:cubicBezTo>
                  <a:cubicBezTo>
                    <a:pt x="612" y="2252"/>
                    <a:pt x="595" y="2199"/>
                    <a:pt x="529" y="2142"/>
                  </a:cubicBezTo>
                  <a:cubicBezTo>
                    <a:pt x="398" y="2033"/>
                    <a:pt x="353" y="2001"/>
                    <a:pt x="364" y="1885"/>
                  </a:cubicBezTo>
                  <a:cubicBezTo>
                    <a:pt x="369" y="1817"/>
                    <a:pt x="286" y="1619"/>
                    <a:pt x="297" y="1551"/>
                  </a:cubicBezTo>
                  <a:lnTo>
                    <a:pt x="298" y="1548"/>
                  </a:lnTo>
                  <a:cubicBezTo>
                    <a:pt x="318" y="1420"/>
                    <a:pt x="341" y="1287"/>
                    <a:pt x="332" y="1148"/>
                  </a:cubicBezTo>
                  <a:cubicBezTo>
                    <a:pt x="329" y="1079"/>
                    <a:pt x="318" y="1014"/>
                    <a:pt x="307" y="950"/>
                  </a:cubicBezTo>
                  <a:cubicBezTo>
                    <a:pt x="294" y="862"/>
                    <a:pt x="280" y="780"/>
                    <a:pt x="287" y="702"/>
                  </a:cubicBezTo>
                  <a:cubicBezTo>
                    <a:pt x="297" y="587"/>
                    <a:pt x="358" y="478"/>
                    <a:pt x="460" y="395"/>
                  </a:cubicBezTo>
                  <a:cubicBezTo>
                    <a:pt x="563" y="311"/>
                    <a:pt x="695" y="262"/>
                    <a:pt x="822" y="262"/>
                  </a:cubicBezTo>
                  <a:close/>
                  <a:moveTo>
                    <a:pt x="822" y="0"/>
                  </a:moveTo>
                  <a:cubicBezTo>
                    <a:pt x="635" y="0"/>
                    <a:pt x="443" y="70"/>
                    <a:pt x="294" y="193"/>
                  </a:cubicBezTo>
                  <a:cubicBezTo>
                    <a:pt x="136" y="323"/>
                    <a:pt x="41" y="495"/>
                    <a:pt x="25" y="679"/>
                  </a:cubicBezTo>
                  <a:cubicBezTo>
                    <a:pt x="16" y="789"/>
                    <a:pt x="33" y="892"/>
                    <a:pt x="49" y="991"/>
                  </a:cubicBezTo>
                  <a:lnTo>
                    <a:pt x="115" y="981"/>
                  </a:lnTo>
                  <a:lnTo>
                    <a:pt x="49" y="993"/>
                  </a:lnTo>
                  <a:cubicBezTo>
                    <a:pt x="59" y="1053"/>
                    <a:pt x="68" y="1109"/>
                    <a:pt x="71" y="1162"/>
                  </a:cubicBezTo>
                  <a:cubicBezTo>
                    <a:pt x="77" y="1273"/>
                    <a:pt x="59" y="1387"/>
                    <a:pt x="39" y="1506"/>
                  </a:cubicBezTo>
                  <a:cubicBezTo>
                    <a:pt x="26" y="1580"/>
                    <a:pt x="117" y="1960"/>
                    <a:pt x="111" y="2039"/>
                  </a:cubicBezTo>
                  <a:cubicBezTo>
                    <a:pt x="96" y="2206"/>
                    <a:pt x="1" y="2208"/>
                    <a:pt x="222" y="2394"/>
                  </a:cubicBezTo>
                  <a:cubicBezTo>
                    <a:pt x="321" y="2478"/>
                    <a:pt x="457" y="2524"/>
                    <a:pt x="603" y="2524"/>
                  </a:cubicBezTo>
                  <a:cubicBezTo>
                    <a:pt x="682" y="2524"/>
                    <a:pt x="760" y="2511"/>
                    <a:pt x="837" y="2485"/>
                  </a:cubicBezTo>
                  <a:cubicBezTo>
                    <a:pt x="999" y="2427"/>
                    <a:pt x="1150" y="2314"/>
                    <a:pt x="1300" y="2140"/>
                  </a:cubicBezTo>
                  <a:cubicBezTo>
                    <a:pt x="1574" y="1818"/>
                    <a:pt x="1836" y="1305"/>
                    <a:pt x="1803" y="883"/>
                  </a:cubicBezTo>
                  <a:cubicBezTo>
                    <a:pt x="1769" y="438"/>
                    <a:pt x="1289" y="45"/>
                    <a:pt x="899" y="4"/>
                  </a:cubicBezTo>
                  <a:cubicBezTo>
                    <a:pt x="874" y="1"/>
                    <a:pt x="848" y="0"/>
                    <a:pt x="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30" name="Google Shape;30;p2"/>
          <p:cNvGrpSpPr/>
          <p:nvPr/>
        </p:nvGrpSpPr>
        <p:grpSpPr>
          <a:xfrm rot="-1922792">
            <a:off x="393737" y="3769542"/>
            <a:ext cx="1115999" cy="1119914"/>
            <a:chOff x="1405075" y="832450"/>
            <a:chExt cx="484700" cy="486400"/>
          </a:xfrm>
        </p:grpSpPr>
        <p:sp>
          <p:nvSpPr>
            <p:cNvPr id="31" name="Google Shape;31;p2"/>
            <p:cNvSpPr/>
            <p:nvPr/>
          </p:nvSpPr>
          <p:spPr>
            <a:xfrm>
              <a:off x="1758650" y="993075"/>
              <a:ext cx="127300" cy="146300"/>
            </a:xfrm>
            <a:custGeom>
              <a:avLst/>
              <a:gdLst/>
              <a:ahLst/>
              <a:cxnLst/>
              <a:rect l="l" t="t" r="r" b="b"/>
              <a:pathLst>
                <a:path w="5092" h="5852" extrusionOk="0">
                  <a:moveTo>
                    <a:pt x="3723" y="0"/>
                  </a:moveTo>
                  <a:cubicBezTo>
                    <a:pt x="3675" y="0"/>
                    <a:pt x="3631" y="31"/>
                    <a:pt x="3616" y="79"/>
                  </a:cubicBezTo>
                  <a:cubicBezTo>
                    <a:pt x="3598" y="137"/>
                    <a:pt x="3632" y="199"/>
                    <a:pt x="3691" y="217"/>
                  </a:cubicBezTo>
                  <a:cubicBezTo>
                    <a:pt x="3692" y="217"/>
                    <a:pt x="3715" y="226"/>
                    <a:pt x="3756" y="241"/>
                  </a:cubicBezTo>
                  <a:cubicBezTo>
                    <a:pt x="3941" y="313"/>
                    <a:pt x="4231" y="457"/>
                    <a:pt x="4434" y="978"/>
                  </a:cubicBezTo>
                  <a:cubicBezTo>
                    <a:pt x="4613" y="1433"/>
                    <a:pt x="5091" y="1085"/>
                    <a:pt x="4410" y="2298"/>
                  </a:cubicBezTo>
                  <a:cubicBezTo>
                    <a:pt x="3566" y="3798"/>
                    <a:pt x="2146" y="5308"/>
                    <a:pt x="1258" y="5569"/>
                  </a:cubicBezTo>
                  <a:cubicBezTo>
                    <a:pt x="1204" y="5585"/>
                    <a:pt x="1152" y="5598"/>
                    <a:pt x="1102" y="5608"/>
                  </a:cubicBezTo>
                  <a:cubicBezTo>
                    <a:pt x="1082" y="5612"/>
                    <a:pt x="1061" y="5615"/>
                    <a:pt x="1041" y="5620"/>
                  </a:cubicBezTo>
                  <a:cubicBezTo>
                    <a:pt x="992" y="5627"/>
                    <a:pt x="946" y="5630"/>
                    <a:pt x="903" y="5630"/>
                  </a:cubicBezTo>
                  <a:cubicBezTo>
                    <a:pt x="793" y="5630"/>
                    <a:pt x="707" y="5607"/>
                    <a:pt x="647" y="5561"/>
                  </a:cubicBezTo>
                  <a:cubicBezTo>
                    <a:pt x="273" y="5276"/>
                    <a:pt x="608" y="4239"/>
                    <a:pt x="835" y="3699"/>
                  </a:cubicBezTo>
                  <a:cubicBezTo>
                    <a:pt x="845" y="3673"/>
                    <a:pt x="855" y="3650"/>
                    <a:pt x="865" y="3627"/>
                  </a:cubicBezTo>
                  <a:cubicBezTo>
                    <a:pt x="871" y="3610"/>
                    <a:pt x="880" y="3594"/>
                    <a:pt x="887" y="3577"/>
                  </a:cubicBezTo>
                  <a:cubicBezTo>
                    <a:pt x="894" y="3562"/>
                    <a:pt x="901" y="3547"/>
                    <a:pt x="908" y="3533"/>
                  </a:cubicBezTo>
                  <a:cubicBezTo>
                    <a:pt x="916" y="3514"/>
                    <a:pt x="920" y="3493"/>
                    <a:pt x="917" y="3472"/>
                  </a:cubicBezTo>
                  <a:cubicBezTo>
                    <a:pt x="912" y="3435"/>
                    <a:pt x="889" y="3402"/>
                    <a:pt x="854" y="3386"/>
                  </a:cubicBezTo>
                  <a:cubicBezTo>
                    <a:pt x="840" y="3380"/>
                    <a:pt x="825" y="3376"/>
                    <a:pt x="810" y="3376"/>
                  </a:cubicBezTo>
                  <a:cubicBezTo>
                    <a:pt x="807" y="3376"/>
                    <a:pt x="803" y="3376"/>
                    <a:pt x="800" y="3376"/>
                  </a:cubicBezTo>
                  <a:cubicBezTo>
                    <a:pt x="760" y="3378"/>
                    <a:pt x="725" y="3401"/>
                    <a:pt x="706" y="3439"/>
                  </a:cubicBezTo>
                  <a:cubicBezTo>
                    <a:pt x="690" y="3474"/>
                    <a:pt x="649" y="3562"/>
                    <a:pt x="600" y="3686"/>
                  </a:cubicBezTo>
                  <a:cubicBezTo>
                    <a:pt x="386" y="4206"/>
                    <a:pt x="1" y="5345"/>
                    <a:pt x="511" y="5737"/>
                  </a:cubicBezTo>
                  <a:cubicBezTo>
                    <a:pt x="532" y="5753"/>
                    <a:pt x="553" y="5767"/>
                    <a:pt x="576" y="5780"/>
                  </a:cubicBezTo>
                  <a:cubicBezTo>
                    <a:pt x="665" y="5828"/>
                    <a:pt x="772" y="5852"/>
                    <a:pt x="898" y="5852"/>
                  </a:cubicBezTo>
                  <a:cubicBezTo>
                    <a:pt x="950" y="5852"/>
                    <a:pt x="1005" y="5848"/>
                    <a:pt x="1064" y="5840"/>
                  </a:cubicBezTo>
                  <a:cubicBezTo>
                    <a:pt x="1090" y="5836"/>
                    <a:pt x="1117" y="5832"/>
                    <a:pt x="1145" y="5827"/>
                  </a:cubicBezTo>
                  <a:cubicBezTo>
                    <a:pt x="1189" y="5817"/>
                    <a:pt x="1235" y="5808"/>
                    <a:pt x="1283" y="5794"/>
                  </a:cubicBezTo>
                  <a:cubicBezTo>
                    <a:pt x="1391" y="5764"/>
                    <a:pt x="1506" y="5722"/>
                    <a:pt x="1625" y="5671"/>
                  </a:cubicBezTo>
                  <a:cubicBezTo>
                    <a:pt x="1719" y="5631"/>
                    <a:pt x="1815" y="5584"/>
                    <a:pt x="1914" y="5531"/>
                  </a:cubicBezTo>
                  <a:cubicBezTo>
                    <a:pt x="2655" y="5131"/>
                    <a:pt x="3531" y="4376"/>
                    <a:pt x="4237" y="3358"/>
                  </a:cubicBezTo>
                  <a:cubicBezTo>
                    <a:pt x="4281" y="3293"/>
                    <a:pt x="4326" y="3224"/>
                    <a:pt x="4371" y="3157"/>
                  </a:cubicBezTo>
                  <a:cubicBezTo>
                    <a:pt x="4434" y="3059"/>
                    <a:pt x="4497" y="2958"/>
                    <a:pt x="4557" y="2855"/>
                  </a:cubicBezTo>
                  <a:cubicBezTo>
                    <a:pt x="4972" y="2147"/>
                    <a:pt x="5078" y="1522"/>
                    <a:pt x="4873" y="999"/>
                  </a:cubicBezTo>
                  <a:cubicBezTo>
                    <a:pt x="4631" y="380"/>
                    <a:pt x="4029" y="106"/>
                    <a:pt x="3823" y="28"/>
                  </a:cubicBezTo>
                  <a:cubicBezTo>
                    <a:pt x="3785" y="13"/>
                    <a:pt x="3760" y="7"/>
                    <a:pt x="3754" y="5"/>
                  </a:cubicBezTo>
                  <a:cubicBezTo>
                    <a:pt x="3743" y="2"/>
                    <a:pt x="3733" y="0"/>
                    <a:pt x="37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784050" y="1071525"/>
              <a:ext cx="105725" cy="116325"/>
            </a:xfrm>
            <a:custGeom>
              <a:avLst/>
              <a:gdLst/>
              <a:ahLst/>
              <a:cxnLst/>
              <a:rect l="l" t="t" r="r" b="b"/>
              <a:pathLst>
                <a:path w="4229" h="4653" extrusionOk="0">
                  <a:moveTo>
                    <a:pt x="3243" y="1"/>
                  </a:moveTo>
                  <a:cubicBezTo>
                    <a:pt x="3186" y="1"/>
                    <a:pt x="3137" y="44"/>
                    <a:pt x="3132" y="101"/>
                  </a:cubicBezTo>
                  <a:cubicBezTo>
                    <a:pt x="3127" y="163"/>
                    <a:pt x="3171" y="217"/>
                    <a:pt x="3232" y="222"/>
                  </a:cubicBezTo>
                  <a:cubicBezTo>
                    <a:pt x="3237" y="222"/>
                    <a:pt x="3379" y="398"/>
                    <a:pt x="3584" y="715"/>
                  </a:cubicBezTo>
                  <a:cubicBezTo>
                    <a:pt x="3773" y="1005"/>
                    <a:pt x="3996" y="1298"/>
                    <a:pt x="3805" y="1863"/>
                  </a:cubicBezTo>
                  <a:cubicBezTo>
                    <a:pt x="3427" y="2979"/>
                    <a:pt x="2253" y="3710"/>
                    <a:pt x="1367" y="3949"/>
                  </a:cubicBezTo>
                  <a:cubicBezTo>
                    <a:pt x="1130" y="4013"/>
                    <a:pt x="923" y="4167"/>
                    <a:pt x="798" y="4167"/>
                  </a:cubicBezTo>
                  <a:cubicBezTo>
                    <a:pt x="772" y="4167"/>
                    <a:pt x="749" y="4160"/>
                    <a:pt x="730" y="4144"/>
                  </a:cubicBezTo>
                  <a:cubicBezTo>
                    <a:pt x="351" y="3814"/>
                    <a:pt x="1052" y="2469"/>
                    <a:pt x="1225" y="2110"/>
                  </a:cubicBezTo>
                  <a:cubicBezTo>
                    <a:pt x="1227" y="2105"/>
                    <a:pt x="1227" y="2102"/>
                    <a:pt x="1223" y="2102"/>
                  </a:cubicBezTo>
                  <a:cubicBezTo>
                    <a:pt x="1189" y="2102"/>
                    <a:pt x="916" y="2303"/>
                    <a:pt x="846" y="2303"/>
                  </a:cubicBezTo>
                  <a:cubicBezTo>
                    <a:pt x="843" y="2303"/>
                    <a:pt x="840" y="2302"/>
                    <a:pt x="837" y="2301"/>
                  </a:cubicBezTo>
                  <a:cubicBezTo>
                    <a:pt x="822" y="2294"/>
                    <a:pt x="805" y="2290"/>
                    <a:pt x="789" y="2290"/>
                  </a:cubicBezTo>
                  <a:cubicBezTo>
                    <a:pt x="748" y="2290"/>
                    <a:pt x="708" y="2313"/>
                    <a:pt x="689" y="2352"/>
                  </a:cubicBezTo>
                  <a:cubicBezTo>
                    <a:pt x="660" y="2412"/>
                    <a:pt x="1" y="3802"/>
                    <a:pt x="584" y="4312"/>
                  </a:cubicBezTo>
                  <a:cubicBezTo>
                    <a:pt x="610" y="4333"/>
                    <a:pt x="708" y="4616"/>
                    <a:pt x="738" y="4632"/>
                  </a:cubicBezTo>
                  <a:cubicBezTo>
                    <a:pt x="764" y="4646"/>
                    <a:pt x="790" y="4652"/>
                    <a:pt x="816" y="4652"/>
                  </a:cubicBezTo>
                  <a:cubicBezTo>
                    <a:pt x="968" y="4652"/>
                    <a:pt x="1140" y="4455"/>
                    <a:pt x="1408" y="4382"/>
                  </a:cubicBezTo>
                  <a:cubicBezTo>
                    <a:pt x="2221" y="4163"/>
                    <a:pt x="3568" y="3258"/>
                    <a:pt x="4015" y="1934"/>
                  </a:cubicBezTo>
                  <a:cubicBezTo>
                    <a:pt x="4229" y="1301"/>
                    <a:pt x="3953" y="798"/>
                    <a:pt x="3726" y="448"/>
                  </a:cubicBezTo>
                  <a:cubicBezTo>
                    <a:pt x="3462" y="43"/>
                    <a:pt x="3272" y="3"/>
                    <a:pt x="3253" y="1"/>
                  </a:cubicBezTo>
                  <a:cubicBezTo>
                    <a:pt x="3249" y="1"/>
                    <a:pt x="3246" y="1"/>
                    <a:pt x="3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795250" y="1146275"/>
              <a:ext cx="88800" cy="86400"/>
            </a:xfrm>
            <a:custGeom>
              <a:avLst/>
              <a:gdLst/>
              <a:ahLst/>
              <a:cxnLst/>
              <a:rect l="l" t="t" r="r" b="b"/>
              <a:pathLst>
                <a:path w="3552" h="3456" extrusionOk="0">
                  <a:moveTo>
                    <a:pt x="2840" y="1"/>
                  </a:moveTo>
                  <a:cubicBezTo>
                    <a:pt x="2802" y="1"/>
                    <a:pt x="2764" y="21"/>
                    <a:pt x="2744" y="56"/>
                  </a:cubicBezTo>
                  <a:cubicBezTo>
                    <a:pt x="2713" y="109"/>
                    <a:pt x="2730" y="176"/>
                    <a:pt x="2783" y="207"/>
                  </a:cubicBezTo>
                  <a:cubicBezTo>
                    <a:pt x="2786" y="209"/>
                    <a:pt x="2908" y="436"/>
                    <a:pt x="2982" y="818"/>
                  </a:cubicBezTo>
                  <a:cubicBezTo>
                    <a:pt x="3048" y="1158"/>
                    <a:pt x="3098" y="1507"/>
                    <a:pt x="2766" y="1940"/>
                  </a:cubicBezTo>
                  <a:cubicBezTo>
                    <a:pt x="2049" y="2872"/>
                    <a:pt x="1212" y="3099"/>
                    <a:pt x="767" y="3099"/>
                  </a:cubicBezTo>
                  <a:cubicBezTo>
                    <a:pt x="728" y="3099"/>
                    <a:pt x="693" y="3097"/>
                    <a:pt x="661" y="3094"/>
                  </a:cubicBezTo>
                  <a:cubicBezTo>
                    <a:pt x="654" y="3093"/>
                    <a:pt x="648" y="3093"/>
                    <a:pt x="642" y="3093"/>
                  </a:cubicBezTo>
                  <a:cubicBezTo>
                    <a:pt x="560" y="3093"/>
                    <a:pt x="490" y="3143"/>
                    <a:pt x="449" y="3143"/>
                  </a:cubicBezTo>
                  <a:cubicBezTo>
                    <a:pt x="436" y="3143"/>
                    <a:pt x="426" y="3138"/>
                    <a:pt x="419" y="3125"/>
                  </a:cubicBezTo>
                  <a:cubicBezTo>
                    <a:pt x="301" y="2888"/>
                    <a:pt x="1022" y="1805"/>
                    <a:pt x="1406" y="1225"/>
                  </a:cubicBezTo>
                  <a:cubicBezTo>
                    <a:pt x="1414" y="1214"/>
                    <a:pt x="1407" y="1210"/>
                    <a:pt x="1391" y="1210"/>
                  </a:cubicBezTo>
                  <a:cubicBezTo>
                    <a:pt x="1349" y="1210"/>
                    <a:pt x="1244" y="1239"/>
                    <a:pt x="1181" y="1239"/>
                  </a:cubicBezTo>
                  <a:cubicBezTo>
                    <a:pt x="1164" y="1239"/>
                    <a:pt x="1150" y="1236"/>
                    <a:pt x="1141" y="1231"/>
                  </a:cubicBezTo>
                  <a:cubicBezTo>
                    <a:pt x="1123" y="1218"/>
                    <a:pt x="1101" y="1212"/>
                    <a:pt x="1080" y="1212"/>
                  </a:cubicBezTo>
                  <a:cubicBezTo>
                    <a:pt x="1044" y="1212"/>
                    <a:pt x="1009" y="1229"/>
                    <a:pt x="987" y="1262"/>
                  </a:cubicBezTo>
                  <a:cubicBezTo>
                    <a:pt x="821" y="1513"/>
                    <a:pt x="0" y="2788"/>
                    <a:pt x="221" y="3225"/>
                  </a:cubicBezTo>
                  <a:cubicBezTo>
                    <a:pt x="248" y="3278"/>
                    <a:pt x="295" y="3338"/>
                    <a:pt x="381" y="3384"/>
                  </a:cubicBezTo>
                  <a:cubicBezTo>
                    <a:pt x="442" y="3418"/>
                    <a:pt x="522" y="3443"/>
                    <a:pt x="627" y="3453"/>
                  </a:cubicBezTo>
                  <a:cubicBezTo>
                    <a:pt x="649" y="3455"/>
                    <a:pt x="672" y="3456"/>
                    <a:pt x="695" y="3456"/>
                  </a:cubicBezTo>
                  <a:cubicBezTo>
                    <a:pt x="1300" y="3456"/>
                    <a:pt x="2457" y="2775"/>
                    <a:pt x="3178" y="1835"/>
                  </a:cubicBezTo>
                  <a:cubicBezTo>
                    <a:pt x="3551" y="1349"/>
                    <a:pt x="3293" y="1189"/>
                    <a:pt x="3214" y="783"/>
                  </a:cubicBezTo>
                  <a:cubicBezTo>
                    <a:pt x="3120" y="305"/>
                    <a:pt x="2911" y="26"/>
                    <a:pt x="2895" y="16"/>
                  </a:cubicBezTo>
                  <a:cubicBezTo>
                    <a:pt x="2894" y="16"/>
                    <a:pt x="2893" y="15"/>
                    <a:pt x="2892" y="14"/>
                  </a:cubicBezTo>
                  <a:cubicBezTo>
                    <a:pt x="2876" y="5"/>
                    <a:pt x="2858" y="1"/>
                    <a:pt x="2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521425" y="1020725"/>
              <a:ext cx="237225" cy="123775"/>
            </a:xfrm>
            <a:custGeom>
              <a:avLst/>
              <a:gdLst/>
              <a:ahLst/>
              <a:cxnLst/>
              <a:rect l="l" t="t" r="r" b="b"/>
              <a:pathLst>
                <a:path w="9489" h="4951" extrusionOk="0">
                  <a:moveTo>
                    <a:pt x="8101" y="0"/>
                  </a:moveTo>
                  <a:cubicBezTo>
                    <a:pt x="8053" y="0"/>
                    <a:pt x="8003" y="1"/>
                    <a:pt x="7954" y="3"/>
                  </a:cubicBezTo>
                  <a:cubicBezTo>
                    <a:pt x="7882" y="5"/>
                    <a:pt x="7807" y="10"/>
                    <a:pt x="7731" y="16"/>
                  </a:cubicBezTo>
                  <a:cubicBezTo>
                    <a:pt x="7452" y="37"/>
                    <a:pt x="7155" y="82"/>
                    <a:pt x="6854" y="139"/>
                  </a:cubicBezTo>
                  <a:cubicBezTo>
                    <a:pt x="6782" y="152"/>
                    <a:pt x="6708" y="167"/>
                    <a:pt x="6635" y="181"/>
                  </a:cubicBezTo>
                  <a:cubicBezTo>
                    <a:pt x="6317" y="246"/>
                    <a:pt x="6000" y="318"/>
                    <a:pt x="5698" y="389"/>
                  </a:cubicBezTo>
                  <a:cubicBezTo>
                    <a:pt x="5397" y="458"/>
                    <a:pt x="5113" y="525"/>
                    <a:pt x="4868" y="572"/>
                  </a:cubicBezTo>
                  <a:cubicBezTo>
                    <a:pt x="3470" y="838"/>
                    <a:pt x="124" y="1887"/>
                    <a:pt x="91" y="1897"/>
                  </a:cubicBezTo>
                  <a:cubicBezTo>
                    <a:pt x="31" y="1915"/>
                    <a:pt x="0" y="1979"/>
                    <a:pt x="17" y="2036"/>
                  </a:cubicBezTo>
                  <a:cubicBezTo>
                    <a:pt x="33" y="2084"/>
                    <a:pt x="77" y="2114"/>
                    <a:pt x="124" y="2114"/>
                  </a:cubicBezTo>
                  <a:cubicBezTo>
                    <a:pt x="135" y="2114"/>
                    <a:pt x="146" y="2112"/>
                    <a:pt x="157" y="2109"/>
                  </a:cubicBezTo>
                  <a:cubicBezTo>
                    <a:pt x="190" y="2098"/>
                    <a:pt x="955" y="1859"/>
                    <a:pt x="2342" y="1594"/>
                  </a:cubicBezTo>
                  <a:cubicBezTo>
                    <a:pt x="2591" y="1547"/>
                    <a:pt x="5388" y="882"/>
                    <a:pt x="5691" y="812"/>
                  </a:cubicBezTo>
                  <a:cubicBezTo>
                    <a:pt x="5979" y="746"/>
                    <a:pt x="6251" y="591"/>
                    <a:pt x="6566" y="527"/>
                  </a:cubicBezTo>
                  <a:cubicBezTo>
                    <a:pt x="6637" y="513"/>
                    <a:pt x="6807" y="471"/>
                    <a:pt x="6881" y="457"/>
                  </a:cubicBezTo>
                  <a:cubicBezTo>
                    <a:pt x="7182" y="402"/>
                    <a:pt x="7256" y="422"/>
                    <a:pt x="7536" y="402"/>
                  </a:cubicBezTo>
                  <a:cubicBezTo>
                    <a:pt x="7612" y="396"/>
                    <a:pt x="7911" y="229"/>
                    <a:pt x="7982" y="227"/>
                  </a:cubicBezTo>
                  <a:cubicBezTo>
                    <a:pt x="8020" y="225"/>
                    <a:pt x="8058" y="225"/>
                    <a:pt x="8095" y="225"/>
                  </a:cubicBezTo>
                  <a:cubicBezTo>
                    <a:pt x="8444" y="225"/>
                    <a:pt x="8746" y="277"/>
                    <a:pt x="8957" y="409"/>
                  </a:cubicBezTo>
                  <a:cubicBezTo>
                    <a:pt x="9075" y="482"/>
                    <a:pt x="9165" y="580"/>
                    <a:pt x="9221" y="710"/>
                  </a:cubicBezTo>
                  <a:cubicBezTo>
                    <a:pt x="9226" y="721"/>
                    <a:pt x="9231" y="733"/>
                    <a:pt x="9236" y="746"/>
                  </a:cubicBezTo>
                  <a:cubicBezTo>
                    <a:pt x="9241" y="761"/>
                    <a:pt x="9241" y="781"/>
                    <a:pt x="9234" y="811"/>
                  </a:cubicBezTo>
                  <a:lnTo>
                    <a:pt x="9233" y="811"/>
                  </a:lnTo>
                  <a:cubicBezTo>
                    <a:pt x="9217" y="877"/>
                    <a:pt x="9162" y="979"/>
                    <a:pt x="9050" y="1121"/>
                  </a:cubicBezTo>
                  <a:cubicBezTo>
                    <a:pt x="8897" y="1318"/>
                    <a:pt x="8663" y="1295"/>
                    <a:pt x="8239" y="1664"/>
                  </a:cubicBezTo>
                  <a:cubicBezTo>
                    <a:pt x="8176" y="1720"/>
                    <a:pt x="8079" y="2079"/>
                    <a:pt x="8007" y="2139"/>
                  </a:cubicBezTo>
                  <a:cubicBezTo>
                    <a:pt x="7819" y="2297"/>
                    <a:pt x="7604" y="2470"/>
                    <a:pt x="7360" y="2659"/>
                  </a:cubicBezTo>
                  <a:cubicBezTo>
                    <a:pt x="7298" y="2707"/>
                    <a:pt x="7236" y="2754"/>
                    <a:pt x="7172" y="2802"/>
                  </a:cubicBezTo>
                  <a:cubicBezTo>
                    <a:pt x="7104" y="2853"/>
                    <a:pt x="7044" y="2924"/>
                    <a:pt x="6965" y="2957"/>
                  </a:cubicBezTo>
                  <a:cubicBezTo>
                    <a:pt x="5836" y="3434"/>
                    <a:pt x="4819" y="4437"/>
                    <a:pt x="4164" y="4740"/>
                  </a:cubicBezTo>
                  <a:cubicBezTo>
                    <a:pt x="4108" y="4765"/>
                    <a:pt x="4083" y="4832"/>
                    <a:pt x="4109" y="4887"/>
                  </a:cubicBezTo>
                  <a:cubicBezTo>
                    <a:pt x="4120" y="4910"/>
                    <a:pt x="4137" y="4926"/>
                    <a:pt x="4158" y="4938"/>
                  </a:cubicBezTo>
                  <a:cubicBezTo>
                    <a:pt x="4174" y="4946"/>
                    <a:pt x="4192" y="4951"/>
                    <a:pt x="4210" y="4951"/>
                  </a:cubicBezTo>
                  <a:cubicBezTo>
                    <a:pt x="4226" y="4951"/>
                    <a:pt x="4242" y="4948"/>
                    <a:pt x="4257" y="4941"/>
                  </a:cubicBezTo>
                  <a:cubicBezTo>
                    <a:pt x="4632" y="4769"/>
                    <a:pt x="5150" y="4467"/>
                    <a:pt x="5719" y="4098"/>
                  </a:cubicBezTo>
                  <a:cubicBezTo>
                    <a:pt x="5790" y="4050"/>
                    <a:pt x="5863" y="4003"/>
                    <a:pt x="5936" y="3956"/>
                  </a:cubicBezTo>
                  <a:cubicBezTo>
                    <a:pt x="6282" y="3724"/>
                    <a:pt x="6643" y="3472"/>
                    <a:pt x="6996" y="3210"/>
                  </a:cubicBezTo>
                  <a:cubicBezTo>
                    <a:pt x="7065" y="3161"/>
                    <a:pt x="7133" y="3110"/>
                    <a:pt x="7203" y="3057"/>
                  </a:cubicBezTo>
                  <a:cubicBezTo>
                    <a:pt x="7301" y="2984"/>
                    <a:pt x="7400" y="2909"/>
                    <a:pt x="7496" y="2834"/>
                  </a:cubicBezTo>
                  <a:cubicBezTo>
                    <a:pt x="7693" y="2683"/>
                    <a:pt x="7875" y="2537"/>
                    <a:pt x="8041" y="2399"/>
                  </a:cubicBezTo>
                  <a:cubicBezTo>
                    <a:pt x="8112" y="2342"/>
                    <a:pt x="8179" y="2285"/>
                    <a:pt x="8243" y="2231"/>
                  </a:cubicBezTo>
                  <a:cubicBezTo>
                    <a:pt x="8607" y="1921"/>
                    <a:pt x="8888" y="1653"/>
                    <a:pt x="9089" y="1422"/>
                  </a:cubicBezTo>
                  <a:cubicBezTo>
                    <a:pt x="9104" y="1405"/>
                    <a:pt x="9119" y="1389"/>
                    <a:pt x="9133" y="1372"/>
                  </a:cubicBezTo>
                  <a:cubicBezTo>
                    <a:pt x="9191" y="1303"/>
                    <a:pt x="9241" y="1239"/>
                    <a:pt x="9281" y="1178"/>
                  </a:cubicBezTo>
                  <a:cubicBezTo>
                    <a:pt x="9435" y="960"/>
                    <a:pt x="9489" y="791"/>
                    <a:pt x="9445" y="669"/>
                  </a:cubicBezTo>
                  <a:cubicBezTo>
                    <a:pt x="9427" y="623"/>
                    <a:pt x="9408" y="579"/>
                    <a:pt x="9384" y="538"/>
                  </a:cubicBezTo>
                  <a:cubicBezTo>
                    <a:pt x="9327" y="435"/>
                    <a:pt x="9254" y="348"/>
                    <a:pt x="9165" y="279"/>
                  </a:cubicBezTo>
                  <a:cubicBezTo>
                    <a:pt x="9093" y="222"/>
                    <a:pt x="9012" y="175"/>
                    <a:pt x="8923" y="138"/>
                  </a:cubicBezTo>
                  <a:cubicBezTo>
                    <a:pt x="8696" y="41"/>
                    <a:pt x="8415" y="0"/>
                    <a:pt x="8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624300" y="1115525"/>
              <a:ext cx="48525" cy="116775"/>
            </a:xfrm>
            <a:custGeom>
              <a:avLst/>
              <a:gdLst/>
              <a:ahLst/>
              <a:cxnLst/>
              <a:rect l="l" t="t" r="r" b="b"/>
              <a:pathLst>
                <a:path w="1941" h="4671" extrusionOk="0">
                  <a:moveTo>
                    <a:pt x="1705" y="0"/>
                  </a:moveTo>
                  <a:cubicBezTo>
                    <a:pt x="1702" y="0"/>
                    <a:pt x="1699" y="0"/>
                    <a:pt x="1697" y="0"/>
                  </a:cubicBezTo>
                  <a:cubicBezTo>
                    <a:pt x="1635" y="7"/>
                    <a:pt x="1590" y="59"/>
                    <a:pt x="1595" y="121"/>
                  </a:cubicBezTo>
                  <a:cubicBezTo>
                    <a:pt x="1596" y="125"/>
                    <a:pt x="1601" y="193"/>
                    <a:pt x="1604" y="306"/>
                  </a:cubicBezTo>
                  <a:cubicBezTo>
                    <a:pt x="1623" y="990"/>
                    <a:pt x="1724" y="3031"/>
                    <a:pt x="209" y="4099"/>
                  </a:cubicBezTo>
                  <a:cubicBezTo>
                    <a:pt x="159" y="4135"/>
                    <a:pt x="0" y="4573"/>
                    <a:pt x="36" y="4624"/>
                  </a:cubicBezTo>
                  <a:cubicBezTo>
                    <a:pt x="46" y="4638"/>
                    <a:pt x="59" y="4650"/>
                    <a:pt x="74" y="4657"/>
                  </a:cubicBezTo>
                  <a:cubicBezTo>
                    <a:pt x="90" y="4666"/>
                    <a:pt x="108" y="4671"/>
                    <a:pt x="126" y="4671"/>
                  </a:cubicBezTo>
                  <a:cubicBezTo>
                    <a:pt x="148" y="4671"/>
                    <a:pt x="171" y="4664"/>
                    <a:pt x="190" y="4650"/>
                  </a:cubicBezTo>
                  <a:cubicBezTo>
                    <a:pt x="1940" y="3416"/>
                    <a:pt x="1847" y="624"/>
                    <a:pt x="1821" y="164"/>
                  </a:cubicBezTo>
                  <a:cubicBezTo>
                    <a:pt x="1818" y="132"/>
                    <a:pt x="1817" y="112"/>
                    <a:pt x="1816" y="103"/>
                  </a:cubicBezTo>
                  <a:cubicBezTo>
                    <a:pt x="1811" y="45"/>
                    <a:pt x="1763" y="0"/>
                    <a:pt x="17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712000" y="950175"/>
              <a:ext cx="19550" cy="6200"/>
            </a:xfrm>
            <a:custGeom>
              <a:avLst/>
              <a:gdLst/>
              <a:ahLst/>
              <a:cxnLst/>
              <a:rect l="l" t="t" r="r" b="b"/>
              <a:pathLst>
                <a:path w="782" h="248" extrusionOk="0">
                  <a:moveTo>
                    <a:pt x="529" y="0"/>
                  </a:moveTo>
                  <a:cubicBezTo>
                    <a:pt x="499" y="0"/>
                    <a:pt x="470" y="2"/>
                    <a:pt x="440" y="6"/>
                  </a:cubicBezTo>
                  <a:cubicBezTo>
                    <a:pt x="266" y="28"/>
                    <a:pt x="112" y="113"/>
                    <a:pt x="0" y="247"/>
                  </a:cubicBezTo>
                  <a:cubicBezTo>
                    <a:pt x="253" y="181"/>
                    <a:pt x="514" y="112"/>
                    <a:pt x="781" y="48"/>
                  </a:cubicBezTo>
                  <a:cubicBezTo>
                    <a:pt x="702" y="17"/>
                    <a:pt x="617" y="0"/>
                    <a:pt x="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747750" y="936200"/>
              <a:ext cx="109225" cy="153200"/>
            </a:xfrm>
            <a:custGeom>
              <a:avLst/>
              <a:gdLst/>
              <a:ahLst/>
              <a:cxnLst/>
              <a:rect l="l" t="t" r="r" b="b"/>
              <a:pathLst>
                <a:path w="4369" h="6128" extrusionOk="0">
                  <a:moveTo>
                    <a:pt x="1866" y="0"/>
                  </a:moveTo>
                  <a:cubicBezTo>
                    <a:pt x="1573" y="0"/>
                    <a:pt x="1241" y="32"/>
                    <a:pt x="863" y="84"/>
                  </a:cubicBezTo>
                  <a:cubicBezTo>
                    <a:pt x="790" y="95"/>
                    <a:pt x="718" y="106"/>
                    <a:pt x="643" y="117"/>
                  </a:cubicBezTo>
                  <a:lnTo>
                    <a:pt x="665" y="333"/>
                  </a:lnTo>
                  <a:cubicBezTo>
                    <a:pt x="740" y="320"/>
                    <a:pt x="813" y="310"/>
                    <a:pt x="887" y="300"/>
                  </a:cubicBezTo>
                  <a:cubicBezTo>
                    <a:pt x="1169" y="261"/>
                    <a:pt x="1430" y="240"/>
                    <a:pt x="1670" y="240"/>
                  </a:cubicBezTo>
                  <a:cubicBezTo>
                    <a:pt x="2329" y="240"/>
                    <a:pt x="2830" y="401"/>
                    <a:pt x="3195" y="806"/>
                  </a:cubicBezTo>
                  <a:cubicBezTo>
                    <a:pt x="4091" y="1801"/>
                    <a:pt x="4112" y="2167"/>
                    <a:pt x="3912" y="2607"/>
                  </a:cubicBezTo>
                  <a:cubicBezTo>
                    <a:pt x="3725" y="3019"/>
                    <a:pt x="2397" y="4590"/>
                    <a:pt x="1433" y="5409"/>
                  </a:cubicBezTo>
                  <a:cubicBezTo>
                    <a:pt x="1363" y="5468"/>
                    <a:pt x="1294" y="5524"/>
                    <a:pt x="1228" y="5575"/>
                  </a:cubicBezTo>
                  <a:cubicBezTo>
                    <a:pt x="961" y="5781"/>
                    <a:pt x="738" y="5908"/>
                    <a:pt x="593" y="5908"/>
                  </a:cubicBezTo>
                  <a:cubicBezTo>
                    <a:pt x="573" y="5908"/>
                    <a:pt x="554" y="5905"/>
                    <a:pt x="537" y="5900"/>
                  </a:cubicBezTo>
                  <a:cubicBezTo>
                    <a:pt x="481" y="5883"/>
                    <a:pt x="431" y="5854"/>
                    <a:pt x="392" y="5812"/>
                  </a:cubicBezTo>
                  <a:cubicBezTo>
                    <a:pt x="352" y="5771"/>
                    <a:pt x="320" y="5716"/>
                    <a:pt x="297" y="5649"/>
                  </a:cubicBezTo>
                  <a:cubicBezTo>
                    <a:pt x="235" y="5478"/>
                    <a:pt x="224" y="5229"/>
                    <a:pt x="275" y="4916"/>
                  </a:cubicBezTo>
                  <a:cubicBezTo>
                    <a:pt x="352" y="4441"/>
                    <a:pt x="445" y="4521"/>
                    <a:pt x="837" y="3783"/>
                  </a:cubicBezTo>
                  <a:cubicBezTo>
                    <a:pt x="895" y="3672"/>
                    <a:pt x="1081" y="2853"/>
                    <a:pt x="1147" y="2737"/>
                  </a:cubicBezTo>
                  <a:cubicBezTo>
                    <a:pt x="1278" y="2511"/>
                    <a:pt x="1461" y="2464"/>
                    <a:pt x="1585" y="2033"/>
                  </a:cubicBezTo>
                  <a:cubicBezTo>
                    <a:pt x="1602" y="1974"/>
                    <a:pt x="1605" y="1913"/>
                    <a:pt x="1555" y="1879"/>
                  </a:cubicBezTo>
                  <a:cubicBezTo>
                    <a:pt x="1536" y="1866"/>
                    <a:pt x="1515" y="1861"/>
                    <a:pt x="1494" y="1861"/>
                  </a:cubicBezTo>
                  <a:cubicBezTo>
                    <a:pt x="1458" y="1861"/>
                    <a:pt x="1422" y="1878"/>
                    <a:pt x="1400" y="1910"/>
                  </a:cubicBezTo>
                  <a:cubicBezTo>
                    <a:pt x="1298" y="2065"/>
                    <a:pt x="1201" y="2219"/>
                    <a:pt x="1108" y="2369"/>
                  </a:cubicBezTo>
                  <a:cubicBezTo>
                    <a:pt x="1043" y="2478"/>
                    <a:pt x="978" y="2586"/>
                    <a:pt x="920" y="2693"/>
                  </a:cubicBezTo>
                  <a:cubicBezTo>
                    <a:pt x="675" y="3123"/>
                    <a:pt x="477" y="3536"/>
                    <a:pt x="331" y="3918"/>
                  </a:cubicBezTo>
                  <a:cubicBezTo>
                    <a:pt x="279" y="4052"/>
                    <a:pt x="235" y="4179"/>
                    <a:pt x="195" y="4304"/>
                  </a:cubicBezTo>
                  <a:cubicBezTo>
                    <a:pt x="146" y="4461"/>
                    <a:pt x="108" y="4611"/>
                    <a:pt x="80" y="4753"/>
                  </a:cubicBezTo>
                  <a:cubicBezTo>
                    <a:pt x="67" y="4807"/>
                    <a:pt x="59" y="4861"/>
                    <a:pt x="50" y="4913"/>
                  </a:cubicBezTo>
                  <a:cubicBezTo>
                    <a:pt x="1" y="5238"/>
                    <a:pt x="12" y="5513"/>
                    <a:pt x="89" y="5725"/>
                  </a:cubicBezTo>
                  <a:cubicBezTo>
                    <a:pt x="112" y="5790"/>
                    <a:pt x="143" y="5848"/>
                    <a:pt x="179" y="5898"/>
                  </a:cubicBezTo>
                  <a:cubicBezTo>
                    <a:pt x="242" y="5991"/>
                    <a:pt x="328" y="6058"/>
                    <a:pt x="428" y="6099"/>
                  </a:cubicBezTo>
                  <a:cubicBezTo>
                    <a:pt x="443" y="6104"/>
                    <a:pt x="458" y="6109"/>
                    <a:pt x="473" y="6114"/>
                  </a:cubicBezTo>
                  <a:cubicBezTo>
                    <a:pt x="503" y="6123"/>
                    <a:pt x="535" y="6127"/>
                    <a:pt x="569" y="6127"/>
                  </a:cubicBezTo>
                  <a:cubicBezTo>
                    <a:pt x="698" y="6127"/>
                    <a:pt x="857" y="6066"/>
                    <a:pt x="1036" y="5961"/>
                  </a:cubicBezTo>
                  <a:cubicBezTo>
                    <a:pt x="1106" y="5920"/>
                    <a:pt x="1179" y="5873"/>
                    <a:pt x="1254" y="5820"/>
                  </a:cubicBezTo>
                  <a:cubicBezTo>
                    <a:pt x="1286" y="5796"/>
                    <a:pt x="1320" y="5772"/>
                    <a:pt x="1353" y="5747"/>
                  </a:cubicBezTo>
                  <a:cubicBezTo>
                    <a:pt x="1389" y="5721"/>
                    <a:pt x="1425" y="5693"/>
                    <a:pt x="1461" y="5664"/>
                  </a:cubicBezTo>
                  <a:lnTo>
                    <a:pt x="1461" y="5663"/>
                  </a:lnTo>
                  <a:cubicBezTo>
                    <a:pt x="2539" y="4807"/>
                    <a:pt x="3950" y="3459"/>
                    <a:pt x="4114" y="2698"/>
                  </a:cubicBezTo>
                  <a:cubicBezTo>
                    <a:pt x="4129" y="2633"/>
                    <a:pt x="4167" y="2577"/>
                    <a:pt x="4192" y="2517"/>
                  </a:cubicBezTo>
                  <a:cubicBezTo>
                    <a:pt x="4219" y="2446"/>
                    <a:pt x="4242" y="2375"/>
                    <a:pt x="4259" y="2303"/>
                  </a:cubicBezTo>
                  <a:cubicBezTo>
                    <a:pt x="4368" y="1870"/>
                    <a:pt x="4017" y="1340"/>
                    <a:pt x="3314" y="560"/>
                  </a:cubicBezTo>
                  <a:cubicBezTo>
                    <a:pt x="2942" y="146"/>
                    <a:pt x="2489" y="0"/>
                    <a:pt x="18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405075" y="959225"/>
              <a:ext cx="314525" cy="337575"/>
            </a:xfrm>
            <a:custGeom>
              <a:avLst/>
              <a:gdLst/>
              <a:ahLst/>
              <a:cxnLst/>
              <a:rect l="l" t="t" r="r" b="b"/>
              <a:pathLst>
                <a:path w="12581" h="13503" extrusionOk="0">
                  <a:moveTo>
                    <a:pt x="11199" y="1"/>
                  </a:moveTo>
                  <a:cubicBezTo>
                    <a:pt x="11129" y="28"/>
                    <a:pt x="11059" y="55"/>
                    <a:pt x="10985" y="85"/>
                  </a:cubicBezTo>
                  <a:cubicBezTo>
                    <a:pt x="8233" y="1205"/>
                    <a:pt x="2439" y="4322"/>
                    <a:pt x="2292" y="4482"/>
                  </a:cubicBezTo>
                  <a:lnTo>
                    <a:pt x="2017" y="4922"/>
                  </a:lnTo>
                  <a:cubicBezTo>
                    <a:pt x="2007" y="4932"/>
                    <a:pt x="2001" y="4944"/>
                    <a:pt x="1995" y="4957"/>
                  </a:cubicBezTo>
                  <a:lnTo>
                    <a:pt x="104" y="10206"/>
                  </a:lnTo>
                  <a:cubicBezTo>
                    <a:pt x="1" y="10479"/>
                    <a:pt x="408" y="11108"/>
                    <a:pt x="675" y="11224"/>
                  </a:cubicBezTo>
                  <a:lnTo>
                    <a:pt x="2837" y="11967"/>
                  </a:lnTo>
                  <a:cubicBezTo>
                    <a:pt x="2996" y="12042"/>
                    <a:pt x="6138" y="13502"/>
                    <a:pt x="8598" y="13502"/>
                  </a:cubicBezTo>
                  <a:cubicBezTo>
                    <a:pt x="9112" y="13502"/>
                    <a:pt x="9597" y="13438"/>
                    <a:pt x="10018" y="13285"/>
                  </a:cubicBezTo>
                  <a:cubicBezTo>
                    <a:pt x="11100" y="12891"/>
                    <a:pt x="11864" y="12321"/>
                    <a:pt x="12381" y="11801"/>
                  </a:cubicBezTo>
                  <a:cubicBezTo>
                    <a:pt x="12453" y="11731"/>
                    <a:pt x="12519" y="11661"/>
                    <a:pt x="12581" y="11592"/>
                  </a:cubicBezTo>
                  <a:lnTo>
                    <a:pt x="12543" y="11286"/>
                  </a:lnTo>
                  <a:cubicBezTo>
                    <a:pt x="12483" y="11359"/>
                    <a:pt x="12419" y="11433"/>
                    <a:pt x="12347" y="11510"/>
                  </a:cubicBezTo>
                  <a:cubicBezTo>
                    <a:pt x="11847" y="12044"/>
                    <a:pt x="11071" y="12664"/>
                    <a:pt x="9941" y="13076"/>
                  </a:cubicBezTo>
                  <a:cubicBezTo>
                    <a:pt x="9579" y="13208"/>
                    <a:pt x="9165" y="13264"/>
                    <a:pt x="8722" y="13264"/>
                  </a:cubicBezTo>
                  <a:cubicBezTo>
                    <a:pt x="6289" y="13264"/>
                    <a:pt x="3005" y="11574"/>
                    <a:pt x="2963" y="11554"/>
                  </a:cubicBezTo>
                  <a:lnTo>
                    <a:pt x="1028" y="10611"/>
                  </a:lnTo>
                  <a:cubicBezTo>
                    <a:pt x="644" y="10448"/>
                    <a:pt x="523" y="10221"/>
                    <a:pt x="651" y="9824"/>
                  </a:cubicBezTo>
                  <a:lnTo>
                    <a:pt x="1735" y="6549"/>
                  </a:lnTo>
                  <a:cubicBezTo>
                    <a:pt x="2216" y="5284"/>
                    <a:pt x="3092" y="4137"/>
                    <a:pt x="4335" y="3597"/>
                  </a:cubicBezTo>
                  <a:cubicBezTo>
                    <a:pt x="8435" y="1813"/>
                    <a:pt x="8970" y="1147"/>
                    <a:pt x="10745" y="423"/>
                  </a:cubicBezTo>
                  <a:cubicBezTo>
                    <a:pt x="10817" y="393"/>
                    <a:pt x="11156" y="253"/>
                    <a:pt x="11225" y="226"/>
                  </a:cubicBezTo>
                  <a:lnTo>
                    <a:pt x="111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790975" y="1180175"/>
              <a:ext cx="31175" cy="18175"/>
            </a:xfrm>
            <a:custGeom>
              <a:avLst/>
              <a:gdLst/>
              <a:ahLst/>
              <a:cxnLst/>
              <a:rect l="l" t="t" r="r" b="b"/>
              <a:pathLst>
                <a:path w="1247" h="727" extrusionOk="0">
                  <a:moveTo>
                    <a:pt x="1116" y="0"/>
                  </a:moveTo>
                  <a:cubicBezTo>
                    <a:pt x="1110" y="0"/>
                    <a:pt x="1103" y="1"/>
                    <a:pt x="1096" y="2"/>
                  </a:cubicBezTo>
                  <a:cubicBezTo>
                    <a:pt x="1089" y="3"/>
                    <a:pt x="1080" y="6"/>
                    <a:pt x="1073" y="9"/>
                  </a:cubicBezTo>
                  <a:cubicBezTo>
                    <a:pt x="1058" y="17"/>
                    <a:pt x="999" y="41"/>
                    <a:pt x="912" y="83"/>
                  </a:cubicBezTo>
                  <a:lnTo>
                    <a:pt x="911" y="83"/>
                  </a:lnTo>
                  <a:cubicBezTo>
                    <a:pt x="756" y="152"/>
                    <a:pt x="507" y="266"/>
                    <a:pt x="214" y="398"/>
                  </a:cubicBezTo>
                  <a:cubicBezTo>
                    <a:pt x="144" y="429"/>
                    <a:pt x="73" y="461"/>
                    <a:pt x="0" y="495"/>
                  </a:cubicBezTo>
                  <a:lnTo>
                    <a:pt x="25" y="726"/>
                  </a:lnTo>
                  <a:cubicBezTo>
                    <a:pt x="98" y="694"/>
                    <a:pt x="168" y="661"/>
                    <a:pt x="239" y="630"/>
                  </a:cubicBezTo>
                  <a:cubicBezTo>
                    <a:pt x="467" y="525"/>
                    <a:pt x="691" y="426"/>
                    <a:pt x="891" y="335"/>
                  </a:cubicBezTo>
                  <a:cubicBezTo>
                    <a:pt x="989" y="291"/>
                    <a:pt x="1078" y="251"/>
                    <a:pt x="1164" y="212"/>
                  </a:cubicBezTo>
                  <a:cubicBezTo>
                    <a:pt x="1220" y="187"/>
                    <a:pt x="1246" y="120"/>
                    <a:pt x="1220" y="66"/>
                  </a:cubicBezTo>
                  <a:cubicBezTo>
                    <a:pt x="1212" y="48"/>
                    <a:pt x="1199" y="33"/>
                    <a:pt x="1184" y="22"/>
                  </a:cubicBezTo>
                  <a:cubicBezTo>
                    <a:pt x="1165" y="8"/>
                    <a:pt x="1141" y="0"/>
                    <a:pt x="1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668125" y="832450"/>
              <a:ext cx="134425" cy="486400"/>
            </a:xfrm>
            <a:custGeom>
              <a:avLst/>
              <a:gdLst/>
              <a:ahLst/>
              <a:cxnLst/>
              <a:rect l="l" t="t" r="r" b="b"/>
              <a:pathLst>
                <a:path w="5377" h="19456" extrusionOk="0">
                  <a:moveTo>
                    <a:pt x="1097" y="1"/>
                  </a:moveTo>
                  <a:cubicBezTo>
                    <a:pt x="869" y="21"/>
                    <a:pt x="300" y="249"/>
                    <a:pt x="157" y="426"/>
                  </a:cubicBezTo>
                  <a:cubicBezTo>
                    <a:pt x="12" y="604"/>
                    <a:pt x="0" y="1276"/>
                    <a:pt x="28" y="1504"/>
                  </a:cubicBezTo>
                  <a:lnTo>
                    <a:pt x="463" y="5156"/>
                  </a:lnTo>
                  <a:lnTo>
                    <a:pt x="437" y="5776"/>
                  </a:lnTo>
                  <a:lnTo>
                    <a:pt x="767" y="7711"/>
                  </a:lnTo>
                  <a:lnTo>
                    <a:pt x="794" y="7933"/>
                  </a:lnTo>
                  <a:cubicBezTo>
                    <a:pt x="866" y="7919"/>
                    <a:pt x="939" y="7904"/>
                    <a:pt x="1013" y="7891"/>
                  </a:cubicBezTo>
                  <a:lnTo>
                    <a:pt x="986" y="7669"/>
                  </a:lnTo>
                  <a:lnTo>
                    <a:pt x="703" y="5297"/>
                  </a:lnTo>
                  <a:lnTo>
                    <a:pt x="677" y="5072"/>
                  </a:lnTo>
                  <a:lnTo>
                    <a:pt x="353" y="2353"/>
                  </a:lnTo>
                  <a:lnTo>
                    <a:pt x="326" y="2133"/>
                  </a:lnTo>
                  <a:lnTo>
                    <a:pt x="252" y="1511"/>
                  </a:lnTo>
                  <a:cubicBezTo>
                    <a:pt x="232" y="1344"/>
                    <a:pt x="383" y="835"/>
                    <a:pt x="490" y="705"/>
                  </a:cubicBezTo>
                  <a:cubicBezTo>
                    <a:pt x="596" y="573"/>
                    <a:pt x="586" y="355"/>
                    <a:pt x="664" y="349"/>
                  </a:cubicBezTo>
                  <a:lnTo>
                    <a:pt x="1591" y="269"/>
                  </a:lnTo>
                  <a:cubicBezTo>
                    <a:pt x="1633" y="265"/>
                    <a:pt x="1685" y="263"/>
                    <a:pt x="1744" y="263"/>
                  </a:cubicBezTo>
                  <a:cubicBezTo>
                    <a:pt x="2279" y="263"/>
                    <a:pt x="3417" y="416"/>
                    <a:pt x="3448" y="714"/>
                  </a:cubicBezTo>
                  <a:lnTo>
                    <a:pt x="3565" y="1810"/>
                  </a:lnTo>
                  <a:lnTo>
                    <a:pt x="3590" y="2031"/>
                  </a:lnTo>
                  <a:lnTo>
                    <a:pt x="3828" y="4267"/>
                  </a:lnTo>
                  <a:lnTo>
                    <a:pt x="3850" y="4483"/>
                  </a:lnTo>
                  <a:lnTo>
                    <a:pt x="4105" y="6843"/>
                  </a:lnTo>
                  <a:lnTo>
                    <a:pt x="4145" y="7227"/>
                  </a:lnTo>
                  <a:cubicBezTo>
                    <a:pt x="4203" y="7115"/>
                    <a:pt x="4266" y="7003"/>
                    <a:pt x="4332" y="6887"/>
                  </a:cubicBezTo>
                  <a:lnTo>
                    <a:pt x="4293" y="6519"/>
                  </a:lnTo>
                  <a:lnTo>
                    <a:pt x="4072" y="4450"/>
                  </a:lnTo>
                  <a:lnTo>
                    <a:pt x="4048" y="4234"/>
                  </a:lnTo>
                  <a:lnTo>
                    <a:pt x="3669" y="691"/>
                  </a:lnTo>
                  <a:cubicBezTo>
                    <a:pt x="3625" y="269"/>
                    <a:pt x="2648" y="1"/>
                    <a:pt x="2153" y="1"/>
                  </a:cubicBezTo>
                  <a:cubicBezTo>
                    <a:pt x="2119" y="1"/>
                    <a:pt x="2088" y="2"/>
                    <a:pt x="2059" y="5"/>
                  </a:cubicBezTo>
                  <a:lnTo>
                    <a:pt x="1097" y="1"/>
                  </a:lnTo>
                  <a:close/>
                  <a:moveTo>
                    <a:pt x="4620" y="9559"/>
                  </a:moveTo>
                  <a:cubicBezTo>
                    <a:pt x="4548" y="9618"/>
                    <a:pt x="4479" y="9674"/>
                    <a:pt x="4413" y="9725"/>
                  </a:cubicBezTo>
                  <a:lnTo>
                    <a:pt x="4422" y="9801"/>
                  </a:lnTo>
                  <a:lnTo>
                    <a:pt x="4439" y="9970"/>
                  </a:lnTo>
                  <a:lnTo>
                    <a:pt x="4456" y="10124"/>
                  </a:lnTo>
                  <a:cubicBezTo>
                    <a:pt x="4466" y="10099"/>
                    <a:pt x="4476" y="10076"/>
                    <a:pt x="4486" y="10052"/>
                  </a:cubicBezTo>
                  <a:cubicBezTo>
                    <a:pt x="4493" y="10037"/>
                    <a:pt x="4499" y="10023"/>
                    <a:pt x="4506" y="10009"/>
                  </a:cubicBezTo>
                  <a:lnTo>
                    <a:pt x="4506" y="10009"/>
                  </a:lnTo>
                  <a:cubicBezTo>
                    <a:pt x="4506" y="10007"/>
                    <a:pt x="4507" y="10005"/>
                    <a:pt x="4508" y="10003"/>
                  </a:cubicBezTo>
                  <a:cubicBezTo>
                    <a:pt x="4515" y="9987"/>
                    <a:pt x="4522" y="9972"/>
                    <a:pt x="4529" y="9958"/>
                  </a:cubicBezTo>
                  <a:cubicBezTo>
                    <a:pt x="4537" y="9939"/>
                    <a:pt x="4541" y="9918"/>
                    <a:pt x="4538" y="9897"/>
                  </a:cubicBezTo>
                  <a:lnTo>
                    <a:pt x="4538" y="9897"/>
                  </a:lnTo>
                  <a:cubicBezTo>
                    <a:pt x="4538" y="9897"/>
                    <a:pt x="4538" y="9897"/>
                    <a:pt x="4538" y="9897"/>
                  </a:cubicBezTo>
                  <a:cubicBezTo>
                    <a:pt x="4574" y="9871"/>
                    <a:pt x="4610" y="9843"/>
                    <a:pt x="4646" y="9814"/>
                  </a:cubicBezTo>
                  <a:lnTo>
                    <a:pt x="4646" y="9813"/>
                  </a:lnTo>
                  <a:lnTo>
                    <a:pt x="4620" y="9559"/>
                  </a:lnTo>
                  <a:close/>
                  <a:moveTo>
                    <a:pt x="1304" y="10333"/>
                  </a:moveTo>
                  <a:cubicBezTo>
                    <a:pt x="1236" y="10384"/>
                    <a:pt x="1167" y="10437"/>
                    <a:pt x="1097" y="10488"/>
                  </a:cubicBezTo>
                  <a:lnTo>
                    <a:pt x="1128" y="10741"/>
                  </a:lnTo>
                  <a:lnTo>
                    <a:pt x="1825" y="16579"/>
                  </a:lnTo>
                  <a:lnTo>
                    <a:pt x="1859" y="16872"/>
                  </a:lnTo>
                  <a:lnTo>
                    <a:pt x="1908" y="17286"/>
                  </a:lnTo>
                  <a:cubicBezTo>
                    <a:pt x="1911" y="17310"/>
                    <a:pt x="1922" y="17333"/>
                    <a:pt x="1940" y="17351"/>
                  </a:cubicBezTo>
                  <a:lnTo>
                    <a:pt x="4006" y="19422"/>
                  </a:lnTo>
                  <a:cubicBezTo>
                    <a:pt x="4013" y="19431"/>
                    <a:pt x="4021" y="19437"/>
                    <a:pt x="4031" y="19442"/>
                  </a:cubicBezTo>
                  <a:cubicBezTo>
                    <a:pt x="4048" y="19451"/>
                    <a:pt x="4067" y="19456"/>
                    <a:pt x="4086" y="19456"/>
                  </a:cubicBezTo>
                  <a:cubicBezTo>
                    <a:pt x="4093" y="19456"/>
                    <a:pt x="4099" y="19455"/>
                    <a:pt x="4106" y="19454"/>
                  </a:cubicBezTo>
                  <a:cubicBezTo>
                    <a:pt x="4141" y="19447"/>
                    <a:pt x="4172" y="19422"/>
                    <a:pt x="4186" y="19389"/>
                  </a:cubicBezTo>
                  <a:lnTo>
                    <a:pt x="5366" y="16666"/>
                  </a:lnTo>
                  <a:cubicBezTo>
                    <a:pt x="5374" y="16648"/>
                    <a:pt x="5377" y="16629"/>
                    <a:pt x="5374" y="16609"/>
                  </a:cubicBezTo>
                  <a:lnTo>
                    <a:pt x="5273" y="15665"/>
                  </a:lnTo>
                  <a:lnTo>
                    <a:pt x="5269" y="15633"/>
                  </a:lnTo>
                  <a:lnTo>
                    <a:pt x="5153" y="14539"/>
                  </a:lnTo>
                  <a:lnTo>
                    <a:pt x="5128" y="14307"/>
                  </a:lnTo>
                  <a:lnTo>
                    <a:pt x="5058" y="13647"/>
                  </a:lnTo>
                  <a:lnTo>
                    <a:pt x="5056" y="13645"/>
                  </a:lnTo>
                  <a:lnTo>
                    <a:pt x="4991" y="13037"/>
                  </a:lnTo>
                  <a:lnTo>
                    <a:pt x="4991" y="13035"/>
                  </a:lnTo>
                  <a:lnTo>
                    <a:pt x="4904" y="12219"/>
                  </a:lnTo>
                  <a:lnTo>
                    <a:pt x="4879" y="11993"/>
                  </a:lnTo>
                  <a:cubicBezTo>
                    <a:pt x="4825" y="12011"/>
                    <a:pt x="4773" y="12023"/>
                    <a:pt x="4724" y="12033"/>
                  </a:cubicBezTo>
                  <a:cubicBezTo>
                    <a:pt x="4703" y="12037"/>
                    <a:pt x="4682" y="12040"/>
                    <a:pt x="4662" y="12043"/>
                  </a:cubicBezTo>
                  <a:lnTo>
                    <a:pt x="4686" y="12265"/>
                  </a:lnTo>
                  <a:lnTo>
                    <a:pt x="4914" y="14403"/>
                  </a:lnTo>
                  <a:lnTo>
                    <a:pt x="4939" y="14634"/>
                  </a:lnTo>
                  <a:lnTo>
                    <a:pt x="5138" y="16489"/>
                  </a:lnTo>
                  <a:lnTo>
                    <a:pt x="5150" y="16604"/>
                  </a:lnTo>
                  <a:lnTo>
                    <a:pt x="5099" y="16722"/>
                  </a:lnTo>
                  <a:lnTo>
                    <a:pt x="4267" y="18869"/>
                  </a:lnTo>
                  <a:cubicBezTo>
                    <a:pt x="4209" y="19002"/>
                    <a:pt x="4114" y="19056"/>
                    <a:pt x="4003" y="19056"/>
                  </a:cubicBezTo>
                  <a:cubicBezTo>
                    <a:pt x="3821" y="19056"/>
                    <a:pt x="3596" y="18911"/>
                    <a:pt x="3427" y="18741"/>
                  </a:cubicBezTo>
                  <a:lnTo>
                    <a:pt x="2177" y="17274"/>
                  </a:lnTo>
                  <a:lnTo>
                    <a:pt x="2125" y="17220"/>
                  </a:lnTo>
                  <a:lnTo>
                    <a:pt x="2106" y="17061"/>
                  </a:lnTo>
                  <a:lnTo>
                    <a:pt x="2059" y="16663"/>
                  </a:lnTo>
                  <a:lnTo>
                    <a:pt x="1789" y="12645"/>
                  </a:lnTo>
                  <a:cubicBezTo>
                    <a:pt x="1766" y="12312"/>
                    <a:pt x="1712" y="11982"/>
                    <a:pt x="1624" y="11659"/>
                  </a:cubicBezTo>
                  <a:lnTo>
                    <a:pt x="1335" y="10588"/>
                  </a:lnTo>
                  <a:lnTo>
                    <a:pt x="1304" y="1033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671625" y="877425"/>
              <a:ext cx="91400" cy="14075"/>
            </a:xfrm>
            <a:custGeom>
              <a:avLst/>
              <a:gdLst/>
              <a:ahLst/>
              <a:cxnLst/>
              <a:rect l="l" t="t" r="r" b="b"/>
              <a:pathLst>
                <a:path w="3656" h="563" extrusionOk="0">
                  <a:moveTo>
                    <a:pt x="3539" y="0"/>
                  </a:moveTo>
                  <a:cubicBezTo>
                    <a:pt x="3535" y="0"/>
                    <a:pt x="3532" y="0"/>
                    <a:pt x="3529" y="1"/>
                  </a:cubicBezTo>
                  <a:lnTo>
                    <a:pt x="3425" y="11"/>
                  </a:lnTo>
                  <a:lnTo>
                    <a:pt x="186" y="334"/>
                  </a:lnTo>
                  <a:lnTo>
                    <a:pt x="107" y="341"/>
                  </a:lnTo>
                  <a:cubicBezTo>
                    <a:pt x="45" y="347"/>
                    <a:pt x="0" y="401"/>
                    <a:pt x="7" y="462"/>
                  </a:cubicBezTo>
                  <a:cubicBezTo>
                    <a:pt x="11" y="501"/>
                    <a:pt x="33" y="533"/>
                    <a:pt x="65" y="549"/>
                  </a:cubicBezTo>
                  <a:cubicBezTo>
                    <a:pt x="82" y="558"/>
                    <a:pt x="102" y="563"/>
                    <a:pt x="122" y="563"/>
                  </a:cubicBezTo>
                  <a:cubicBezTo>
                    <a:pt x="124" y="563"/>
                    <a:pt x="126" y="563"/>
                    <a:pt x="128" y="563"/>
                  </a:cubicBezTo>
                  <a:lnTo>
                    <a:pt x="213" y="554"/>
                  </a:lnTo>
                  <a:lnTo>
                    <a:pt x="3450" y="232"/>
                  </a:lnTo>
                  <a:lnTo>
                    <a:pt x="3550" y="222"/>
                  </a:lnTo>
                  <a:cubicBezTo>
                    <a:pt x="3611" y="216"/>
                    <a:pt x="3656" y="162"/>
                    <a:pt x="3650" y="101"/>
                  </a:cubicBezTo>
                  <a:cubicBezTo>
                    <a:pt x="3644" y="44"/>
                    <a:pt x="3595" y="0"/>
                    <a:pt x="3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716800" y="1244300"/>
              <a:ext cx="84800" cy="20475"/>
            </a:xfrm>
            <a:custGeom>
              <a:avLst/>
              <a:gdLst/>
              <a:ahLst/>
              <a:cxnLst/>
              <a:rect l="l" t="t" r="r" b="b"/>
              <a:pathLst>
                <a:path w="3392" h="819" extrusionOk="0">
                  <a:moveTo>
                    <a:pt x="3272" y="1"/>
                  </a:moveTo>
                  <a:cubicBezTo>
                    <a:pt x="3265" y="1"/>
                    <a:pt x="3258" y="1"/>
                    <a:pt x="3251" y="3"/>
                  </a:cubicBezTo>
                  <a:lnTo>
                    <a:pt x="621" y="501"/>
                  </a:lnTo>
                  <a:lnTo>
                    <a:pt x="111" y="478"/>
                  </a:lnTo>
                  <a:lnTo>
                    <a:pt x="100" y="598"/>
                  </a:lnTo>
                  <a:cubicBezTo>
                    <a:pt x="41" y="610"/>
                    <a:pt x="1" y="667"/>
                    <a:pt x="13" y="727"/>
                  </a:cubicBezTo>
                  <a:cubicBezTo>
                    <a:pt x="19" y="762"/>
                    <a:pt x="40" y="789"/>
                    <a:pt x="68" y="804"/>
                  </a:cubicBezTo>
                  <a:cubicBezTo>
                    <a:pt x="84" y="813"/>
                    <a:pt x="102" y="818"/>
                    <a:pt x="120" y="818"/>
                  </a:cubicBezTo>
                  <a:cubicBezTo>
                    <a:pt x="127" y="818"/>
                    <a:pt x="135" y="817"/>
                    <a:pt x="142" y="816"/>
                  </a:cubicBezTo>
                  <a:lnTo>
                    <a:pt x="230" y="800"/>
                  </a:lnTo>
                  <a:lnTo>
                    <a:pt x="3152" y="248"/>
                  </a:lnTo>
                  <a:lnTo>
                    <a:pt x="3292" y="221"/>
                  </a:lnTo>
                  <a:cubicBezTo>
                    <a:pt x="3353" y="209"/>
                    <a:pt x="3392" y="152"/>
                    <a:pt x="3380" y="92"/>
                  </a:cubicBezTo>
                  <a:cubicBezTo>
                    <a:pt x="3370" y="38"/>
                    <a:pt x="3324" y="1"/>
                    <a:pt x="3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707400" y="950175"/>
              <a:ext cx="61750" cy="242000"/>
            </a:xfrm>
            <a:custGeom>
              <a:avLst/>
              <a:gdLst/>
              <a:ahLst/>
              <a:cxnLst/>
              <a:rect l="l" t="t" r="r" b="b"/>
              <a:pathLst>
                <a:path w="2470" h="9680" extrusionOk="0">
                  <a:moveTo>
                    <a:pt x="713" y="0"/>
                  </a:moveTo>
                  <a:cubicBezTo>
                    <a:pt x="683" y="0"/>
                    <a:pt x="654" y="2"/>
                    <a:pt x="624" y="6"/>
                  </a:cubicBezTo>
                  <a:cubicBezTo>
                    <a:pt x="450" y="28"/>
                    <a:pt x="296" y="113"/>
                    <a:pt x="184" y="247"/>
                  </a:cubicBezTo>
                  <a:cubicBezTo>
                    <a:pt x="177" y="255"/>
                    <a:pt x="170" y="262"/>
                    <a:pt x="164" y="271"/>
                  </a:cubicBezTo>
                  <a:cubicBezTo>
                    <a:pt x="51" y="418"/>
                    <a:pt x="1" y="600"/>
                    <a:pt x="25" y="784"/>
                  </a:cubicBezTo>
                  <a:lnTo>
                    <a:pt x="292" y="2837"/>
                  </a:lnTo>
                  <a:lnTo>
                    <a:pt x="322" y="3060"/>
                  </a:lnTo>
                  <a:cubicBezTo>
                    <a:pt x="397" y="3054"/>
                    <a:pt x="472" y="3051"/>
                    <a:pt x="545" y="3047"/>
                  </a:cubicBezTo>
                  <a:lnTo>
                    <a:pt x="603" y="2600"/>
                  </a:lnTo>
                  <a:lnTo>
                    <a:pt x="356" y="1325"/>
                  </a:lnTo>
                  <a:cubicBezTo>
                    <a:pt x="340" y="1201"/>
                    <a:pt x="320" y="860"/>
                    <a:pt x="398" y="760"/>
                  </a:cubicBezTo>
                  <a:cubicBezTo>
                    <a:pt x="475" y="659"/>
                    <a:pt x="455" y="493"/>
                    <a:pt x="580" y="477"/>
                  </a:cubicBezTo>
                  <a:cubicBezTo>
                    <a:pt x="672" y="465"/>
                    <a:pt x="823" y="274"/>
                    <a:pt x="913" y="274"/>
                  </a:cubicBezTo>
                  <a:cubicBezTo>
                    <a:pt x="922" y="274"/>
                    <a:pt x="930" y="276"/>
                    <a:pt x="938" y="280"/>
                  </a:cubicBezTo>
                  <a:cubicBezTo>
                    <a:pt x="1067" y="350"/>
                    <a:pt x="1161" y="477"/>
                    <a:pt x="1181" y="633"/>
                  </a:cubicBezTo>
                  <a:lnTo>
                    <a:pt x="1484" y="2960"/>
                  </a:lnTo>
                  <a:lnTo>
                    <a:pt x="1519" y="3230"/>
                  </a:lnTo>
                  <a:cubicBezTo>
                    <a:pt x="1637" y="3304"/>
                    <a:pt x="1727" y="3402"/>
                    <a:pt x="1782" y="3532"/>
                  </a:cubicBezTo>
                  <a:lnTo>
                    <a:pt x="1726" y="3100"/>
                  </a:lnTo>
                  <a:lnTo>
                    <a:pt x="1401" y="604"/>
                  </a:lnTo>
                  <a:cubicBezTo>
                    <a:pt x="1367" y="345"/>
                    <a:pt x="1194" y="137"/>
                    <a:pt x="965" y="48"/>
                  </a:cubicBezTo>
                  <a:cubicBezTo>
                    <a:pt x="886" y="17"/>
                    <a:pt x="801" y="0"/>
                    <a:pt x="713" y="0"/>
                  </a:cubicBezTo>
                  <a:close/>
                  <a:moveTo>
                    <a:pt x="1794" y="3633"/>
                  </a:moveTo>
                  <a:cubicBezTo>
                    <a:pt x="1778" y="3699"/>
                    <a:pt x="1723" y="3801"/>
                    <a:pt x="1611" y="3943"/>
                  </a:cubicBezTo>
                  <a:lnTo>
                    <a:pt x="1650" y="4244"/>
                  </a:lnTo>
                  <a:lnTo>
                    <a:pt x="1664" y="4355"/>
                  </a:lnTo>
                  <a:lnTo>
                    <a:pt x="1792" y="5339"/>
                  </a:lnTo>
                  <a:lnTo>
                    <a:pt x="2072" y="8237"/>
                  </a:lnTo>
                  <a:cubicBezTo>
                    <a:pt x="2089" y="8362"/>
                    <a:pt x="2208" y="8914"/>
                    <a:pt x="2130" y="9014"/>
                  </a:cubicBezTo>
                  <a:cubicBezTo>
                    <a:pt x="2054" y="9114"/>
                    <a:pt x="1942" y="9178"/>
                    <a:pt x="1818" y="9194"/>
                  </a:cubicBezTo>
                  <a:cubicBezTo>
                    <a:pt x="1798" y="9197"/>
                    <a:pt x="1777" y="9198"/>
                    <a:pt x="1757" y="9198"/>
                  </a:cubicBezTo>
                  <a:cubicBezTo>
                    <a:pt x="1524" y="9198"/>
                    <a:pt x="1321" y="9025"/>
                    <a:pt x="1290" y="8787"/>
                  </a:cubicBezTo>
                  <a:lnTo>
                    <a:pt x="804" y="5053"/>
                  </a:lnTo>
                  <a:lnTo>
                    <a:pt x="770" y="4788"/>
                  </a:lnTo>
                  <a:cubicBezTo>
                    <a:pt x="706" y="4843"/>
                    <a:pt x="640" y="4901"/>
                    <a:pt x="568" y="4961"/>
                  </a:cubicBezTo>
                  <a:lnTo>
                    <a:pt x="602" y="5221"/>
                  </a:lnTo>
                  <a:lnTo>
                    <a:pt x="1069" y="8816"/>
                  </a:lnTo>
                  <a:cubicBezTo>
                    <a:pt x="1099" y="9045"/>
                    <a:pt x="1177" y="9460"/>
                    <a:pt x="1366" y="9563"/>
                  </a:cubicBezTo>
                  <a:cubicBezTo>
                    <a:pt x="1475" y="9622"/>
                    <a:pt x="1781" y="9680"/>
                    <a:pt x="1956" y="9680"/>
                  </a:cubicBezTo>
                  <a:cubicBezTo>
                    <a:pt x="1980" y="9680"/>
                    <a:pt x="2002" y="9679"/>
                    <a:pt x="2020" y="9676"/>
                  </a:cubicBezTo>
                  <a:cubicBezTo>
                    <a:pt x="2204" y="9652"/>
                    <a:pt x="2193" y="9297"/>
                    <a:pt x="2306" y="9150"/>
                  </a:cubicBezTo>
                  <a:cubicBezTo>
                    <a:pt x="2420" y="9002"/>
                    <a:pt x="2470" y="8820"/>
                    <a:pt x="2446" y="8637"/>
                  </a:cubicBezTo>
                  <a:lnTo>
                    <a:pt x="2042" y="5540"/>
                  </a:lnTo>
                  <a:lnTo>
                    <a:pt x="2006" y="5253"/>
                  </a:lnTo>
                  <a:lnTo>
                    <a:pt x="1889" y="4358"/>
                  </a:lnTo>
                  <a:lnTo>
                    <a:pt x="1842" y="4000"/>
                  </a:lnTo>
                  <a:lnTo>
                    <a:pt x="1809" y="3745"/>
                  </a:lnTo>
                  <a:lnTo>
                    <a:pt x="1794" y="363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4" name="Google Shape;44;p2"/>
          <p:cNvSpPr/>
          <p:nvPr/>
        </p:nvSpPr>
        <p:spPr>
          <a:xfrm>
            <a:off x="383871" y="756723"/>
            <a:ext cx="658711" cy="542172"/>
          </a:xfrm>
          <a:custGeom>
            <a:avLst/>
            <a:gdLst/>
            <a:ahLst/>
            <a:cxnLst/>
            <a:rect l="l" t="t" r="r" b="b"/>
            <a:pathLst>
              <a:path w="11248" h="9258" extrusionOk="0">
                <a:moveTo>
                  <a:pt x="5937" y="3388"/>
                </a:moveTo>
                <a:cubicBezTo>
                  <a:pt x="6793" y="3388"/>
                  <a:pt x="7627" y="3826"/>
                  <a:pt x="8094" y="4613"/>
                </a:cubicBezTo>
                <a:cubicBezTo>
                  <a:pt x="8122" y="4659"/>
                  <a:pt x="8149" y="4707"/>
                  <a:pt x="8173" y="4756"/>
                </a:cubicBezTo>
                <a:lnTo>
                  <a:pt x="7540" y="5109"/>
                </a:lnTo>
                <a:cubicBezTo>
                  <a:pt x="7519" y="5066"/>
                  <a:pt x="7496" y="5023"/>
                  <a:pt x="7472" y="4983"/>
                </a:cubicBezTo>
                <a:cubicBezTo>
                  <a:pt x="7159" y="4455"/>
                  <a:pt x="6768" y="4186"/>
                  <a:pt x="6242" y="4138"/>
                </a:cubicBezTo>
                <a:cubicBezTo>
                  <a:pt x="6180" y="4132"/>
                  <a:pt x="6113" y="4129"/>
                  <a:pt x="6043" y="4129"/>
                </a:cubicBezTo>
                <a:cubicBezTo>
                  <a:pt x="5710" y="4129"/>
                  <a:pt x="5311" y="4196"/>
                  <a:pt x="5033" y="4361"/>
                </a:cubicBezTo>
                <a:cubicBezTo>
                  <a:pt x="4625" y="4603"/>
                  <a:pt x="4335" y="4990"/>
                  <a:pt x="4218" y="5452"/>
                </a:cubicBezTo>
                <a:cubicBezTo>
                  <a:pt x="4100" y="5913"/>
                  <a:pt x="4170" y="6392"/>
                  <a:pt x="4412" y="6800"/>
                </a:cubicBezTo>
                <a:cubicBezTo>
                  <a:pt x="4454" y="6871"/>
                  <a:pt x="4502" y="6940"/>
                  <a:pt x="4555" y="7005"/>
                </a:cubicBezTo>
                <a:lnTo>
                  <a:pt x="3914" y="7361"/>
                </a:lnTo>
                <a:cubicBezTo>
                  <a:pt x="3869" y="7299"/>
                  <a:pt x="3828" y="7235"/>
                  <a:pt x="3788" y="7169"/>
                </a:cubicBezTo>
                <a:cubicBezTo>
                  <a:pt x="3524" y="6725"/>
                  <a:pt x="3517" y="6183"/>
                  <a:pt x="3545" y="5711"/>
                </a:cubicBezTo>
                <a:cubicBezTo>
                  <a:pt x="3582" y="5093"/>
                  <a:pt x="3805" y="4249"/>
                  <a:pt x="4663" y="3738"/>
                </a:cubicBezTo>
                <a:cubicBezTo>
                  <a:pt x="5063" y="3501"/>
                  <a:pt x="5503" y="3388"/>
                  <a:pt x="5937" y="3388"/>
                </a:cubicBezTo>
                <a:close/>
                <a:moveTo>
                  <a:pt x="6046" y="2426"/>
                </a:moveTo>
                <a:cubicBezTo>
                  <a:pt x="6333" y="2426"/>
                  <a:pt x="6616" y="2450"/>
                  <a:pt x="6875" y="2498"/>
                </a:cubicBezTo>
                <a:cubicBezTo>
                  <a:pt x="7789" y="2666"/>
                  <a:pt x="8396" y="3128"/>
                  <a:pt x="8969" y="4093"/>
                </a:cubicBezTo>
                <a:cubicBezTo>
                  <a:pt x="9004" y="4150"/>
                  <a:pt x="9034" y="4206"/>
                  <a:pt x="9063" y="4260"/>
                </a:cubicBezTo>
                <a:lnTo>
                  <a:pt x="8392" y="4634"/>
                </a:lnTo>
                <a:cubicBezTo>
                  <a:pt x="8367" y="4584"/>
                  <a:pt x="8339" y="4534"/>
                  <a:pt x="8310" y="4485"/>
                </a:cubicBezTo>
                <a:cubicBezTo>
                  <a:pt x="7854" y="3716"/>
                  <a:pt x="6836" y="3250"/>
                  <a:pt x="6084" y="3142"/>
                </a:cubicBezTo>
                <a:cubicBezTo>
                  <a:pt x="5965" y="3125"/>
                  <a:pt x="5854" y="3117"/>
                  <a:pt x="5750" y="3117"/>
                </a:cubicBezTo>
                <a:cubicBezTo>
                  <a:pt x="5311" y="3117"/>
                  <a:pt x="4974" y="3263"/>
                  <a:pt x="4535" y="3522"/>
                </a:cubicBezTo>
                <a:cubicBezTo>
                  <a:pt x="3904" y="3898"/>
                  <a:pt x="3455" y="4498"/>
                  <a:pt x="3273" y="5211"/>
                </a:cubicBezTo>
                <a:cubicBezTo>
                  <a:pt x="3092" y="5925"/>
                  <a:pt x="3198" y="6666"/>
                  <a:pt x="3573" y="7298"/>
                </a:cubicBezTo>
                <a:cubicBezTo>
                  <a:pt x="3612" y="7363"/>
                  <a:pt x="3652" y="7425"/>
                  <a:pt x="3694" y="7483"/>
                </a:cubicBezTo>
                <a:lnTo>
                  <a:pt x="3020" y="7856"/>
                </a:lnTo>
                <a:cubicBezTo>
                  <a:pt x="2985" y="7804"/>
                  <a:pt x="2950" y="7748"/>
                  <a:pt x="2914" y="7689"/>
                </a:cubicBezTo>
                <a:cubicBezTo>
                  <a:pt x="2435" y="6881"/>
                  <a:pt x="2298" y="5934"/>
                  <a:pt x="2531" y="5022"/>
                </a:cubicBezTo>
                <a:cubicBezTo>
                  <a:pt x="2764" y="4110"/>
                  <a:pt x="3336" y="3343"/>
                  <a:pt x="4144" y="2863"/>
                </a:cubicBezTo>
                <a:cubicBezTo>
                  <a:pt x="4493" y="2656"/>
                  <a:pt x="4959" y="2515"/>
                  <a:pt x="5489" y="2456"/>
                </a:cubicBezTo>
                <a:cubicBezTo>
                  <a:pt x="5673" y="2436"/>
                  <a:pt x="5860" y="2426"/>
                  <a:pt x="6046" y="2426"/>
                </a:cubicBezTo>
                <a:close/>
                <a:moveTo>
                  <a:pt x="6085" y="1484"/>
                </a:moveTo>
                <a:cubicBezTo>
                  <a:pt x="6298" y="1484"/>
                  <a:pt x="6540" y="1490"/>
                  <a:pt x="6804" y="1507"/>
                </a:cubicBezTo>
                <a:lnTo>
                  <a:pt x="6819" y="1509"/>
                </a:lnTo>
                <a:cubicBezTo>
                  <a:pt x="7235" y="1535"/>
                  <a:pt x="7871" y="1773"/>
                  <a:pt x="8436" y="2116"/>
                </a:cubicBezTo>
                <a:cubicBezTo>
                  <a:pt x="9116" y="2526"/>
                  <a:pt x="9627" y="3034"/>
                  <a:pt x="9879" y="3548"/>
                </a:cubicBezTo>
                <a:cubicBezTo>
                  <a:pt x="9905" y="3599"/>
                  <a:pt x="9933" y="3648"/>
                  <a:pt x="9961" y="3696"/>
                </a:cubicBezTo>
                <a:cubicBezTo>
                  <a:pt x="9970" y="3712"/>
                  <a:pt x="9980" y="3728"/>
                  <a:pt x="9988" y="3746"/>
                </a:cubicBezTo>
                <a:lnTo>
                  <a:pt x="9282" y="4139"/>
                </a:lnTo>
                <a:cubicBezTo>
                  <a:pt x="9252" y="4081"/>
                  <a:pt x="9220" y="4023"/>
                  <a:pt x="9186" y="3965"/>
                </a:cubicBezTo>
                <a:cubicBezTo>
                  <a:pt x="8481" y="2779"/>
                  <a:pt x="7224" y="2119"/>
                  <a:pt x="5936" y="2119"/>
                </a:cubicBezTo>
                <a:cubicBezTo>
                  <a:pt x="5281" y="2119"/>
                  <a:pt x="4618" y="2290"/>
                  <a:pt x="4016" y="2647"/>
                </a:cubicBezTo>
                <a:cubicBezTo>
                  <a:pt x="3471" y="2970"/>
                  <a:pt x="3158" y="3216"/>
                  <a:pt x="2844" y="3737"/>
                </a:cubicBezTo>
                <a:cubicBezTo>
                  <a:pt x="2494" y="4320"/>
                  <a:pt x="2279" y="5033"/>
                  <a:pt x="2237" y="5743"/>
                </a:cubicBezTo>
                <a:cubicBezTo>
                  <a:pt x="2192" y="6517"/>
                  <a:pt x="2351" y="7234"/>
                  <a:pt x="2699" y="7817"/>
                </a:cubicBezTo>
                <a:cubicBezTo>
                  <a:pt x="2732" y="7873"/>
                  <a:pt x="2766" y="7927"/>
                  <a:pt x="2800" y="7978"/>
                </a:cubicBezTo>
                <a:lnTo>
                  <a:pt x="2090" y="8372"/>
                </a:lnTo>
                <a:cubicBezTo>
                  <a:pt x="2060" y="8325"/>
                  <a:pt x="2031" y="8278"/>
                  <a:pt x="2002" y="8230"/>
                </a:cubicBezTo>
                <a:cubicBezTo>
                  <a:pt x="1687" y="7699"/>
                  <a:pt x="1485" y="7122"/>
                  <a:pt x="1403" y="6515"/>
                </a:cubicBezTo>
                <a:cubicBezTo>
                  <a:pt x="1323" y="5927"/>
                  <a:pt x="1357" y="5337"/>
                  <a:pt x="1504" y="4760"/>
                </a:cubicBezTo>
                <a:cubicBezTo>
                  <a:pt x="1651" y="4184"/>
                  <a:pt x="1904" y="3649"/>
                  <a:pt x="2254" y="3172"/>
                </a:cubicBezTo>
                <a:cubicBezTo>
                  <a:pt x="2618" y="2678"/>
                  <a:pt x="3071" y="2267"/>
                  <a:pt x="3602" y="1952"/>
                </a:cubicBezTo>
                <a:cubicBezTo>
                  <a:pt x="4019" y="1705"/>
                  <a:pt x="4648" y="1553"/>
                  <a:pt x="5471" y="1502"/>
                </a:cubicBezTo>
                <a:cubicBezTo>
                  <a:pt x="5629" y="1492"/>
                  <a:pt x="5837" y="1484"/>
                  <a:pt x="6085" y="1484"/>
                </a:cubicBezTo>
                <a:close/>
                <a:moveTo>
                  <a:pt x="5917" y="242"/>
                </a:moveTo>
                <a:cubicBezTo>
                  <a:pt x="6363" y="242"/>
                  <a:pt x="6810" y="298"/>
                  <a:pt x="7249" y="410"/>
                </a:cubicBezTo>
                <a:cubicBezTo>
                  <a:pt x="8655" y="771"/>
                  <a:pt x="9854" y="1683"/>
                  <a:pt x="10623" y="2977"/>
                </a:cubicBezTo>
                <a:cubicBezTo>
                  <a:pt x="10653" y="3029"/>
                  <a:pt x="10720" y="3082"/>
                  <a:pt x="10792" y="3139"/>
                </a:cubicBezTo>
                <a:cubicBezTo>
                  <a:pt x="10832" y="3170"/>
                  <a:pt x="10875" y="3204"/>
                  <a:pt x="10906" y="3235"/>
                </a:cubicBezTo>
                <a:lnTo>
                  <a:pt x="10209" y="3623"/>
                </a:lnTo>
                <a:cubicBezTo>
                  <a:pt x="10173" y="3556"/>
                  <a:pt x="10136" y="3489"/>
                  <a:pt x="10096" y="3424"/>
                </a:cubicBezTo>
                <a:cubicBezTo>
                  <a:pt x="9765" y="2866"/>
                  <a:pt x="9337" y="2395"/>
                  <a:pt x="8822" y="2025"/>
                </a:cubicBezTo>
                <a:cubicBezTo>
                  <a:pt x="8329" y="1670"/>
                  <a:pt x="7772" y="1417"/>
                  <a:pt x="7166" y="1271"/>
                </a:cubicBezTo>
                <a:cubicBezTo>
                  <a:pt x="6776" y="1178"/>
                  <a:pt x="6375" y="1131"/>
                  <a:pt x="5971" y="1131"/>
                </a:cubicBezTo>
                <a:cubicBezTo>
                  <a:pt x="5125" y="1131"/>
                  <a:pt x="4269" y="1335"/>
                  <a:pt x="3477" y="1734"/>
                </a:cubicBezTo>
                <a:cubicBezTo>
                  <a:pt x="2915" y="2018"/>
                  <a:pt x="2337" y="2672"/>
                  <a:pt x="2044" y="3037"/>
                </a:cubicBezTo>
                <a:cubicBezTo>
                  <a:pt x="1441" y="3785"/>
                  <a:pt x="1099" y="4673"/>
                  <a:pt x="1057" y="5603"/>
                </a:cubicBezTo>
                <a:cubicBezTo>
                  <a:pt x="1013" y="6530"/>
                  <a:pt x="1266" y="7482"/>
                  <a:pt x="1786" y="8358"/>
                </a:cubicBezTo>
                <a:cubicBezTo>
                  <a:pt x="1813" y="8404"/>
                  <a:pt x="1841" y="8449"/>
                  <a:pt x="1870" y="8494"/>
                </a:cubicBezTo>
                <a:lnTo>
                  <a:pt x="1389" y="8761"/>
                </a:lnTo>
                <a:lnTo>
                  <a:pt x="1382" y="8764"/>
                </a:lnTo>
                <a:lnTo>
                  <a:pt x="1200" y="8946"/>
                </a:lnTo>
                <a:cubicBezTo>
                  <a:pt x="1163" y="8890"/>
                  <a:pt x="1127" y="8832"/>
                  <a:pt x="1091" y="8771"/>
                </a:cubicBezTo>
                <a:cubicBezTo>
                  <a:pt x="630" y="7996"/>
                  <a:pt x="373" y="7183"/>
                  <a:pt x="325" y="6354"/>
                </a:cubicBezTo>
                <a:cubicBezTo>
                  <a:pt x="279" y="5560"/>
                  <a:pt x="425" y="4745"/>
                  <a:pt x="761" y="3938"/>
                </a:cubicBezTo>
                <a:cubicBezTo>
                  <a:pt x="1075" y="3179"/>
                  <a:pt x="1792" y="1794"/>
                  <a:pt x="3061" y="1041"/>
                </a:cubicBezTo>
                <a:cubicBezTo>
                  <a:pt x="3950" y="513"/>
                  <a:pt x="4932" y="242"/>
                  <a:pt x="5917" y="242"/>
                </a:cubicBezTo>
                <a:close/>
                <a:moveTo>
                  <a:pt x="5928" y="0"/>
                </a:moveTo>
                <a:cubicBezTo>
                  <a:pt x="4873" y="0"/>
                  <a:pt x="3844" y="283"/>
                  <a:pt x="2932" y="825"/>
                </a:cubicBezTo>
                <a:cubicBezTo>
                  <a:pt x="2250" y="1230"/>
                  <a:pt x="1667" y="1759"/>
                  <a:pt x="1199" y="2394"/>
                </a:cubicBezTo>
                <a:cubicBezTo>
                  <a:pt x="747" y="3007"/>
                  <a:pt x="422" y="3695"/>
                  <a:pt x="233" y="4437"/>
                </a:cubicBezTo>
                <a:cubicBezTo>
                  <a:pt x="44" y="5179"/>
                  <a:pt x="0" y="5938"/>
                  <a:pt x="104" y="6693"/>
                </a:cubicBezTo>
                <a:cubicBezTo>
                  <a:pt x="209" y="7474"/>
                  <a:pt x="469" y="8217"/>
                  <a:pt x="875" y="8900"/>
                </a:cubicBezTo>
                <a:cubicBezTo>
                  <a:pt x="922" y="8980"/>
                  <a:pt x="970" y="9056"/>
                  <a:pt x="1017" y="9128"/>
                </a:cubicBezTo>
                <a:lnTo>
                  <a:pt x="1042" y="9164"/>
                </a:lnTo>
                <a:cubicBezTo>
                  <a:pt x="1069" y="9206"/>
                  <a:pt x="1125" y="9211"/>
                  <a:pt x="1179" y="9214"/>
                </a:cubicBezTo>
                <a:cubicBezTo>
                  <a:pt x="1198" y="9216"/>
                  <a:pt x="1227" y="9218"/>
                  <a:pt x="1239" y="9223"/>
                </a:cubicBezTo>
                <a:lnTo>
                  <a:pt x="1264" y="9258"/>
                </a:lnTo>
                <a:lnTo>
                  <a:pt x="1513" y="9109"/>
                </a:lnTo>
                <a:lnTo>
                  <a:pt x="2067" y="8780"/>
                </a:lnTo>
                <a:lnTo>
                  <a:pt x="2244" y="8676"/>
                </a:lnTo>
                <a:lnTo>
                  <a:pt x="3149" y="8138"/>
                </a:lnTo>
                <a:lnTo>
                  <a:pt x="3205" y="8105"/>
                </a:lnTo>
                <a:lnTo>
                  <a:pt x="4735" y="7197"/>
                </a:lnTo>
                <a:lnTo>
                  <a:pt x="4898" y="7100"/>
                </a:lnTo>
                <a:lnTo>
                  <a:pt x="4959" y="7064"/>
                </a:lnTo>
                <a:lnTo>
                  <a:pt x="4907" y="7015"/>
                </a:lnTo>
                <a:cubicBezTo>
                  <a:pt x="4900" y="7009"/>
                  <a:pt x="4894" y="7003"/>
                  <a:pt x="4887" y="6997"/>
                </a:cubicBezTo>
                <a:cubicBezTo>
                  <a:pt x="4856" y="6968"/>
                  <a:pt x="4830" y="6941"/>
                  <a:pt x="4806" y="6913"/>
                </a:cubicBezTo>
                <a:cubicBezTo>
                  <a:pt x="4777" y="6881"/>
                  <a:pt x="4758" y="6802"/>
                  <a:pt x="4741" y="6732"/>
                </a:cubicBezTo>
                <a:cubicBezTo>
                  <a:pt x="4725" y="6663"/>
                  <a:pt x="4709" y="6597"/>
                  <a:pt x="4680" y="6549"/>
                </a:cubicBezTo>
                <a:cubicBezTo>
                  <a:pt x="4471" y="6196"/>
                  <a:pt x="4402" y="5807"/>
                  <a:pt x="4488" y="5452"/>
                </a:cubicBezTo>
                <a:cubicBezTo>
                  <a:pt x="4574" y="5089"/>
                  <a:pt x="4807" y="4786"/>
                  <a:pt x="5161" y="4577"/>
                </a:cubicBezTo>
                <a:cubicBezTo>
                  <a:pt x="5405" y="4432"/>
                  <a:pt x="5674" y="4363"/>
                  <a:pt x="5939" y="4363"/>
                </a:cubicBezTo>
                <a:cubicBezTo>
                  <a:pt x="6461" y="4363"/>
                  <a:pt x="6970" y="4630"/>
                  <a:pt x="7256" y="5111"/>
                </a:cubicBezTo>
                <a:cubicBezTo>
                  <a:pt x="7307" y="5196"/>
                  <a:pt x="7350" y="5288"/>
                  <a:pt x="7383" y="5383"/>
                </a:cubicBezTo>
                <a:cubicBezTo>
                  <a:pt x="7388" y="5397"/>
                  <a:pt x="7394" y="5412"/>
                  <a:pt x="7398" y="5427"/>
                </a:cubicBezTo>
                <a:cubicBezTo>
                  <a:pt x="7410" y="5467"/>
                  <a:pt x="7420" y="5502"/>
                  <a:pt x="7425" y="5520"/>
                </a:cubicBezTo>
                <a:lnTo>
                  <a:pt x="7442" y="5589"/>
                </a:lnTo>
                <a:lnTo>
                  <a:pt x="7499" y="5555"/>
                </a:lnTo>
                <a:lnTo>
                  <a:pt x="8310" y="5073"/>
                </a:lnTo>
                <a:lnTo>
                  <a:pt x="8481" y="4972"/>
                </a:lnTo>
                <a:lnTo>
                  <a:pt x="9229" y="4529"/>
                </a:lnTo>
                <a:lnTo>
                  <a:pt x="9416" y="4418"/>
                </a:lnTo>
                <a:lnTo>
                  <a:pt x="10116" y="4002"/>
                </a:lnTo>
                <a:lnTo>
                  <a:pt x="10243" y="3926"/>
                </a:lnTo>
                <a:lnTo>
                  <a:pt x="11248" y="3330"/>
                </a:lnTo>
                <a:lnTo>
                  <a:pt x="11227" y="3285"/>
                </a:lnTo>
                <a:cubicBezTo>
                  <a:pt x="11206" y="3242"/>
                  <a:pt x="11184" y="3199"/>
                  <a:pt x="11161" y="3156"/>
                </a:cubicBezTo>
                <a:cubicBezTo>
                  <a:pt x="11161" y="3156"/>
                  <a:pt x="11161" y="3155"/>
                  <a:pt x="11161" y="3155"/>
                </a:cubicBezTo>
                <a:lnTo>
                  <a:pt x="11136" y="3107"/>
                </a:lnTo>
                <a:cubicBezTo>
                  <a:pt x="11096" y="3035"/>
                  <a:pt x="11055" y="2959"/>
                  <a:pt x="11009" y="2882"/>
                </a:cubicBezTo>
                <a:cubicBezTo>
                  <a:pt x="10001" y="1187"/>
                  <a:pt x="8219" y="112"/>
                  <a:pt x="6242" y="9"/>
                </a:cubicBezTo>
                <a:cubicBezTo>
                  <a:pt x="6137" y="3"/>
                  <a:pt x="6032" y="0"/>
                  <a:pt x="59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" name="Google Shape;45;p2"/>
          <p:cNvSpPr/>
          <p:nvPr/>
        </p:nvSpPr>
        <p:spPr>
          <a:xfrm rot="-906757">
            <a:off x="3597981" y="4729094"/>
            <a:ext cx="755185" cy="176928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rgbClr val="CCB1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" name="Google Shape;46;p2"/>
          <p:cNvGrpSpPr/>
          <p:nvPr/>
        </p:nvGrpSpPr>
        <p:grpSpPr>
          <a:xfrm>
            <a:off x="8692549" y="1738522"/>
            <a:ext cx="221772" cy="200884"/>
            <a:chOff x="1640475" y="1197075"/>
            <a:chExt cx="55475" cy="50250"/>
          </a:xfrm>
        </p:grpSpPr>
        <p:sp>
          <p:nvSpPr>
            <p:cNvPr id="47" name="Google Shape;47;p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Google Shape;50;p2"/>
          <p:cNvSpPr/>
          <p:nvPr/>
        </p:nvSpPr>
        <p:spPr>
          <a:xfrm>
            <a:off x="8536325" y="4434061"/>
            <a:ext cx="609613" cy="955159"/>
          </a:xfrm>
          <a:custGeom>
            <a:avLst/>
            <a:gdLst/>
            <a:ahLst/>
            <a:cxnLst/>
            <a:rect l="l" t="t" r="r" b="b"/>
            <a:pathLst>
              <a:path w="14343" h="22473" extrusionOk="0">
                <a:moveTo>
                  <a:pt x="14283" y="0"/>
                </a:moveTo>
                <a:cubicBezTo>
                  <a:pt x="14278" y="0"/>
                  <a:pt x="14274" y="1"/>
                  <a:pt x="14269" y="2"/>
                </a:cubicBezTo>
                <a:cubicBezTo>
                  <a:pt x="14076" y="49"/>
                  <a:pt x="13869" y="90"/>
                  <a:pt x="13618" y="128"/>
                </a:cubicBezTo>
                <a:cubicBezTo>
                  <a:pt x="13588" y="133"/>
                  <a:pt x="13567" y="161"/>
                  <a:pt x="13572" y="192"/>
                </a:cubicBezTo>
                <a:cubicBezTo>
                  <a:pt x="13576" y="219"/>
                  <a:pt x="13599" y="239"/>
                  <a:pt x="13626" y="239"/>
                </a:cubicBezTo>
                <a:cubicBezTo>
                  <a:pt x="13629" y="239"/>
                  <a:pt x="13632" y="238"/>
                  <a:pt x="13635" y="238"/>
                </a:cubicBezTo>
                <a:cubicBezTo>
                  <a:pt x="13889" y="199"/>
                  <a:pt x="14098" y="158"/>
                  <a:pt x="14295" y="110"/>
                </a:cubicBezTo>
                <a:cubicBezTo>
                  <a:pt x="14325" y="102"/>
                  <a:pt x="14343" y="73"/>
                  <a:pt x="14336" y="43"/>
                </a:cubicBezTo>
                <a:cubicBezTo>
                  <a:pt x="14330" y="17"/>
                  <a:pt x="14308" y="0"/>
                  <a:pt x="14283" y="0"/>
                </a:cubicBezTo>
                <a:close/>
                <a:moveTo>
                  <a:pt x="12856" y="233"/>
                </a:moveTo>
                <a:cubicBezTo>
                  <a:pt x="12853" y="233"/>
                  <a:pt x="12851" y="233"/>
                  <a:pt x="12848" y="234"/>
                </a:cubicBezTo>
                <a:cubicBezTo>
                  <a:pt x="12559" y="272"/>
                  <a:pt x="12317" y="308"/>
                  <a:pt x="12076" y="353"/>
                </a:cubicBezTo>
                <a:cubicBezTo>
                  <a:pt x="12046" y="360"/>
                  <a:pt x="12026" y="389"/>
                  <a:pt x="12032" y="419"/>
                </a:cubicBezTo>
                <a:cubicBezTo>
                  <a:pt x="12036" y="445"/>
                  <a:pt x="12060" y="464"/>
                  <a:pt x="12087" y="464"/>
                </a:cubicBezTo>
                <a:cubicBezTo>
                  <a:pt x="12090" y="464"/>
                  <a:pt x="12093" y="464"/>
                  <a:pt x="12096" y="462"/>
                </a:cubicBezTo>
                <a:cubicBezTo>
                  <a:pt x="12336" y="418"/>
                  <a:pt x="12576" y="382"/>
                  <a:pt x="12862" y="345"/>
                </a:cubicBezTo>
                <a:cubicBezTo>
                  <a:pt x="12893" y="341"/>
                  <a:pt x="12915" y="313"/>
                  <a:pt x="12910" y="282"/>
                </a:cubicBezTo>
                <a:cubicBezTo>
                  <a:pt x="12906" y="254"/>
                  <a:pt x="12883" y="233"/>
                  <a:pt x="12856" y="233"/>
                </a:cubicBezTo>
                <a:close/>
                <a:moveTo>
                  <a:pt x="11334" y="548"/>
                </a:moveTo>
                <a:cubicBezTo>
                  <a:pt x="11328" y="548"/>
                  <a:pt x="11321" y="549"/>
                  <a:pt x="11315" y="551"/>
                </a:cubicBezTo>
                <a:cubicBezTo>
                  <a:pt x="11092" y="628"/>
                  <a:pt x="10892" y="718"/>
                  <a:pt x="10705" y="827"/>
                </a:cubicBezTo>
                <a:cubicBezTo>
                  <a:pt x="10670" y="846"/>
                  <a:pt x="10636" y="867"/>
                  <a:pt x="10603" y="888"/>
                </a:cubicBezTo>
                <a:cubicBezTo>
                  <a:pt x="10576" y="905"/>
                  <a:pt x="10569" y="939"/>
                  <a:pt x="10585" y="965"/>
                </a:cubicBezTo>
                <a:cubicBezTo>
                  <a:pt x="10595" y="982"/>
                  <a:pt x="10614" y="991"/>
                  <a:pt x="10632" y="991"/>
                </a:cubicBezTo>
                <a:cubicBezTo>
                  <a:pt x="10642" y="991"/>
                  <a:pt x="10653" y="988"/>
                  <a:pt x="10662" y="983"/>
                </a:cubicBezTo>
                <a:cubicBezTo>
                  <a:pt x="10695" y="962"/>
                  <a:pt x="10728" y="942"/>
                  <a:pt x="10761" y="923"/>
                </a:cubicBezTo>
                <a:cubicBezTo>
                  <a:pt x="10941" y="818"/>
                  <a:pt x="11136" y="731"/>
                  <a:pt x="11352" y="656"/>
                </a:cubicBezTo>
                <a:cubicBezTo>
                  <a:pt x="11382" y="646"/>
                  <a:pt x="11397" y="614"/>
                  <a:pt x="11386" y="585"/>
                </a:cubicBezTo>
                <a:cubicBezTo>
                  <a:pt x="11378" y="563"/>
                  <a:pt x="11357" y="548"/>
                  <a:pt x="11334" y="548"/>
                </a:cubicBezTo>
                <a:close/>
                <a:moveTo>
                  <a:pt x="10028" y="1368"/>
                </a:moveTo>
                <a:cubicBezTo>
                  <a:pt x="10013" y="1368"/>
                  <a:pt x="9999" y="1373"/>
                  <a:pt x="9989" y="1384"/>
                </a:cubicBezTo>
                <a:cubicBezTo>
                  <a:pt x="9813" y="1561"/>
                  <a:pt x="9645" y="1765"/>
                  <a:pt x="9486" y="1990"/>
                </a:cubicBezTo>
                <a:cubicBezTo>
                  <a:pt x="9469" y="2016"/>
                  <a:pt x="9476" y="2050"/>
                  <a:pt x="9500" y="2068"/>
                </a:cubicBezTo>
                <a:cubicBezTo>
                  <a:pt x="9510" y="2074"/>
                  <a:pt x="9522" y="2078"/>
                  <a:pt x="9532" y="2078"/>
                </a:cubicBezTo>
                <a:cubicBezTo>
                  <a:pt x="9550" y="2078"/>
                  <a:pt x="9567" y="2069"/>
                  <a:pt x="9578" y="2054"/>
                </a:cubicBezTo>
                <a:cubicBezTo>
                  <a:pt x="9732" y="1833"/>
                  <a:pt x="9897" y="1634"/>
                  <a:pt x="10068" y="1462"/>
                </a:cubicBezTo>
                <a:cubicBezTo>
                  <a:pt x="10089" y="1441"/>
                  <a:pt x="10089" y="1406"/>
                  <a:pt x="10068" y="1384"/>
                </a:cubicBezTo>
                <a:cubicBezTo>
                  <a:pt x="10056" y="1373"/>
                  <a:pt x="10042" y="1368"/>
                  <a:pt x="10028" y="1368"/>
                </a:cubicBezTo>
                <a:close/>
                <a:moveTo>
                  <a:pt x="9128" y="2632"/>
                </a:moveTo>
                <a:cubicBezTo>
                  <a:pt x="9109" y="2632"/>
                  <a:pt x="9090" y="2643"/>
                  <a:pt x="9079" y="2661"/>
                </a:cubicBezTo>
                <a:cubicBezTo>
                  <a:pt x="9048" y="2720"/>
                  <a:pt x="9019" y="2778"/>
                  <a:pt x="8989" y="2838"/>
                </a:cubicBezTo>
                <a:cubicBezTo>
                  <a:pt x="8905" y="3006"/>
                  <a:pt x="8823" y="3184"/>
                  <a:pt x="8745" y="3368"/>
                </a:cubicBezTo>
                <a:cubicBezTo>
                  <a:pt x="8733" y="3396"/>
                  <a:pt x="8746" y="3429"/>
                  <a:pt x="8774" y="3441"/>
                </a:cubicBezTo>
                <a:cubicBezTo>
                  <a:pt x="8781" y="3444"/>
                  <a:pt x="8789" y="3445"/>
                  <a:pt x="8796" y="3445"/>
                </a:cubicBezTo>
                <a:cubicBezTo>
                  <a:pt x="8818" y="3445"/>
                  <a:pt x="8838" y="3433"/>
                  <a:pt x="8847" y="3412"/>
                </a:cubicBezTo>
                <a:cubicBezTo>
                  <a:pt x="8925" y="3230"/>
                  <a:pt x="9006" y="3054"/>
                  <a:pt x="9088" y="2887"/>
                </a:cubicBezTo>
                <a:cubicBezTo>
                  <a:pt x="9117" y="2830"/>
                  <a:pt x="9147" y="2771"/>
                  <a:pt x="9178" y="2713"/>
                </a:cubicBezTo>
                <a:cubicBezTo>
                  <a:pt x="9193" y="2686"/>
                  <a:pt x="9182" y="2652"/>
                  <a:pt x="9154" y="2639"/>
                </a:cubicBezTo>
                <a:cubicBezTo>
                  <a:pt x="9146" y="2634"/>
                  <a:pt x="9137" y="2632"/>
                  <a:pt x="9128" y="2632"/>
                </a:cubicBezTo>
                <a:close/>
                <a:moveTo>
                  <a:pt x="8515" y="4060"/>
                </a:moveTo>
                <a:cubicBezTo>
                  <a:pt x="8491" y="4060"/>
                  <a:pt x="8470" y="4074"/>
                  <a:pt x="8462" y="4097"/>
                </a:cubicBezTo>
                <a:cubicBezTo>
                  <a:pt x="8381" y="4324"/>
                  <a:pt x="8301" y="4567"/>
                  <a:pt x="8216" y="4838"/>
                </a:cubicBezTo>
                <a:cubicBezTo>
                  <a:pt x="8208" y="4867"/>
                  <a:pt x="8224" y="4898"/>
                  <a:pt x="8254" y="4908"/>
                </a:cubicBezTo>
                <a:cubicBezTo>
                  <a:pt x="8259" y="4909"/>
                  <a:pt x="8264" y="4910"/>
                  <a:pt x="8270" y="4910"/>
                </a:cubicBezTo>
                <a:cubicBezTo>
                  <a:pt x="8293" y="4910"/>
                  <a:pt x="8316" y="4895"/>
                  <a:pt x="8322" y="4870"/>
                </a:cubicBezTo>
                <a:cubicBezTo>
                  <a:pt x="8406" y="4601"/>
                  <a:pt x="8486" y="4360"/>
                  <a:pt x="8567" y="4134"/>
                </a:cubicBezTo>
                <a:cubicBezTo>
                  <a:pt x="8576" y="4105"/>
                  <a:pt x="8561" y="4073"/>
                  <a:pt x="8533" y="4063"/>
                </a:cubicBezTo>
                <a:cubicBezTo>
                  <a:pt x="8527" y="4061"/>
                  <a:pt x="8521" y="4060"/>
                  <a:pt x="8515" y="4060"/>
                </a:cubicBezTo>
                <a:close/>
                <a:moveTo>
                  <a:pt x="8048" y="5545"/>
                </a:moveTo>
                <a:cubicBezTo>
                  <a:pt x="8023" y="5545"/>
                  <a:pt x="8001" y="5561"/>
                  <a:pt x="7994" y="5585"/>
                </a:cubicBezTo>
                <a:cubicBezTo>
                  <a:pt x="7956" y="5718"/>
                  <a:pt x="7918" y="5852"/>
                  <a:pt x="7880" y="5985"/>
                </a:cubicBezTo>
                <a:lnTo>
                  <a:pt x="7780" y="6333"/>
                </a:lnTo>
                <a:cubicBezTo>
                  <a:pt x="7772" y="6363"/>
                  <a:pt x="7789" y="6394"/>
                  <a:pt x="7819" y="6402"/>
                </a:cubicBezTo>
                <a:cubicBezTo>
                  <a:pt x="7823" y="6403"/>
                  <a:pt x="7829" y="6404"/>
                  <a:pt x="7834" y="6404"/>
                </a:cubicBezTo>
                <a:cubicBezTo>
                  <a:pt x="7858" y="6404"/>
                  <a:pt x="7880" y="6388"/>
                  <a:pt x="7887" y="6364"/>
                </a:cubicBezTo>
                <a:lnTo>
                  <a:pt x="7987" y="6016"/>
                </a:lnTo>
                <a:cubicBezTo>
                  <a:pt x="8025" y="5883"/>
                  <a:pt x="8062" y="5749"/>
                  <a:pt x="8101" y="5616"/>
                </a:cubicBezTo>
                <a:cubicBezTo>
                  <a:pt x="8109" y="5586"/>
                  <a:pt x="8092" y="5556"/>
                  <a:pt x="8064" y="5547"/>
                </a:cubicBezTo>
                <a:cubicBezTo>
                  <a:pt x="8058" y="5546"/>
                  <a:pt x="8053" y="5545"/>
                  <a:pt x="8048" y="5545"/>
                </a:cubicBezTo>
                <a:close/>
                <a:moveTo>
                  <a:pt x="7613" y="7039"/>
                </a:moveTo>
                <a:cubicBezTo>
                  <a:pt x="7589" y="7039"/>
                  <a:pt x="7567" y="7055"/>
                  <a:pt x="7559" y="7078"/>
                </a:cubicBezTo>
                <a:cubicBezTo>
                  <a:pt x="7522" y="7201"/>
                  <a:pt x="7482" y="7324"/>
                  <a:pt x="7443" y="7446"/>
                </a:cubicBezTo>
                <a:cubicBezTo>
                  <a:pt x="7402" y="7570"/>
                  <a:pt x="7361" y="7693"/>
                  <a:pt x="7317" y="7815"/>
                </a:cubicBezTo>
                <a:cubicBezTo>
                  <a:pt x="7306" y="7844"/>
                  <a:pt x="7321" y="7876"/>
                  <a:pt x="7350" y="7886"/>
                </a:cubicBezTo>
                <a:cubicBezTo>
                  <a:pt x="7356" y="7888"/>
                  <a:pt x="7363" y="7889"/>
                  <a:pt x="7369" y="7889"/>
                </a:cubicBezTo>
                <a:cubicBezTo>
                  <a:pt x="7392" y="7889"/>
                  <a:pt x="7413" y="7875"/>
                  <a:pt x="7421" y="7853"/>
                </a:cubicBezTo>
                <a:cubicBezTo>
                  <a:pt x="7465" y="7729"/>
                  <a:pt x="7508" y="7605"/>
                  <a:pt x="7549" y="7481"/>
                </a:cubicBezTo>
                <a:cubicBezTo>
                  <a:pt x="7589" y="7358"/>
                  <a:pt x="7628" y="7234"/>
                  <a:pt x="7666" y="7111"/>
                </a:cubicBezTo>
                <a:cubicBezTo>
                  <a:pt x="7675" y="7082"/>
                  <a:pt x="7659" y="7051"/>
                  <a:pt x="7630" y="7042"/>
                </a:cubicBezTo>
                <a:cubicBezTo>
                  <a:pt x="7624" y="7040"/>
                  <a:pt x="7618" y="7039"/>
                  <a:pt x="7613" y="7039"/>
                </a:cubicBezTo>
                <a:close/>
                <a:moveTo>
                  <a:pt x="7086" y="8503"/>
                </a:moveTo>
                <a:cubicBezTo>
                  <a:pt x="7065" y="8503"/>
                  <a:pt x="7045" y="8516"/>
                  <a:pt x="7036" y="8537"/>
                </a:cubicBezTo>
                <a:cubicBezTo>
                  <a:pt x="6931" y="8783"/>
                  <a:pt x="6820" y="9018"/>
                  <a:pt x="6706" y="9237"/>
                </a:cubicBezTo>
                <a:cubicBezTo>
                  <a:pt x="6692" y="9265"/>
                  <a:pt x="6703" y="9298"/>
                  <a:pt x="6729" y="9312"/>
                </a:cubicBezTo>
                <a:cubicBezTo>
                  <a:pt x="6738" y="9316"/>
                  <a:pt x="6746" y="9319"/>
                  <a:pt x="6755" y="9319"/>
                </a:cubicBezTo>
                <a:cubicBezTo>
                  <a:pt x="6775" y="9319"/>
                  <a:pt x="6794" y="9308"/>
                  <a:pt x="6804" y="9289"/>
                </a:cubicBezTo>
                <a:cubicBezTo>
                  <a:pt x="6919" y="9067"/>
                  <a:pt x="7032" y="8829"/>
                  <a:pt x="7138" y="8580"/>
                </a:cubicBezTo>
                <a:cubicBezTo>
                  <a:pt x="7150" y="8553"/>
                  <a:pt x="7136" y="8519"/>
                  <a:pt x="7108" y="8508"/>
                </a:cubicBezTo>
                <a:cubicBezTo>
                  <a:pt x="7101" y="8505"/>
                  <a:pt x="7094" y="8503"/>
                  <a:pt x="7086" y="8503"/>
                </a:cubicBezTo>
                <a:close/>
                <a:moveTo>
                  <a:pt x="1625" y="9185"/>
                </a:moveTo>
                <a:cubicBezTo>
                  <a:pt x="1347" y="9191"/>
                  <a:pt x="1086" y="9249"/>
                  <a:pt x="847" y="9356"/>
                </a:cubicBezTo>
                <a:cubicBezTo>
                  <a:pt x="820" y="9369"/>
                  <a:pt x="808" y="9401"/>
                  <a:pt x="820" y="9430"/>
                </a:cubicBezTo>
                <a:cubicBezTo>
                  <a:pt x="829" y="9450"/>
                  <a:pt x="849" y="9462"/>
                  <a:pt x="871" y="9462"/>
                </a:cubicBezTo>
                <a:cubicBezTo>
                  <a:pt x="878" y="9462"/>
                  <a:pt x="886" y="9461"/>
                  <a:pt x="893" y="9457"/>
                </a:cubicBezTo>
                <a:cubicBezTo>
                  <a:pt x="1118" y="9356"/>
                  <a:pt x="1364" y="9303"/>
                  <a:pt x="1627" y="9296"/>
                </a:cubicBezTo>
                <a:cubicBezTo>
                  <a:pt x="1658" y="9296"/>
                  <a:pt x="1682" y="9270"/>
                  <a:pt x="1682" y="9239"/>
                </a:cubicBezTo>
                <a:cubicBezTo>
                  <a:pt x="1681" y="9210"/>
                  <a:pt x="1656" y="9185"/>
                  <a:pt x="1626" y="9185"/>
                </a:cubicBezTo>
                <a:close/>
                <a:moveTo>
                  <a:pt x="2391" y="9302"/>
                </a:moveTo>
                <a:cubicBezTo>
                  <a:pt x="2368" y="9302"/>
                  <a:pt x="2346" y="9317"/>
                  <a:pt x="2339" y="9341"/>
                </a:cubicBezTo>
                <a:cubicBezTo>
                  <a:pt x="2329" y="9370"/>
                  <a:pt x="2345" y="9401"/>
                  <a:pt x="2374" y="9410"/>
                </a:cubicBezTo>
                <a:cubicBezTo>
                  <a:pt x="2620" y="9493"/>
                  <a:pt x="2844" y="9612"/>
                  <a:pt x="3042" y="9766"/>
                </a:cubicBezTo>
                <a:cubicBezTo>
                  <a:pt x="3051" y="9774"/>
                  <a:pt x="3063" y="9778"/>
                  <a:pt x="3076" y="9778"/>
                </a:cubicBezTo>
                <a:cubicBezTo>
                  <a:pt x="3092" y="9778"/>
                  <a:pt x="3108" y="9770"/>
                  <a:pt x="3120" y="9757"/>
                </a:cubicBezTo>
                <a:cubicBezTo>
                  <a:pt x="3138" y="9732"/>
                  <a:pt x="3133" y="9697"/>
                  <a:pt x="3109" y="9679"/>
                </a:cubicBezTo>
                <a:cubicBezTo>
                  <a:pt x="2902" y="9516"/>
                  <a:pt x="2667" y="9391"/>
                  <a:pt x="2409" y="9306"/>
                </a:cubicBezTo>
                <a:cubicBezTo>
                  <a:pt x="2403" y="9303"/>
                  <a:pt x="2397" y="9302"/>
                  <a:pt x="2391" y="9302"/>
                </a:cubicBezTo>
                <a:close/>
                <a:moveTo>
                  <a:pt x="6364" y="9879"/>
                </a:moveTo>
                <a:cubicBezTo>
                  <a:pt x="6346" y="9879"/>
                  <a:pt x="6328" y="9888"/>
                  <a:pt x="6317" y="9905"/>
                </a:cubicBezTo>
                <a:cubicBezTo>
                  <a:pt x="6173" y="10126"/>
                  <a:pt x="6019" y="10334"/>
                  <a:pt x="5859" y="10525"/>
                </a:cubicBezTo>
                <a:cubicBezTo>
                  <a:pt x="5838" y="10548"/>
                  <a:pt x="5841" y="10583"/>
                  <a:pt x="5865" y="10603"/>
                </a:cubicBezTo>
                <a:cubicBezTo>
                  <a:pt x="5876" y="10612"/>
                  <a:pt x="5889" y="10617"/>
                  <a:pt x="5901" y="10617"/>
                </a:cubicBezTo>
                <a:cubicBezTo>
                  <a:pt x="5917" y="10617"/>
                  <a:pt x="5932" y="10609"/>
                  <a:pt x="5944" y="10596"/>
                </a:cubicBezTo>
                <a:cubicBezTo>
                  <a:pt x="6106" y="10403"/>
                  <a:pt x="6263" y="10190"/>
                  <a:pt x="6410" y="9965"/>
                </a:cubicBezTo>
                <a:cubicBezTo>
                  <a:pt x="6427" y="9939"/>
                  <a:pt x="6419" y="9905"/>
                  <a:pt x="6394" y="9888"/>
                </a:cubicBezTo>
                <a:cubicBezTo>
                  <a:pt x="6384" y="9882"/>
                  <a:pt x="6374" y="9879"/>
                  <a:pt x="6364" y="9879"/>
                </a:cubicBezTo>
                <a:close/>
                <a:moveTo>
                  <a:pt x="263" y="9824"/>
                </a:moveTo>
                <a:cubicBezTo>
                  <a:pt x="246" y="9824"/>
                  <a:pt x="229" y="9832"/>
                  <a:pt x="218" y="9846"/>
                </a:cubicBezTo>
                <a:cubicBezTo>
                  <a:pt x="81" y="10030"/>
                  <a:pt x="5" y="10234"/>
                  <a:pt x="0" y="10435"/>
                </a:cubicBezTo>
                <a:lnTo>
                  <a:pt x="0" y="10458"/>
                </a:lnTo>
                <a:cubicBezTo>
                  <a:pt x="0" y="10512"/>
                  <a:pt x="4" y="10565"/>
                  <a:pt x="14" y="10620"/>
                </a:cubicBezTo>
                <a:cubicBezTo>
                  <a:pt x="18" y="10646"/>
                  <a:pt x="42" y="10666"/>
                  <a:pt x="68" y="10666"/>
                </a:cubicBezTo>
                <a:cubicBezTo>
                  <a:pt x="72" y="10666"/>
                  <a:pt x="75" y="10666"/>
                  <a:pt x="78" y="10665"/>
                </a:cubicBezTo>
                <a:cubicBezTo>
                  <a:pt x="108" y="10659"/>
                  <a:pt x="128" y="10630"/>
                  <a:pt x="123" y="10600"/>
                </a:cubicBezTo>
                <a:cubicBezTo>
                  <a:pt x="116" y="10553"/>
                  <a:pt x="111" y="10505"/>
                  <a:pt x="111" y="10458"/>
                </a:cubicBezTo>
                <a:lnTo>
                  <a:pt x="111" y="10438"/>
                </a:lnTo>
                <a:cubicBezTo>
                  <a:pt x="116" y="10260"/>
                  <a:pt x="184" y="10078"/>
                  <a:pt x="308" y="9913"/>
                </a:cubicBezTo>
                <a:cubicBezTo>
                  <a:pt x="326" y="9888"/>
                  <a:pt x="321" y="9853"/>
                  <a:pt x="296" y="9835"/>
                </a:cubicBezTo>
                <a:cubicBezTo>
                  <a:pt x="286" y="9827"/>
                  <a:pt x="275" y="9824"/>
                  <a:pt x="263" y="9824"/>
                </a:cubicBezTo>
                <a:close/>
                <a:moveTo>
                  <a:pt x="3603" y="10234"/>
                </a:moveTo>
                <a:cubicBezTo>
                  <a:pt x="3592" y="10234"/>
                  <a:pt x="3581" y="10237"/>
                  <a:pt x="3571" y="10244"/>
                </a:cubicBezTo>
                <a:cubicBezTo>
                  <a:pt x="3547" y="10261"/>
                  <a:pt x="3540" y="10295"/>
                  <a:pt x="3558" y="10321"/>
                </a:cubicBezTo>
                <a:cubicBezTo>
                  <a:pt x="3697" y="10525"/>
                  <a:pt x="3813" y="10753"/>
                  <a:pt x="3900" y="11001"/>
                </a:cubicBezTo>
                <a:cubicBezTo>
                  <a:pt x="3908" y="11024"/>
                  <a:pt x="3929" y="11037"/>
                  <a:pt x="3953" y="11037"/>
                </a:cubicBezTo>
                <a:cubicBezTo>
                  <a:pt x="3959" y="11037"/>
                  <a:pt x="3965" y="11037"/>
                  <a:pt x="3971" y="11034"/>
                </a:cubicBezTo>
                <a:cubicBezTo>
                  <a:pt x="4000" y="11025"/>
                  <a:pt x="4015" y="10993"/>
                  <a:pt x="4005" y="10964"/>
                </a:cubicBezTo>
                <a:cubicBezTo>
                  <a:pt x="3914" y="10707"/>
                  <a:pt x="3795" y="10470"/>
                  <a:pt x="3649" y="10258"/>
                </a:cubicBezTo>
                <a:cubicBezTo>
                  <a:pt x="3638" y="10242"/>
                  <a:pt x="3621" y="10234"/>
                  <a:pt x="3603" y="10234"/>
                </a:cubicBezTo>
                <a:close/>
                <a:moveTo>
                  <a:pt x="5361" y="11064"/>
                </a:moveTo>
                <a:cubicBezTo>
                  <a:pt x="5348" y="11064"/>
                  <a:pt x="5334" y="11069"/>
                  <a:pt x="5323" y="11078"/>
                </a:cubicBezTo>
                <a:cubicBezTo>
                  <a:pt x="5181" y="11205"/>
                  <a:pt x="5032" y="11325"/>
                  <a:pt x="4879" y="11432"/>
                </a:cubicBezTo>
                <a:cubicBezTo>
                  <a:pt x="4824" y="11470"/>
                  <a:pt x="4768" y="11506"/>
                  <a:pt x="4711" y="11542"/>
                </a:cubicBezTo>
                <a:cubicBezTo>
                  <a:pt x="4686" y="11558"/>
                  <a:pt x="4677" y="11592"/>
                  <a:pt x="4694" y="11618"/>
                </a:cubicBezTo>
                <a:cubicBezTo>
                  <a:pt x="4705" y="11635"/>
                  <a:pt x="4723" y="11644"/>
                  <a:pt x="4741" y="11644"/>
                </a:cubicBezTo>
                <a:cubicBezTo>
                  <a:pt x="4751" y="11644"/>
                  <a:pt x="4761" y="11641"/>
                  <a:pt x="4770" y="11636"/>
                </a:cubicBezTo>
                <a:cubicBezTo>
                  <a:pt x="4829" y="11599"/>
                  <a:pt x="4886" y="11562"/>
                  <a:pt x="4942" y="11522"/>
                </a:cubicBezTo>
                <a:cubicBezTo>
                  <a:pt x="5099" y="11413"/>
                  <a:pt x="5252" y="11292"/>
                  <a:pt x="5398" y="11161"/>
                </a:cubicBezTo>
                <a:cubicBezTo>
                  <a:pt x="5421" y="11141"/>
                  <a:pt x="5423" y="11106"/>
                  <a:pt x="5402" y="11082"/>
                </a:cubicBezTo>
                <a:cubicBezTo>
                  <a:pt x="5392" y="11070"/>
                  <a:pt x="5376" y="11064"/>
                  <a:pt x="5361" y="11064"/>
                </a:cubicBezTo>
                <a:close/>
                <a:moveTo>
                  <a:pt x="433" y="11231"/>
                </a:moveTo>
                <a:cubicBezTo>
                  <a:pt x="420" y="11231"/>
                  <a:pt x="406" y="11235"/>
                  <a:pt x="395" y="11245"/>
                </a:cubicBezTo>
                <a:cubicBezTo>
                  <a:pt x="373" y="11265"/>
                  <a:pt x="371" y="11300"/>
                  <a:pt x="391" y="11324"/>
                </a:cubicBezTo>
                <a:lnTo>
                  <a:pt x="419" y="11354"/>
                </a:lnTo>
                <a:cubicBezTo>
                  <a:pt x="590" y="11536"/>
                  <a:pt x="786" y="11694"/>
                  <a:pt x="1005" y="11824"/>
                </a:cubicBezTo>
                <a:cubicBezTo>
                  <a:pt x="1014" y="11829"/>
                  <a:pt x="1025" y="11831"/>
                  <a:pt x="1034" y="11831"/>
                </a:cubicBezTo>
                <a:cubicBezTo>
                  <a:pt x="1052" y="11831"/>
                  <a:pt x="1072" y="11822"/>
                  <a:pt x="1081" y="11804"/>
                </a:cubicBezTo>
                <a:cubicBezTo>
                  <a:pt x="1097" y="11778"/>
                  <a:pt x="1089" y="11744"/>
                  <a:pt x="1062" y="11728"/>
                </a:cubicBezTo>
                <a:cubicBezTo>
                  <a:pt x="853" y="11604"/>
                  <a:pt x="664" y="11453"/>
                  <a:pt x="500" y="11278"/>
                </a:cubicBezTo>
                <a:lnTo>
                  <a:pt x="474" y="11249"/>
                </a:lnTo>
                <a:cubicBezTo>
                  <a:pt x="464" y="11237"/>
                  <a:pt x="448" y="11231"/>
                  <a:pt x="433" y="11231"/>
                </a:cubicBezTo>
                <a:close/>
                <a:moveTo>
                  <a:pt x="1750" y="12018"/>
                </a:moveTo>
                <a:cubicBezTo>
                  <a:pt x="1725" y="12018"/>
                  <a:pt x="1703" y="12035"/>
                  <a:pt x="1695" y="12060"/>
                </a:cubicBezTo>
                <a:cubicBezTo>
                  <a:pt x="1688" y="12090"/>
                  <a:pt x="1706" y="12120"/>
                  <a:pt x="1735" y="12128"/>
                </a:cubicBezTo>
                <a:cubicBezTo>
                  <a:pt x="1983" y="12194"/>
                  <a:pt x="2246" y="12233"/>
                  <a:pt x="2516" y="12242"/>
                </a:cubicBezTo>
                <a:lnTo>
                  <a:pt x="2518" y="12242"/>
                </a:lnTo>
                <a:cubicBezTo>
                  <a:pt x="2548" y="12242"/>
                  <a:pt x="2573" y="12219"/>
                  <a:pt x="2574" y="12189"/>
                </a:cubicBezTo>
                <a:cubicBezTo>
                  <a:pt x="2575" y="12158"/>
                  <a:pt x="2550" y="12132"/>
                  <a:pt x="2520" y="12131"/>
                </a:cubicBezTo>
                <a:cubicBezTo>
                  <a:pt x="2258" y="12123"/>
                  <a:pt x="2004" y="12085"/>
                  <a:pt x="1764" y="12020"/>
                </a:cubicBezTo>
                <a:cubicBezTo>
                  <a:pt x="1759" y="12019"/>
                  <a:pt x="1754" y="12018"/>
                  <a:pt x="1750" y="12018"/>
                </a:cubicBezTo>
                <a:close/>
                <a:moveTo>
                  <a:pt x="4128" y="11684"/>
                </a:moveTo>
                <a:cubicBezTo>
                  <a:pt x="4125" y="11684"/>
                  <a:pt x="4122" y="11684"/>
                  <a:pt x="4119" y="11685"/>
                </a:cubicBezTo>
                <a:cubicBezTo>
                  <a:pt x="4090" y="11688"/>
                  <a:pt x="4067" y="11716"/>
                  <a:pt x="4071" y="11746"/>
                </a:cubicBezTo>
                <a:cubicBezTo>
                  <a:pt x="4077" y="11795"/>
                  <a:pt x="4081" y="11843"/>
                  <a:pt x="4084" y="11893"/>
                </a:cubicBezTo>
                <a:cubicBezTo>
                  <a:pt x="4074" y="11882"/>
                  <a:pt x="4059" y="11875"/>
                  <a:pt x="4044" y="11875"/>
                </a:cubicBezTo>
                <a:cubicBezTo>
                  <a:pt x="4037" y="11875"/>
                  <a:pt x="4031" y="11877"/>
                  <a:pt x="4024" y="11879"/>
                </a:cubicBezTo>
                <a:cubicBezTo>
                  <a:pt x="3785" y="11969"/>
                  <a:pt x="3535" y="12036"/>
                  <a:pt x="3284" y="12078"/>
                </a:cubicBezTo>
                <a:cubicBezTo>
                  <a:pt x="3254" y="12083"/>
                  <a:pt x="3234" y="12112"/>
                  <a:pt x="3238" y="12142"/>
                </a:cubicBezTo>
                <a:cubicBezTo>
                  <a:pt x="3243" y="12170"/>
                  <a:pt x="3268" y="12189"/>
                  <a:pt x="3294" y="12189"/>
                </a:cubicBezTo>
                <a:cubicBezTo>
                  <a:pt x="3297" y="12189"/>
                  <a:pt x="3300" y="12188"/>
                  <a:pt x="3302" y="12188"/>
                </a:cubicBezTo>
                <a:cubicBezTo>
                  <a:pt x="3561" y="12144"/>
                  <a:pt x="3817" y="12075"/>
                  <a:pt x="4063" y="11983"/>
                </a:cubicBezTo>
                <a:cubicBezTo>
                  <a:pt x="4073" y="11979"/>
                  <a:pt x="4083" y="11972"/>
                  <a:pt x="4088" y="11964"/>
                </a:cubicBezTo>
                <a:cubicBezTo>
                  <a:pt x="4092" y="12023"/>
                  <a:pt x="4093" y="12084"/>
                  <a:pt x="4093" y="12144"/>
                </a:cubicBezTo>
                <a:cubicBezTo>
                  <a:pt x="4093" y="12264"/>
                  <a:pt x="4087" y="12388"/>
                  <a:pt x="4076" y="12511"/>
                </a:cubicBezTo>
                <a:cubicBezTo>
                  <a:pt x="4073" y="12542"/>
                  <a:pt x="4096" y="12568"/>
                  <a:pt x="4126" y="12571"/>
                </a:cubicBezTo>
                <a:lnTo>
                  <a:pt x="4131" y="12571"/>
                </a:lnTo>
                <a:cubicBezTo>
                  <a:pt x="4160" y="12571"/>
                  <a:pt x="4184" y="12550"/>
                  <a:pt x="4187" y="12521"/>
                </a:cubicBezTo>
                <a:cubicBezTo>
                  <a:pt x="4198" y="12395"/>
                  <a:pt x="4205" y="12268"/>
                  <a:pt x="4205" y="12144"/>
                </a:cubicBezTo>
                <a:cubicBezTo>
                  <a:pt x="4205" y="12007"/>
                  <a:pt x="4196" y="11869"/>
                  <a:pt x="4181" y="11733"/>
                </a:cubicBezTo>
                <a:cubicBezTo>
                  <a:pt x="4178" y="11706"/>
                  <a:pt x="4156" y="11684"/>
                  <a:pt x="4128" y="11684"/>
                </a:cubicBezTo>
                <a:close/>
                <a:moveTo>
                  <a:pt x="3994" y="13226"/>
                </a:moveTo>
                <a:cubicBezTo>
                  <a:pt x="3969" y="13226"/>
                  <a:pt x="3946" y="13242"/>
                  <a:pt x="3939" y="13267"/>
                </a:cubicBezTo>
                <a:cubicBezTo>
                  <a:pt x="3876" y="13504"/>
                  <a:pt x="3793" y="13750"/>
                  <a:pt x="3691" y="13997"/>
                </a:cubicBezTo>
                <a:cubicBezTo>
                  <a:pt x="3679" y="14025"/>
                  <a:pt x="3693" y="14057"/>
                  <a:pt x="3722" y="14069"/>
                </a:cubicBezTo>
                <a:cubicBezTo>
                  <a:pt x="3728" y="14072"/>
                  <a:pt x="3736" y="14073"/>
                  <a:pt x="3742" y="14073"/>
                </a:cubicBezTo>
                <a:cubicBezTo>
                  <a:pt x="3765" y="14073"/>
                  <a:pt x="3785" y="14061"/>
                  <a:pt x="3794" y="14039"/>
                </a:cubicBezTo>
                <a:cubicBezTo>
                  <a:pt x="3897" y="13788"/>
                  <a:pt x="3983" y="13538"/>
                  <a:pt x="4047" y="13296"/>
                </a:cubicBezTo>
                <a:cubicBezTo>
                  <a:pt x="4054" y="13266"/>
                  <a:pt x="4037" y="13235"/>
                  <a:pt x="4007" y="13227"/>
                </a:cubicBezTo>
                <a:cubicBezTo>
                  <a:pt x="4003" y="13226"/>
                  <a:pt x="3998" y="13226"/>
                  <a:pt x="3994" y="13226"/>
                </a:cubicBezTo>
                <a:close/>
                <a:moveTo>
                  <a:pt x="3409" y="14665"/>
                </a:moveTo>
                <a:cubicBezTo>
                  <a:pt x="3389" y="14665"/>
                  <a:pt x="3370" y="14676"/>
                  <a:pt x="3360" y="14694"/>
                </a:cubicBezTo>
                <a:cubicBezTo>
                  <a:pt x="3242" y="14913"/>
                  <a:pt x="3115" y="15131"/>
                  <a:pt x="2969" y="15362"/>
                </a:cubicBezTo>
                <a:cubicBezTo>
                  <a:pt x="2952" y="15387"/>
                  <a:pt x="2959" y="15423"/>
                  <a:pt x="2986" y="15439"/>
                </a:cubicBezTo>
                <a:cubicBezTo>
                  <a:pt x="2996" y="15444"/>
                  <a:pt x="3005" y="15447"/>
                  <a:pt x="3016" y="15447"/>
                </a:cubicBezTo>
                <a:cubicBezTo>
                  <a:pt x="3034" y="15447"/>
                  <a:pt x="3052" y="15438"/>
                  <a:pt x="3063" y="15422"/>
                </a:cubicBezTo>
                <a:cubicBezTo>
                  <a:pt x="3210" y="15189"/>
                  <a:pt x="3340" y="14968"/>
                  <a:pt x="3458" y="14747"/>
                </a:cubicBezTo>
                <a:cubicBezTo>
                  <a:pt x="3472" y="14720"/>
                  <a:pt x="3462" y="14686"/>
                  <a:pt x="3435" y="14672"/>
                </a:cubicBezTo>
                <a:cubicBezTo>
                  <a:pt x="3426" y="14667"/>
                  <a:pt x="3418" y="14665"/>
                  <a:pt x="3409" y="14665"/>
                </a:cubicBezTo>
                <a:close/>
                <a:moveTo>
                  <a:pt x="2581" y="15982"/>
                </a:moveTo>
                <a:cubicBezTo>
                  <a:pt x="2564" y="15982"/>
                  <a:pt x="2547" y="15990"/>
                  <a:pt x="2536" y="16005"/>
                </a:cubicBezTo>
                <a:cubicBezTo>
                  <a:pt x="2401" y="16195"/>
                  <a:pt x="2255" y="16394"/>
                  <a:pt x="2077" y="16631"/>
                </a:cubicBezTo>
                <a:cubicBezTo>
                  <a:pt x="2058" y="16656"/>
                  <a:pt x="2063" y="16691"/>
                  <a:pt x="2088" y="16709"/>
                </a:cubicBezTo>
                <a:cubicBezTo>
                  <a:pt x="2097" y="16716"/>
                  <a:pt x="2109" y="16721"/>
                  <a:pt x="2121" y="16721"/>
                </a:cubicBezTo>
                <a:cubicBezTo>
                  <a:pt x="2138" y="16721"/>
                  <a:pt x="2155" y="16713"/>
                  <a:pt x="2166" y="16698"/>
                </a:cubicBezTo>
                <a:cubicBezTo>
                  <a:pt x="2345" y="16460"/>
                  <a:pt x="2491" y="16260"/>
                  <a:pt x="2626" y="16069"/>
                </a:cubicBezTo>
                <a:cubicBezTo>
                  <a:pt x="2644" y="16044"/>
                  <a:pt x="2639" y="16010"/>
                  <a:pt x="2613" y="15992"/>
                </a:cubicBezTo>
                <a:cubicBezTo>
                  <a:pt x="2604" y="15985"/>
                  <a:pt x="2592" y="15982"/>
                  <a:pt x="2581" y="15982"/>
                </a:cubicBezTo>
                <a:close/>
                <a:moveTo>
                  <a:pt x="1659" y="17236"/>
                </a:moveTo>
                <a:cubicBezTo>
                  <a:pt x="1642" y="17236"/>
                  <a:pt x="1625" y="17244"/>
                  <a:pt x="1614" y="17260"/>
                </a:cubicBezTo>
                <a:cubicBezTo>
                  <a:pt x="1441" y="17511"/>
                  <a:pt x="1315" y="17728"/>
                  <a:pt x="1218" y="17941"/>
                </a:cubicBezTo>
                <a:cubicBezTo>
                  <a:pt x="1205" y="17968"/>
                  <a:pt x="1218" y="18002"/>
                  <a:pt x="1246" y="18014"/>
                </a:cubicBezTo>
                <a:cubicBezTo>
                  <a:pt x="1253" y="18018"/>
                  <a:pt x="1261" y="18019"/>
                  <a:pt x="1268" y="18019"/>
                </a:cubicBezTo>
                <a:cubicBezTo>
                  <a:pt x="1290" y="18019"/>
                  <a:pt x="1310" y="18007"/>
                  <a:pt x="1319" y="17987"/>
                </a:cubicBezTo>
                <a:cubicBezTo>
                  <a:pt x="1413" y="17780"/>
                  <a:pt x="1536" y="17569"/>
                  <a:pt x="1705" y="17323"/>
                </a:cubicBezTo>
                <a:cubicBezTo>
                  <a:pt x="1723" y="17298"/>
                  <a:pt x="1717" y="17263"/>
                  <a:pt x="1691" y="17246"/>
                </a:cubicBezTo>
                <a:cubicBezTo>
                  <a:pt x="1681" y="17239"/>
                  <a:pt x="1670" y="17236"/>
                  <a:pt x="1659" y="17236"/>
                </a:cubicBezTo>
                <a:close/>
                <a:moveTo>
                  <a:pt x="1050" y="18652"/>
                </a:moveTo>
                <a:cubicBezTo>
                  <a:pt x="1023" y="18652"/>
                  <a:pt x="999" y="18673"/>
                  <a:pt x="996" y="18700"/>
                </a:cubicBezTo>
                <a:cubicBezTo>
                  <a:pt x="984" y="18795"/>
                  <a:pt x="978" y="18893"/>
                  <a:pt x="978" y="18989"/>
                </a:cubicBezTo>
                <a:cubicBezTo>
                  <a:pt x="978" y="19154"/>
                  <a:pt x="996" y="19324"/>
                  <a:pt x="1030" y="19493"/>
                </a:cubicBezTo>
                <a:cubicBezTo>
                  <a:pt x="1035" y="19519"/>
                  <a:pt x="1058" y="19537"/>
                  <a:pt x="1084" y="19537"/>
                </a:cubicBezTo>
                <a:cubicBezTo>
                  <a:pt x="1088" y="19537"/>
                  <a:pt x="1092" y="19537"/>
                  <a:pt x="1095" y="19536"/>
                </a:cubicBezTo>
                <a:cubicBezTo>
                  <a:pt x="1125" y="19529"/>
                  <a:pt x="1144" y="19500"/>
                  <a:pt x="1139" y="19470"/>
                </a:cubicBezTo>
                <a:cubicBezTo>
                  <a:pt x="1106" y="19309"/>
                  <a:pt x="1089" y="19147"/>
                  <a:pt x="1089" y="18989"/>
                </a:cubicBezTo>
                <a:cubicBezTo>
                  <a:pt x="1089" y="18897"/>
                  <a:pt x="1095" y="18804"/>
                  <a:pt x="1106" y="18714"/>
                </a:cubicBezTo>
                <a:cubicBezTo>
                  <a:pt x="1110" y="18683"/>
                  <a:pt x="1088" y="18655"/>
                  <a:pt x="1058" y="18652"/>
                </a:cubicBezTo>
                <a:cubicBezTo>
                  <a:pt x="1055" y="18652"/>
                  <a:pt x="1053" y="18652"/>
                  <a:pt x="1050" y="18652"/>
                </a:cubicBezTo>
                <a:close/>
                <a:moveTo>
                  <a:pt x="1342" y="20158"/>
                </a:moveTo>
                <a:cubicBezTo>
                  <a:pt x="1333" y="20158"/>
                  <a:pt x="1324" y="20160"/>
                  <a:pt x="1316" y="20164"/>
                </a:cubicBezTo>
                <a:cubicBezTo>
                  <a:pt x="1290" y="20178"/>
                  <a:pt x="1278" y="20211"/>
                  <a:pt x="1292" y="20239"/>
                </a:cubicBezTo>
                <a:cubicBezTo>
                  <a:pt x="1408" y="20468"/>
                  <a:pt x="1553" y="20690"/>
                  <a:pt x="1724" y="20899"/>
                </a:cubicBezTo>
                <a:cubicBezTo>
                  <a:pt x="1735" y="20912"/>
                  <a:pt x="1751" y="20919"/>
                  <a:pt x="1767" y="20919"/>
                </a:cubicBezTo>
                <a:cubicBezTo>
                  <a:pt x="1779" y="20919"/>
                  <a:pt x="1792" y="20915"/>
                  <a:pt x="1802" y="20906"/>
                </a:cubicBezTo>
                <a:cubicBezTo>
                  <a:pt x="1826" y="20887"/>
                  <a:pt x="1829" y="20852"/>
                  <a:pt x="1810" y="20828"/>
                </a:cubicBezTo>
                <a:cubicBezTo>
                  <a:pt x="1644" y="20626"/>
                  <a:pt x="1503" y="20411"/>
                  <a:pt x="1391" y="20188"/>
                </a:cubicBezTo>
                <a:cubicBezTo>
                  <a:pt x="1381" y="20169"/>
                  <a:pt x="1362" y="20158"/>
                  <a:pt x="1342" y="20158"/>
                </a:cubicBezTo>
                <a:close/>
                <a:moveTo>
                  <a:pt x="2317" y="21356"/>
                </a:moveTo>
                <a:cubicBezTo>
                  <a:pt x="2301" y="21356"/>
                  <a:pt x="2285" y="21363"/>
                  <a:pt x="2275" y="21376"/>
                </a:cubicBezTo>
                <a:cubicBezTo>
                  <a:pt x="2255" y="21401"/>
                  <a:pt x="2258" y="21435"/>
                  <a:pt x="2283" y="21455"/>
                </a:cubicBezTo>
                <a:cubicBezTo>
                  <a:pt x="2343" y="21505"/>
                  <a:pt x="2405" y="21552"/>
                  <a:pt x="2468" y="21596"/>
                </a:cubicBezTo>
                <a:cubicBezTo>
                  <a:pt x="2617" y="21703"/>
                  <a:pt x="2776" y="21803"/>
                  <a:pt x="2938" y="21891"/>
                </a:cubicBezTo>
                <a:cubicBezTo>
                  <a:pt x="2946" y="21895"/>
                  <a:pt x="2955" y="21898"/>
                  <a:pt x="2965" y="21898"/>
                </a:cubicBezTo>
                <a:cubicBezTo>
                  <a:pt x="2984" y="21898"/>
                  <a:pt x="3003" y="21888"/>
                  <a:pt x="3014" y="21869"/>
                </a:cubicBezTo>
                <a:cubicBezTo>
                  <a:pt x="3028" y="21842"/>
                  <a:pt x="3018" y="21809"/>
                  <a:pt x="2991" y="21794"/>
                </a:cubicBezTo>
                <a:cubicBezTo>
                  <a:pt x="2833" y="21707"/>
                  <a:pt x="2678" y="21610"/>
                  <a:pt x="2533" y="21506"/>
                </a:cubicBezTo>
                <a:cubicBezTo>
                  <a:pt x="2471" y="21462"/>
                  <a:pt x="2411" y="21416"/>
                  <a:pt x="2352" y="21369"/>
                </a:cubicBezTo>
                <a:cubicBezTo>
                  <a:pt x="2342" y="21360"/>
                  <a:pt x="2330" y="21356"/>
                  <a:pt x="2317" y="21356"/>
                </a:cubicBezTo>
                <a:close/>
                <a:moveTo>
                  <a:pt x="3675" y="22101"/>
                </a:moveTo>
                <a:cubicBezTo>
                  <a:pt x="3653" y="22101"/>
                  <a:pt x="3631" y="22115"/>
                  <a:pt x="3623" y="22138"/>
                </a:cubicBezTo>
                <a:cubicBezTo>
                  <a:pt x="3613" y="22167"/>
                  <a:pt x="3628" y="22199"/>
                  <a:pt x="3657" y="22209"/>
                </a:cubicBezTo>
                <a:cubicBezTo>
                  <a:pt x="3905" y="22295"/>
                  <a:pt x="4161" y="22360"/>
                  <a:pt x="4420" y="22404"/>
                </a:cubicBezTo>
                <a:cubicBezTo>
                  <a:pt x="4423" y="22405"/>
                  <a:pt x="4425" y="22405"/>
                  <a:pt x="4428" y="22405"/>
                </a:cubicBezTo>
                <a:cubicBezTo>
                  <a:pt x="4455" y="22405"/>
                  <a:pt x="4478" y="22386"/>
                  <a:pt x="4484" y="22359"/>
                </a:cubicBezTo>
                <a:cubicBezTo>
                  <a:pt x="4489" y="22328"/>
                  <a:pt x="4468" y="22299"/>
                  <a:pt x="4438" y="22295"/>
                </a:cubicBezTo>
                <a:cubicBezTo>
                  <a:pt x="4186" y="22251"/>
                  <a:pt x="3936" y="22187"/>
                  <a:pt x="3693" y="22104"/>
                </a:cubicBezTo>
                <a:cubicBezTo>
                  <a:pt x="3687" y="22102"/>
                  <a:pt x="3681" y="22101"/>
                  <a:pt x="3675" y="22101"/>
                </a:cubicBezTo>
                <a:close/>
                <a:moveTo>
                  <a:pt x="5978" y="22297"/>
                </a:moveTo>
                <a:cubicBezTo>
                  <a:pt x="5975" y="22297"/>
                  <a:pt x="5972" y="22298"/>
                  <a:pt x="5969" y="22298"/>
                </a:cubicBezTo>
                <a:cubicBezTo>
                  <a:pt x="5723" y="22340"/>
                  <a:pt x="5471" y="22361"/>
                  <a:pt x="5218" y="22361"/>
                </a:cubicBezTo>
                <a:lnTo>
                  <a:pt x="5203" y="22361"/>
                </a:lnTo>
                <a:cubicBezTo>
                  <a:pt x="5172" y="22361"/>
                  <a:pt x="5147" y="22386"/>
                  <a:pt x="5147" y="22417"/>
                </a:cubicBezTo>
                <a:cubicBezTo>
                  <a:pt x="5147" y="22447"/>
                  <a:pt x="5172" y="22472"/>
                  <a:pt x="5203" y="22472"/>
                </a:cubicBezTo>
                <a:lnTo>
                  <a:pt x="5218" y="22472"/>
                </a:lnTo>
                <a:cubicBezTo>
                  <a:pt x="5476" y="22472"/>
                  <a:pt x="5736" y="22451"/>
                  <a:pt x="5987" y="22407"/>
                </a:cubicBezTo>
                <a:cubicBezTo>
                  <a:pt x="6017" y="22402"/>
                  <a:pt x="6038" y="22373"/>
                  <a:pt x="6033" y="22343"/>
                </a:cubicBezTo>
                <a:cubicBezTo>
                  <a:pt x="6028" y="22316"/>
                  <a:pt x="6004" y="22297"/>
                  <a:pt x="5978" y="2229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 rot="-6249525">
            <a:off x="1370859" y="4322855"/>
            <a:ext cx="1292681" cy="1177560"/>
          </a:xfrm>
          <a:custGeom>
            <a:avLst/>
            <a:gdLst/>
            <a:ahLst/>
            <a:cxnLst/>
            <a:rect l="l" t="t" r="r" b="b"/>
            <a:pathLst>
              <a:path w="17601" h="16033" extrusionOk="0">
                <a:moveTo>
                  <a:pt x="16107" y="0"/>
                </a:moveTo>
                <a:cubicBezTo>
                  <a:pt x="16093" y="0"/>
                  <a:pt x="16078" y="6"/>
                  <a:pt x="16067" y="16"/>
                </a:cubicBezTo>
                <a:cubicBezTo>
                  <a:pt x="16046" y="38"/>
                  <a:pt x="16045" y="73"/>
                  <a:pt x="16066" y="94"/>
                </a:cubicBezTo>
                <a:lnTo>
                  <a:pt x="16107" y="137"/>
                </a:lnTo>
                <a:cubicBezTo>
                  <a:pt x="16118" y="149"/>
                  <a:pt x="16132" y="154"/>
                  <a:pt x="16147" y="154"/>
                </a:cubicBezTo>
                <a:cubicBezTo>
                  <a:pt x="16161" y="154"/>
                  <a:pt x="16175" y="150"/>
                  <a:pt x="16185" y="139"/>
                </a:cubicBezTo>
                <a:cubicBezTo>
                  <a:pt x="16207" y="119"/>
                  <a:pt x="16208" y="84"/>
                  <a:pt x="16188" y="61"/>
                </a:cubicBezTo>
                <a:lnTo>
                  <a:pt x="16146" y="17"/>
                </a:lnTo>
                <a:cubicBezTo>
                  <a:pt x="16136" y="6"/>
                  <a:pt x="16121" y="0"/>
                  <a:pt x="16107" y="0"/>
                </a:cubicBezTo>
                <a:close/>
                <a:moveTo>
                  <a:pt x="16632" y="649"/>
                </a:moveTo>
                <a:cubicBezTo>
                  <a:pt x="16621" y="649"/>
                  <a:pt x="16610" y="652"/>
                  <a:pt x="16600" y="658"/>
                </a:cubicBezTo>
                <a:cubicBezTo>
                  <a:pt x="16576" y="675"/>
                  <a:pt x="16568" y="710"/>
                  <a:pt x="16587" y="735"/>
                </a:cubicBezTo>
                <a:cubicBezTo>
                  <a:pt x="16729" y="945"/>
                  <a:pt x="16857" y="1168"/>
                  <a:pt x="16968" y="1401"/>
                </a:cubicBezTo>
                <a:cubicBezTo>
                  <a:pt x="16977" y="1420"/>
                  <a:pt x="16998" y="1432"/>
                  <a:pt x="17018" y="1432"/>
                </a:cubicBezTo>
                <a:cubicBezTo>
                  <a:pt x="17027" y="1432"/>
                  <a:pt x="17034" y="1431"/>
                  <a:pt x="17043" y="1426"/>
                </a:cubicBezTo>
                <a:cubicBezTo>
                  <a:pt x="17069" y="1414"/>
                  <a:pt x="17081" y="1380"/>
                  <a:pt x="17068" y="1353"/>
                </a:cubicBezTo>
                <a:cubicBezTo>
                  <a:pt x="16955" y="1116"/>
                  <a:pt x="16824" y="887"/>
                  <a:pt x="16678" y="673"/>
                </a:cubicBezTo>
                <a:cubicBezTo>
                  <a:pt x="16667" y="657"/>
                  <a:pt x="16650" y="649"/>
                  <a:pt x="16632" y="649"/>
                </a:cubicBezTo>
                <a:close/>
                <a:moveTo>
                  <a:pt x="17302" y="2043"/>
                </a:moveTo>
                <a:cubicBezTo>
                  <a:pt x="17296" y="2043"/>
                  <a:pt x="17291" y="2044"/>
                  <a:pt x="17285" y="2046"/>
                </a:cubicBezTo>
                <a:cubicBezTo>
                  <a:pt x="17255" y="2055"/>
                  <a:pt x="17239" y="2086"/>
                  <a:pt x="17248" y="2115"/>
                </a:cubicBezTo>
                <a:cubicBezTo>
                  <a:pt x="17324" y="2359"/>
                  <a:pt x="17382" y="2610"/>
                  <a:pt x="17423" y="2863"/>
                </a:cubicBezTo>
                <a:cubicBezTo>
                  <a:pt x="17427" y="2890"/>
                  <a:pt x="17451" y="2909"/>
                  <a:pt x="17477" y="2909"/>
                </a:cubicBezTo>
                <a:lnTo>
                  <a:pt x="17486" y="2909"/>
                </a:lnTo>
                <a:cubicBezTo>
                  <a:pt x="17517" y="2904"/>
                  <a:pt x="17537" y="2875"/>
                  <a:pt x="17532" y="2845"/>
                </a:cubicBezTo>
                <a:cubicBezTo>
                  <a:pt x="17491" y="2588"/>
                  <a:pt x="17432" y="2331"/>
                  <a:pt x="17355" y="2082"/>
                </a:cubicBezTo>
                <a:cubicBezTo>
                  <a:pt x="17347" y="2059"/>
                  <a:pt x="17325" y="2043"/>
                  <a:pt x="17302" y="2043"/>
                </a:cubicBezTo>
                <a:close/>
                <a:moveTo>
                  <a:pt x="17544" y="3572"/>
                </a:moveTo>
                <a:cubicBezTo>
                  <a:pt x="17513" y="3572"/>
                  <a:pt x="17488" y="3597"/>
                  <a:pt x="17489" y="3627"/>
                </a:cubicBezTo>
                <a:lnTo>
                  <a:pt x="17489" y="3701"/>
                </a:lnTo>
                <a:cubicBezTo>
                  <a:pt x="17489" y="3933"/>
                  <a:pt x="17474" y="4166"/>
                  <a:pt x="17443" y="4393"/>
                </a:cubicBezTo>
                <a:cubicBezTo>
                  <a:pt x="17439" y="4424"/>
                  <a:pt x="17460" y="4452"/>
                  <a:pt x="17490" y="4456"/>
                </a:cubicBezTo>
                <a:lnTo>
                  <a:pt x="17498" y="4456"/>
                </a:lnTo>
                <a:cubicBezTo>
                  <a:pt x="17526" y="4456"/>
                  <a:pt x="17549" y="4436"/>
                  <a:pt x="17553" y="4408"/>
                </a:cubicBezTo>
                <a:cubicBezTo>
                  <a:pt x="17584" y="4176"/>
                  <a:pt x="17600" y="3938"/>
                  <a:pt x="17600" y="3701"/>
                </a:cubicBezTo>
                <a:lnTo>
                  <a:pt x="17600" y="3626"/>
                </a:lnTo>
                <a:cubicBezTo>
                  <a:pt x="17599" y="3595"/>
                  <a:pt x="17575" y="3572"/>
                  <a:pt x="17545" y="3572"/>
                </a:cubicBezTo>
                <a:close/>
                <a:moveTo>
                  <a:pt x="17335" y="5103"/>
                </a:moveTo>
                <a:cubicBezTo>
                  <a:pt x="17311" y="5103"/>
                  <a:pt x="17289" y="5119"/>
                  <a:pt x="17282" y="5143"/>
                </a:cubicBezTo>
                <a:cubicBezTo>
                  <a:pt x="17247" y="5258"/>
                  <a:pt x="17208" y="5373"/>
                  <a:pt x="17166" y="5483"/>
                </a:cubicBezTo>
                <a:cubicBezTo>
                  <a:pt x="17117" y="5608"/>
                  <a:pt x="17063" y="5734"/>
                  <a:pt x="17003" y="5857"/>
                </a:cubicBezTo>
                <a:cubicBezTo>
                  <a:pt x="16989" y="5884"/>
                  <a:pt x="17001" y="5917"/>
                  <a:pt x="17029" y="5931"/>
                </a:cubicBezTo>
                <a:cubicBezTo>
                  <a:pt x="17036" y="5935"/>
                  <a:pt x="17045" y="5937"/>
                  <a:pt x="17052" y="5937"/>
                </a:cubicBezTo>
                <a:cubicBezTo>
                  <a:pt x="17073" y="5937"/>
                  <a:pt x="17093" y="5925"/>
                  <a:pt x="17102" y="5906"/>
                </a:cubicBezTo>
                <a:cubicBezTo>
                  <a:pt x="17163" y="5780"/>
                  <a:pt x="17220" y="5650"/>
                  <a:pt x="17269" y="5522"/>
                </a:cubicBezTo>
                <a:cubicBezTo>
                  <a:pt x="17313" y="5409"/>
                  <a:pt x="17352" y="5293"/>
                  <a:pt x="17388" y="5175"/>
                </a:cubicBezTo>
                <a:cubicBezTo>
                  <a:pt x="17396" y="5145"/>
                  <a:pt x="17380" y="5115"/>
                  <a:pt x="17350" y="5106"/>
                </a:cubicBezTo>
                <a:cubicBezTo>
                  <a:pt x="17345" y="5104"/>
                  <a:pt x="17340" y="5103"/>
                  <a:pt x="17335" y="5103"/>
                </a:cubicBezTo>
                <a:close/>
                <a:moveTo>
                  <a:pt x="16660" y="6494"/>
                </a:moveTo>
                <a:cubicBezTo>
                  <a:pt x="16643" y="6494"/>
                  <a:pt x="16626" y="6503"/>
                  <a:pt x="16614" y="6518"/>
                </a:cubicBezTo>
                <a:cubicBezTo>
                  <a:pt x="16470" y="6726"/>
                  <a:pt x="16307" y="6927"/>
                  <a:pt x="16130" y="7114"/>
                </a:cubicBezTo>
                <a:cubicBezTo>
                  <a:pt x="16110" y="7136"/>
                  <a:pt x="16111" y="7172"/>
                  <a:pt x="16134" y="7192"/>
                </a:cubicBezTo>
                <a:cubicBezTo>
                  <a:pt x="16144" y="7203"/>
                  <a:pt x="16157" y="7208"/>
                  <a:pt x="16171" y="7208"/>
                </a:cubicBezTo>
                <a:cubicBezTo>
                  <a:pt x="16186" y="7208"/>
                  <a:pt x="16201" y="7202"/>
                  <a:pt x="16212" y="7190"/>
                </a:cubicBezTo>
                <a:cubicBezTo>
                  <a:pt x="16391" y="6999"/>
                  <a:pt x="16558" y="6795"/>
                  <a:pt x="16705" y="6581"/>
                </a:cubicBezTo>
                <a:cubicBezTo>
                  <a:pt x="16723" y="6556"/>
                  <a:pt x="16717" y="6522"/>
                  <a:pt x="16691" y="6504"/>
                </a:cubicBezTo>
                <a:cubicBezTo>
                  <a:pt x="16682" y="6497"/>
                  <a:pt x="16671" y="6494"/>
                  <a:pt x="16660" y="6494"/>
                </a:cubicBezTo>
                <a:close/>
                <a:moveTo>
                  <a:pt x="15601" y="7622"/>
                </a:moveTo>
                <a:cubicBezTo>
                  <a:pt x="15588" y="7622"/>
                  <a:pt x="15576" y="7626"/>
                  <a:pt x="15566" y="7634"/>
                </a:cubicBezTo>
                <a:cubicBezTo>
                  <a:pt x="15367" y="7793"/>
                  <a:pt x="15154" y="7941"/>
                  <a:pt x="14934" y="8070"/>
                </a:cubicBezTo>
                <a:cubicBezTo>
                  <a:pt x="14907" y="8085"/>
                  <a:pt x="14899" y="8119"/>
                  <a:pt x="14915" y="8146"/>
                </a:cubicBezTo>
                <a:cubicBezTo>
                  <a:pt x="14924" y="8163"/>
                  <a:pt x="14943" y="8174"/>
                  <a:pt x="14962" y="8174"/>
                </a:cubicBezTo>
                <a:cubicBezTo>
                  <a:pt x="14971" y="8174"/>
                  <a:pt x="14981" y="8171"/>
                  <a:pt x="14990" y="8165"/>
                </a:cubicBezTo>
                <a:cubicBezTo>
                  <a:pt x="15215" y="8033"/>
                  <a:pt x="15432" y="7883"/>
                  <a:pt x="15636" y="7721"/>
                </a:cubicBezTo>
                <a:cubicBezTo>
                  <a:pt x="15659" y="7702"/>
                  <a:pt x="15664" y="7667"/>
                  <a:pt x="15644" y="7643"/>
                </a:cubicBezTo>
                <a:cubicBezTo>
                  <a:pt x="15633" y="7629"/>
                  <a:pt x="15617" y="7622"/>
                  <a:pt x="15601" y="7622"/>
                </a:cubicBezTo>
                <a:close/>
                <a:moveTo>
                  <a:pt x="14268" y="8408"/>
                </a:moveTo>
                <a:cubicBezTo>
                  <a:pt x="14261" y="8408"/>
                  <a:pt x="14254" y="8409"/>
                  <a:pt x="14247" y="8412"/>
                </a:cubicBezTo>
                <a:cubicBezTo>
                  <a:pt x="14009" y="8509"/>
                  <a:pt x="13763" y="8590"/>
                  <a:pt x="13517" y="8650"/>
                </a:cubicBezTo>
                <a:cubicBezTo>
                  <a:pt x="13487" y="8658"/>
                  <a:pt x="13469" y="8688"/>
                  <a:pt x="13477" y="8717"/>
                </a:cubicBezTo>
                <a:cubicBezTo>
                  <a:pt x="13483" y="8743"/>
                  <a:pt x="13506" y="8759"/>
                  <a:pt x="13530" y="8759"/>
                </a:cubicBezTo>
                <a:cubicBezTo>
                  <a:pt x="13534" y="8759"/>
                  <a:pt x="13540" y="8759"/>
                  <a:pt x="13544" y="8758"/>
                </a:cubicBezTo>
                <a:cubicBezTo>
                  <a:pt x="13795" y="8696"/>
                  <a:pt x="14046" y="8614"/>
                  <a:pt x="14289" y="8515"/>
                </a:cubicBezTo>
                <a:cubicBezTo>
                  <a:pt x="14317" y="8503"/>
                  <a:pt x="14330" y="8471"/>
                  <a:pt x="14319" y="8442"/>
                </a:cubicBezTo>
                <a:cubicBezTo>
                  <a:pt x="14310" y="8421"/>
                  <a:pt x="14289" y="8408"/>
                  <a:pt x="14268" y="8408"/>
                </a:cubicBezTo>
                <a:close/>
                <a:moveTo>
                  <a:pt x="12768" y="8775"/>
                </a:moveTo>
                <a:cubicBezTo>
                  <a:pt x="12765" y="8775"/>
                  <a:pt x="12763" y="8775"/>
                  <a:pt x="12761" y="8775"/>
                </a:cubicBezTo>
                <a:lnTo>
                  <a:pt x="12730" y="8777"/>
                </a:lnTo>
                <a:cubicBezTo>
                  <a:pt x="12495" y="8795"/>
                  <a:pt x="12256" y="8800"/>
                  <a:pt x="11989" y="8803"/>
                </a:cubicBezTo>
                <a:cubicBezTo>
                  <a:pt x="11959" y="8803"/>
                  <a:pt x="11934" y="8828"/>
                  <a:pt x="11934" y="8858"/>
                </a:cubicBezTo>
                <a:cubicBezTo>
                  <a:pt x="11934" y="8889"/>
                  <a:pt x="11960" y="8914"/>
                  <a:pt x="11990" y="8914"/>
                </a:cubicBezTo>
                <a:lnTo>
                  <a:pt x="11991" y="8913"/>
                </a:lnTo>
                <a:cubicBezTo>
                  <a:pt x="12259" y="8911"/>
                  <a:pt x="12500" y="8907"/>
                  <a:pt x="12739" y="8888"/>
                </a:cubicBezTo>
                <a:lnTo>
                  <a:pt x="12771" y="8885"/>
                </a:lnTo>
                <a:cubicBezTo>
                  <a:pt x="12801" y="8883"/>
                  <a:pt x="12823" y="8856"/>
                  <a:pt x="12821" y="8825"/>
                </a:cubicBezTo>
                <a:cubicBezTo>
                  <a:pt x="12818" y="8797"/>
                  <a:pt x="12793" y="8775"/>
                  <a:pt x="12768" y="8775"/>
                </a:cubicBezTo>
                <a:close/>
                <a:moveTo>
                  <a:pt x="11216" y="8825"/>
                </a:moveTo>
                <a:cubicBezTo>
                  <a:pt x="11214" y="8825"/>
                  <a:pt x="11212" y="8825"/>
                  <a:pt x="11210" y="8825"/>
                </a:cubicBezTo>
                <a:cubicBezTo>
                  <a:pt x="10905" y="8847"/>
                  <a:pt x="10659" y="8886"/>
                  <a:pt x="10434" y="8951"/>
                </a:cubicBezTo>
                <a:cubicBezTo>
                  <a:pt x="10404" y="8960"/>
                  <a:pt x="10387" y="8991"/>
                  <a:pt x="10396" y="9020"/>
                </a:cubicBezTo>
                <a:cubicBezTo>
                  <a:pt x="10403" y="9044"/>
                  <a:pt x="10426" y="9060"/>
                  <a:pt x="10449" y="9060"/>
                </a:cubicBezTo>
                <a:cubicBezTo>
                  <a:pt x="10455" y="9060"/>
                  <a:pt x="10460" y="9059"/>
                  <a:pt x="10464" y="9058"/>
                </a:cubicBezTo>
                <a:cubicBezTo>
                  <a:pt x="10682" y="8995"/>
                  <a:pt x="10921" y="8957"/>
                  <a:pt x="11217" y="8935"/>
                </a:cubicBezTo>
                <a:cubicBezTo>
                  <a:pt x="11248" y="8933"/>
                  <a:pt x="11271" y="8908"/>
                  <a:pt x="11269" y="8877"/>
                </a:cubicBezTo>
                <a:cubicBezTo>
                  <a:pt x="11267" y="8848"/>
                  <a:pt x="11246" y="8825"/>
                  <a:pt x="11216" y="8825"/>
                </a:cubicBezTo>
                <a:close/>
                <a:moveTo>
                  <a:pt x="9755" y="9286"/>
                </a:moveTo>
                <a:cubicBezTo>
                  <a:pt x="9743" y="9286"/>
                  <a:pt x="9732" y="9289"/>
                  <a:pt x="9722" y="9296"/>
                </a:cubicBezTo>
                <a:cubicBezTo>
                  <a:pt x="9512" y="9452"/>
                  <a:pt x="9336" y="9642"/>
                  <a:pt x="9184" y="9877"/>
                </a:cubicBezTo>
                <a:cubicBezTo>
                  <a:pt x="9167" y="9902"/>
                  <a:pt x="9175" y="9936"/>
                  <a:pt x="9200" y="9952"/>
                </a:cubicBezTo>
                <a:cubicBezTo>
                  <a:pt x="9210" y="9959"/>
                  <a:pt x="9221" y="9962"/>
                  <a:pt x="9230" y="9962"/>
                </a:cubicBezTo>
                <a:cubicBezTo>
                  <a:pt x="9248" y="9962"/>
                  <a:pt x="9267" y="9952"/>
                  <a:pt x="9277" y="9936"/>
                </a:cubicBezTo>
                <a:cubicBezTo>
                  <a:pt x="9423" y="9713"/>
                  <a:pt x="9589" y="9533"/>
                  <a:pt x="9788" y="9386"/>
                </a:cubicBezTo>
                <a:cubicBezTo>
                  <a:pt x="9813" y="9367"/>
                  <a:pt x="9818" y="9333"/>
                  <a:pt x="9800" y="9308"/>
                </a:cubicBezTo>
                <a:cubicBezTo>
                  <a:pt x="9789" y="9294"/>
                  <a:pt x="9772" y="9286"/>
                  <a:pt x="9755" y="9286"/>
                </a:cubicBezTo>
                <a:close/>
                <a:moveTo>
                  <a:pt x="8896" y="10549"/>
                </a:moveTo>
                <a:cubicBezTo>
                  <a:pt x="8873" y="10549"/>
                  <a:pt x="8851" y="10563"/>
                  <a:pt x="8844" y="10586"/>
                </a:cubicBezTo>
                <a:cubicBezTo>
                  <a:pt x="8769" y="10795"/>
                  <a:pt x="8699" y="11034"/>
                  <a:pt x="8626" y="11337"/>
                </a:cubicBezTo>
                <a:cubicBezTo>
                  <a:pt x="8619" y="11367"/>
                  <a:pt x="8637" y="11397"/>
                  <a:pt x="8667" y="11404"/>
                </a:cubicBezTo>
                <a:cubicBezTo>
                  <a:pt x="8672" y="11405"/>
                  <a:pt x="8676" y="11405"/>
                  <a:pt x="8680" y="11405"/>
                </a:cubicBezTo>
                <a:cubicBezTo>
                  <a:pt x="8705" y="11405"/>
                  <a:pt x="8728" y="11388"/>
                  <a:pt x="8734" y="11363"/>
                </a:cubicBezTo>
                <a:cubicBezTo>
                  <a:pt x="8806" y="11063"/>
                  <a:pt x="8875" y="10828"/>
                  <a:pt x="8948" y="10623"/>
                </a:cubicBezTo>
                <a:cubicBezTo>
                  <a:pt x="8958" y="10594"/>
                  <a:pt x="8943" y="10562"/>
                  <a:pt x="8914" y="10552"/>
                </a:cubicBezTo>
                <a:cubicBezTo>
                  <a:pt x="8908" y="10550"/>
                  <a:pt x="8902" y="10549"/>
                  <a:pt x="8896" y="10549"/>
                </a:cubicBezTo>
                <a:close/>
                <a:moveTo>
                  <a:pt x="8508" y="12051"/>
                </a:moveTo>
                <a:cubicBezTo>
                  <a:pt x="8483" y="12051"/>
                  <a:pt x="8459" y="12069"/>
                  <a:pt x="8454" y="12095"/>
                </a:cubicBezTo>
                <a:cubicBezTo>
                  <a:pt x="8402" y="12320"/>
                  <a:pt x="8339" y="12585"/>
                  <a:pt x="8260" y="12842"/>
                </a:cubicBezTo>
                <a:cubicBezTo>
                  <a:pt x="8252" y="12872"/>
                  <a:pt x="8268" y="12903"/>
                  <a:pt x="8298" y="12912"/>
                </a:cubicBezTo>
                <a:cubicBezTo>
                  <a:pt x="8303" y="12914"/>
                  <a:pt x="8308" y="12915"/>
                  <a:pt x="8314" y="12915"/>
                </a:cubicBezTo>
                <a:cubicBezTo>
                  <a:pt x="8337" y="12915"/>
                  <a:pt x="8360" y="12899"/>
                  <a:pt x="8367" y="12875"/>
                </a:cubicBezTo>
                <a:cubicBezTo>
                  <a:pt x="8446" y="12615"/>
                  <a:pt x="8510" y="12346"/>
                  <a:pt x="8562" y="12120"/>
                </a:cubicBezTo>
                <a:cubicBezTo>
                  <a:pt x="8569" y="12090"/>
                  <a:pt x="8550" y="12060"/>
                  <a:pt x="8520" y="12053"/>
                </a:cubicBezTo>
                <a:cubicBezTo>
                  <a:pt x="8516" y="12052"/>
                  <a:pt x="8512" y="12051"/>
                  <a:pt x="8508" y="12051"/>
                </a:cubicBezTo>
                <a:close/>
                <a:moveTo>
                  <a:pt x="62" y="13056"/>
                </a:moveTo>
                <a:cubicBezTo>
                  <a:pt x="56" y="13056"/>
                  <a:pt x="50" y="13057"/>
                  <a:pt x="44" y="13059"/>
                </a:cubicBezTo>
                <a:cubicBezTo>
                  <a:pt x="16" y="13070"/>
                  <a:pt x="0" y="13102"/>
                  <a:pt x="11" y="13131"/>
                </a:cubicBezTo>
                <a:cubicBezTo>
                  <a:pt x="98" y="13374"/>
                  <a:pt x="211" y="13613"/>
                  <a:pt x="346" y="13841"/>
                </a:cubicBezTo>
                <a:cubicBezTo>
                  <a:pt x="356" y="13858"/>
                  <a:pt x="375" y="13868"/>
                  <a:pt x="393" y="13868"/>
                </a:cubicBezTo>
                <a:cubicBezTo>
                  <a:pt x="403" y="13868"/>
                  <a:pt x="414" y="13866"/>
                  <a:pt x="422" y="13860"/>
                </a:cubicBezTo>
                <a:cubicBezTo>
                  <a:pt x="448" y="13844"/>
                  <a:pt x="458" y="13810"/>
                  <a:pt x="442" y="13784"/>
                </a:cubicBezTo>
                <a:cubicBezTo>
                  <a:pt x="310" y="13562"/>
                  <a:pt x="200" y="13330"/>
                  <a:pt x="116" y="13093"/>
                </a:cubicBezTo>
                <a:cubicBezTo>
                  <a:pt x="107" y="13070"/>
                  <a:pt x="86" y="13056"/>
                  <a:pt x="62" y="13056"/>
                </a:cubicBezTo>
                <a:close/>
                <a:moveTo>
                  <a:pt x="8029" y="13524"/>
                </a:moveTo>
                <a:cubicBezTo>
                  <a:pt x="8008" y="13524"/>
                  <a:pt x="7989" y="13535"/>
                  <a:pt x="7979" y="13555"/>
                </a:cubicBezTo>
                <a:cubicBezTo>
                  <a:pt x="7865" y="13779"/>
                  <a:pt x="7727" y="13996"/>
                  <a:pt x="7570" y="14201"/>
                </a:cubicBezTo>
                <a:cubicBezTo>
                  <a:pt x="7551" y="14225"/>
                  <a:pt x="7556" y="14260"/>
                  <a:pt x="7580" y="14278"/>
                </a:cubicBezTo>
                <a:cubicBezTo>
                  <a:pt x="7590" y="14286"/>
                  <a:pt x="7602" y="14290"/>
                  <a:pt x="7614" y="14290"/>
                </a:cubicBezTo>
                <a:cubicBezTo>
                  <a:pt x="7631" y="14290"/>
                  <a:pt x="7647" y="14282"/>
                  <a:pt x="7658" y="14268"/>
                </a:cubicBezTo>
                <a:cubicBezTo>
                  <a:pt x="7819" y="14058"/>
                  <a:pt x="7961" y="13836"/>
                  <a:pt x="8079" y="13605"/>
                </a:cubicBezTo>
                <a:cubicBezTo>
                  <a:pt x="8093" y="13577"/>
                  <a:pt x="8081" y="13544"/>
                  <a:pt x="8054" y="13530"/>
                </a:cubicBezTo>
                <a:cubicBezTo>
                  <a:pt x="8046" y="13526"/>
                  <a:pt x="8037" y="13524"/>
                  <a:pt x="8029" y="13524"/>
                </a:cubicBezTo>
                <a:close/>
                <a:moveTo>
                  <a:pt x="849" y="14384"/>
                </a:moveTo>
                <a:cubicBezTo>
                  <a:pt x="836" y="14384"/>
                  <a:pt x="823" y="14388"/>
                  <a:pt x="812" y="14398"/>
                </a:cubicBezTo>
                <a:cubicBezTo>
                  <a:pt x="790" y="14418"/>
                  <a:pt x="788" y="14453"/>
                  <a:pt x="807" y="14477"/>
                </a:cubicBezTo>
                <a:cubicBezTo>
                  <a:pt x="978" y="14672"/>
                  <a:pt x="1169" y="14855"/>
                  <a:pt x="1373" y="15020"/>
                </a:cubicBezTo>
                <a:cubicBezTo>
                  <a:pt x="1383" y="15029"/>
                  <a:pt x="1396" y="15033"/>
                  <a:pt x="1407" y="15033"/>
                </a:cubicBezTo>
                <a:cubicBezTo>
                  <a:pt x="1423" y="15033"/>
                  <a:pt x="1439" y="15026"/>
                  <a:pt x="1451" y="15012"/>
                </a:cubicBezTo>
                <a:cubicBezTo>
                  <a:pt x="1470" y="14988"/>
                  <a:pt x="1466" y="14953"/>
                  <a:pt x="1443" y="14934"/>
                </a:cubicBezTo>
                <a:cubicBezTo>
                  <a:pt x="1244" y="14773"/>
                  <a:pt x="1058" y="14594"/>
                  <a:pt x="891" y="14403"/>
                </a:cubicBezTo>
                <a:cubicBezTo>
                  <a:pt x="880" y="14391"/>
                  <a:pt x="864" y="14384"/>
                  <a:pt x="849" y="14384"/>
                </a:cubicBezTo>
                <a:close/>
                <a:moveTo>
                  <a:pt x="7088" y="14749"/>
                </a:moveTo>
                <a:cubicBezTo>
                  <a:pt x="7075" y="14749"/>
                  <a:pt x="7062" y="14753"/>
                  <a:pt x="7051" y="14763"/>
                </a:cubicBezTo>
                <a:cubicBezTo>
                  <a:pt x="6863" y="14934"/>
                  <a:pt x="6659" y="15091"/>
                  <a:pt x="6443" y="15229"/>
                </a:cubicBezTo>
                <a:cubicBezTo>
                  <a:pt x="6416" y="15245"/>
                  <a:pt x="6409" y="15280"/>
                  <a:pt x="6426" y="15306"/>
                </a:cubicBezTo>
                <a:cubicBezTo>
                  <a:pt x="6437" y="15322"/>
                  <a:pt x="6454" y="15331"/>
                  <a:pt x="6472" y="15331"/>
                </a:cubicBezTo>
                <a:cubicBezTo>
                  <a:pt x="6483" y="15331"/>
                  <a:pt x="6493" y="15328"/>
                  <a:pt x="6502" y="15323"/>
                </a:cubicBezTo>
                <a:cubicBezTo>
                  <a:pt x="6723" y="15181"/>
                  <a:pt x="6933" y="15020"/>
                  <a:pt x="7126" y="14845"/>
                </a:cubicBezTo>
                <a:cubicBezTo>
                  <a:pt x="7148" y="14825"/>
                  <a:pt x="7150" y="14790"/>
                  <a:pt x="7129" y="14767"/>
                </a:cubicBezTo>
                <a:cubicBezTo>
                  <a:pt x="7118" y="14755"/>
                  <a:pt x="7103" y="14749"/>
                  <a:pt x="7088" y="14749"/>
                </a:cubicBezTo>
                <a:close/>
                <a:moveTo>
                  <a:pt x="2049" y="15357"/>
                </a:moveTo>
                <a:cubicBezTo>
                  <a:pt x="2030" y="15357"/>
                  <a:pt x="2011" y="15368"/>
                  <a:pt x="2001" y="15386"/>
                </a:cubicBezTo>
                <a:cubicBezTo>
                  <a:pt x="1986" y="15412"/>
                  <a:pt x="1996" y="15447"/>
                  <a:pt x="2023" y="15462"/>
                </a:cubicBezTo>
                <a:cubicBezTo>
                  <a:pt x="2251" y="15590"/>
                  <a:pt x="2492" y="15699"/>
                  <a:pt x="2737" y="15785"/>
                </a:cubicBezTo>
                <a:cubicBezTo>
                  <a:pt x="2743" y="15787"/>
                  <a:pt x="2749" y="15788"/>
                  <a:pt x="2755" y="15788"/>
                </a:cubicBezTo>
                <a:cubicBezTo>
                  <a:pt x="2778" y="15788"/>
                  <a:pt x="2799" y="15775"/>
                  <a:pt x="2808" y="15752"/>
                </a:cubicBezTo>
                <a:cubicBezTo>
                  <a:pt x="2817" y="15723"/>
                  <a:pt x="2802" y="15691"/>
                  <a:pt x="2774" y="15682"/>
                </a:cubicBezTo>
                <a:cubicBezTo>
                  <a:pt x="2535" y="15597"/>
                  <a:pt x="2300" y="15490"/>
                  <a:pt x="2076" y="15364"/>
                </a:cubicBezTo>
                <a:cubicBezTo>
                  <a:pt x="2067" y="15360"/>
                  <a:pt x="2058" y="15357"/>
                  <a:pt x="2049" y="15357"/>
                </a:cubicBezTo>
                <a:close/>
                <a:moveTo>
                  <a:pt x="5786" y="15581"/>
                </a:moveTo>
                <a:cubicBezTo>
                  <a:pt x="5779" y="15581"/>
                  <a:pt x="5772" y="15583"/>
                  <a:pt x="5765" y="15586"/>
                </a:cubicBezTo>
                <a:cubicBezTo>
                  <a:pt x="5528" y="15685"/>
                  <a:pt x="5283" y="15764"/>
                  <a:pt x="5036" y="15819"/>
                </a:cubicBezTo>
                <a:cubicBezTo>
                  <a:pt x="5006" y="15827"/>
                  <a:pt x="4987" y="15857"/>
                  <a:pt x="4995" y="15886"/>
                </a:cubicBezTo>
                <a:cubicBezTo>
                  <a:pt x="5000" y="15912"/>
                  <a:pt x="5023" y="15929"/>
                  <a:pt x="5048" y="15929"/>
                </a:cubicBezTo>
                <a:cubicBezTo>
                  <a:pt x="5052" y="15929"/>
                  <a:pt x="5057" y="15929"/>
                  <a:pt x="5061" y="15928"/>
                </a:cubicBezTo>
                <a:cubicBezTo>
                  <a:pt x="5314" y="15871"/>
                  <a:pt x="5565" y="15790"/>
                  <a:pt x="5808" y="15688"/>
                </a:cubicBezTo>
                <a:cubicBezTo>
                  <a:pt x="5836" y="15675"/>
                  <a:pt x="5849" y="15643"/>
                  <a:pt x="5837" y="15615"/>
                </a:cubicBezTo>
                <a:cubicBezTo>
                  <a:pt x="5829" y="15594"/>
                  <a:pt x="5808" y="15581"/>
                  <a:pt x="5786" y="15581"/>
                </a:cubicBezTo>
                <a:close/>
                <a:moveTo>
                  <a:pt x="3506" y="15870"/>
                </a:moveTo>
                <a:cubicBezTo>
                  <a:pt x="3479" y="15870"/>
                  <a:pt x="3456" y="15890"/>
                  <a:pt x="3451" y="15917"/>
                </a:cubicBezTo>
                <a:cubicBezTo>
                  <a:pt x="3447" y="15947"/>
                  <a:pt x="3467" y="15975"/>
                  <a:pt x="3498" y="15980"/>
                </a:cubicBezTo>
                <a:cubicBezTo>
                  <a:pt x="3701" y="16013"/>
                  <a:pt x="3907" y="16030"/>
                  <a:pt x="4110" y="16032"/>
                </a:cubicBezTo>
                <a:lnTo>
                  <a:pt x="4143" y="16032"/>
                </a:lnTo>
                <a:cubicBezTo>
                  <a:pt x="4189" y="16032"/>
                  <a:pt x="4236" y="16031"/>
                  <a:pt x="4281" y="16030"/>
                </a:cubicBezTo>
                <a:cubicBezTo>
                  <a:pt x="4312" y="16029"/>
                  <a:pt x="4337" y="16003"/>
                  <a:pt x="4335" y="15972"/>
                </a:cubicBezTo>
                <a:cubicBezTo>
                  <a:pt x="4334" y="15943"/>
                  <a:pt x="4314" y="15919"/>
                  <a:pt x="4282" y="15919"/>
                </a:cubicBezTo>
                <a:cubicBezTo>
                  <a:pt x="4281" y="15919"/>
                  <a:pt x="4279" y="15919"/>
                  <a:pt x="4278" y="15919"/>
                </a:cubicBezTo>
                <a:cubicBezTo>
                  <a:pt x="4233" y="15920"/>
                  <a:pt x="4188" y="15921"/>
                  <a:pt x="4143" y="15921"/>
                </a:cubicBezTo>
                <a:lnTo>
                  <a:pt x="4110" y="15921"/>
                </a:lnTo>
                <a:cubicBezTo>
                  <a:pt x="3913" y="15919"/>
                  <a:pt x="3713" y="15903"/>
                  <a:pt x="3515" y="15871"/>
                </a:cubicBezTo>
                <a:cubicBezTo>
                  <a:pt x="3512" y="15870"/>
                  <a:pt x="3509" y="15870"/>
                  <a:pt x="3506" y="15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52;p2"/>
          <p:cNvGrpSpPr/>
          <p:nvPr/>
        </p:nvGrpSpPr>
        <p:grpSpPr>
          <a:xfrm>
            <a:off x="1288191" y="762864"/>
            <a:ext cx="433643" cy="392824"/>
            <a:chOff x="1640475" y="1197075"/>
            <a:chExt cx="55475" cy="50250"/>
          </a:xfrm>
        </p:grpSpPr>
        <p:sp>
          <p:nvSpPr>
            <p:cNvPr id="53" name="Google Shape;53;p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2"/>
          <p:cNvGrpSpPr/>
          <p:nvPr/>
        </p:nvGrpSpPr>
        <p:grpSpPr>
          <a:xfrm rot="-5400000">
            <a:off x="7770930" y="4597909"/>
            <a:ext cx="244822" cy="221773"/>
            <a:chOff x="1640475" y="1197075"/>
            <a:chExt cx="55475" cy="50250"/>
          </a:xfrm>
        </p:grpSpPr>
        <p:sp>
          <p:nvSpPr>
            <p:cNvPr id="57" name="Google Shape;57;p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2"/>
          <p:cNvSpPr/>
          <p:nvPr/>
        </p:nvSpPr>
        <p:spPr>
          <a:xfrm rot="581768">
            <a:off x="8313063" y="366023"/>
            <a:ext cx="467849" cy="109605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2"/>
          <p:cNvGrpSpPr/>
          <p:nvPr/>
        </p:nvGrpSpPr>
        <p:grpSpPr>
          <a:xfrm>
            <a:off x="324374" y="2819347"/>
            <a:ext cx="221772" cy="200884"/>
            <a:chOff x="1640475" y="1197075"/>
            <a:chExt cx="55475" cy="50250"/>
          </a:xfrm>
        </p:grpSpPr>
        <p:sp>
          <p:nvSpPr>
            <p:cNvPr id="62" name="Google Shape;62;p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7880062" y="4042366"/>
            <a:ext cx="395823" cy="325965"/>
            <a:chOff x="6441550" y="2480732"/>
            <a:chExt cx="253700" cy="208925"/>
          </a:xfrm>
        </p:grpSpPr>
        <p:sp>
          <p:nvSpPr>
            <p:cNvPr id="66" name="Google Shape;66;p2"/>
            <p:cNvSpPr/>
            <p:nvPr/>
          </p:nvSpPr>
          <p:spPr>
            <a:xfrm>
              <a:off x="6450150" y="2496032"/>
              <a:ext cx="234200" cy="178350"/>
            </a:xfrm>
            <a:custGeom>
              <a:avLst/>
              <a:gdLst/>
              <a:ahLst/>
              <a:cxnLst/>
              <a:rect l="l" t="t" r="r" b="b"/>
              <a:pathLst>
                <a:path w="9368" h="7134" extrusionOk="0">
                  <a:moveTo>
                    <a:pt x="4659" y="0"/>
                  </a:moveTo>
                  <a:cubicBezTo>
                    <a:pt x="4607" y="0"/>
                    <a:pt x="4541" y="13"/>
                    <a:pt x="4450" y="37"/>
                  </a:cubicBezTo>
                  <a:cubicBezTo>
                    <a:pt x="3877" y="190"/>
                    <a:pt x="3484" y="1286"/>
                    <a:pt x="3251" y="1912"/>
                  </a:cubicBezTo>
                  <a:cubicBezTo>
                    <a:pt x="3320" y="1989"/>
                    <a:pt x="3277" y="2134"/>
                    <a:pt x="3165" y="2176"/>
                  </a:cubicBezTo>
                  <a:lnTo>
                    <a:pt x="3168" y="2185"/>
                  </a:lnTo>
                  <a:cubicBezTo>
                    <a:pt x="3113" y="2194"/>
                    <a:pt x="3054" y="2199"/>
                    <a:pt x="2997" y="2208"/>
                  </a:cubicBezTo>
                  <a:cubicBezTo>
                    <a:pt x="2928" y="2224"/>
                    <a:pt x="2859" y="2242"/>
                    <a:pt x="2789" y="2262"/>
                  </a:cubicBezTo>
                  <a:cubicBezTo>
                    <a:pt x="2774" y="2272"/>
                    <a:pt x="2758" y="2277"/>
                    <a:pt x="2742" y="2277"/>
                  </a:cubicBezTo>
                  <a:cubicBezTo>
                    <a:pt x="2715" y="2277"/>
                    <a:pt x="2691" y="2262"/>
                    <a:pt x="2674" y="2240"/>
                  </a:cubicBezTo>
                  <a:cubicBezTo>
                    <a:pt x="2334" y="2266"/>
                    <a:pt x="1995" y="2268"/>
                    <a:pt x="1658" y="2272"/>
                  </a:cubicBezTo>
                  <a:cubicBezTo>
                    <a:pt x="1653" y="2272"/>
                    <a:pt x="1647" y="2272"/>
                    <a:pt x="1641" y="2272"/>
                  </a:cubicBezTo>
                  <a:cubicBezTo>
                    <a:pt x="1500" y="2272"/>
                    <a:pt x="1246" y="2244"/>
                    <a:pt x="999" y="2244"/>
                  </a:cubicBezTo>
                  <a:cubicBezTo>
                    <a:pt x="731" y="2244"/>
                    <a:pt x="469" y="2277"/>
                    <a:pt x="366" y="2418"/>
                  </a:cubicBezTo>
                  <a:cubicBezTo>
                    <a:pt x="0" y="2908"/>
                    <a:pt x="2213" y="3958"/>
                    <a:pt x="2559" y="4145"/>
                  </a:cubicBezTo>
                  <a:cubicBezTo>
                    <a:pt x="2583" y="4161"/>
                    <a:pt x="2605" y="4177"/>
                    <a:pt x="2621" y="4198"/>
                  </a:cubicBezTo>
                  <a:cubicBezTo>
                    <a:pt x="2684" y="4214"/>
                    <a:pt x="2732" y="4270"/>
                    <a:pt x="2706" y="4346"/>
                  </a:cubicBezTo>
                  <a:cubicBezTo>
                    <a:pt x="2554" y="4801"/>
                    <a:pt x="2408" y="5258"/>
                    <a:pt x="2295" y="5725"/>
                  </a:cubicBezTo>
                  <a:cubicBezTo>
                    <a:pt x="2237" y="5970"/>
                    <a:pt x="2191" y="6212"/>
                    <a:pt x="2161" y="6461"/>
                  </a:cubicBezTo>
                  <a:cubicBezTo>
                    <a:pt x="2127" y="6731"/>
                    <a:pt x="1993" y="7041"/>
                    <a:pt x="2272" y="7123"/>
                  </a:cubicBezTo>
                  <a:cubicBezTo>
                    <a:pt x="2295" y="7130"/>
                    <a:pt x="2320" y="7133"/>
                    <a:pt x="2345" y="7133"/>
                  </a:cubicBezTo>
                  <a:cubicBezTo>
                    <a:pt x="2715" y="7133"/>
                    <a:pt x="3335" y="6449"/>
                    <a:pt x="3602" y="6214"/>
                  </a:cubicBezTo>
                  <a:cubicBezTo>
                    <a:pt x="3939" y="5918"/>
                    <a:pt x="4255" y="5606"/>
                    <a:pt x="4577" y="5298"/>
                  </a:cubicBezTo>
                  <a:cubicBezTo>
                    <a:pt x="4624" y="5252"/>
                    <a:pt x="4676" y="5232"/>
                    <a:pt x="4726" y="5232"/>
                  </a:cubicBezTo>
                  <a:cubicBezTo>
                    <a:pt x="4823" y="5232"/>
                    <a:pt x="4912" y="5304"/>
                    <a:pt x="4943" y="5395"/>
                  </a:cubicBezTo>
                  <a:cubicBezTo>
                    <a:pt x="5748" y="6083"/>
                    <a:pt x="6641" y="6590"/>
                    <a:pt x="7652" y="6886"/>
                  </a:cubicBezTo>
                  <a:cubicBezTo>
                    <a:pt x="7611" y="6433"/>
                    <a:pt x="7534" y="5990"/>
                    <a:pt x="7408" y="5552"/>
                  </a:cubicBezTo>
                  <a:cubicBezTo>
                    <a:pt x="7269" y="5069"/>
                    <a:pt x="7001" y="4628"/>
                    <a:pt x="6887" y="4143"/>
                  </a:cubicBezTo>
                  <a:cubicBezTo>
                    <a:pt x="6863" y="4039"/>
                    <a:pt x="6937" y="3942"/>
                    <a:pt x="7024" y="3914"/>
                  </a:cubicBezTo>
                  <a:cubicBezTo>
                    <a:pt x="7026" y="3866"/>
                    <a:pt x="7050" y="3815"/>
                    <a:pt x="7107" y="3781"/>
                  </a:cubicBezTo>
                  <a:cubicBezTo>
                    <a:pt x="7386" y="3602"/>
                    <a:pt x="9368" y="2256"/>
                    <a:pt x="9139" y="1904"/>
                  </a:cubicBezTo>
                  <a:cubicBezTo>
                    <a:pt x="9087" y="1823"/>
                    <a:pt x="8893" y="1797"/>
                    <a:pt x="8659" y="1797"/>
                  </a:cubicBezTo>
                  <a:cubicBezTo>
                    <a:pt x="8282" y="1797"/>
                    <a:pt x="7801" y="1864"/>
                    <a:pt x="7633" y="1875"/>
                  </a:cubicBezTo>
                  <a:cubicBezTo>
                    <a:pt x="7146" y="1908"/>
                    <a:pt x="6661" y="1988"/>
                    <a:pt x="6177" y="2002"/>
                  </a:cubicBezTo>
                  <a:cubicBezTo>
                    <a:pt x="6173" y="2002"/>
                    <a:pt x="6170" y="2002"/>
                    <a:pt x="6166" y="2002"/>
                  </a:cubicBezTo>
                  <a:cubicBezTo>
                    <a:pt x="6063" y="2002"/>
                    <a:pt x="6000" y="1931"/>
                    <a:pt x="5976" y="1848"/>
                  </a:cubicBezTo>
                  <a:cubicBezTo>
                    <a:pt x="5937" y="1836"/>
                    <a:pt x="5899" y="1815"/>
                    <a:pt x="5874" y="1781"/>
                  </a:cubicBezTo>
                  <a:cubicBezTo>
                    <a:pt x="5664" y="1476"/>
                    <a:pt x="5549" y="1118"/>
                    <a:pt x="5354" y="802"/>
                  </a:cubicBezTo>
                  <a:cubicBezTo>
                    <a:pt x="5241" y="617"/>
                    <a:pt x="5117" y="437"/>
                    <a:pt x="4980" y="270"/>
                  </a:cubicBezTo>
                  <a:cubicBezTo>
                    <a:pt x="4832" y="88"/>
                    <a:pt x="4795" y="0"/>
                    <a:pt x="4659" y="0"/>
                  </a:cubicBezTo>
                  <a:close/>
                </a:path>
              </a:pathLst>
            </a:custGeom>
            <a:solidFill>
              <a:srgbClr val="FFE6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441550" y="2480732"/>
              <a:ext cx="253700" cy="208925"/>
            </a:xfrm>
            <a:custGeom>
              <a:avLst/>
              <a:gdLst/>
              <a:ahLst/>
              <a:cxnLst/>
              <a:rect l="l" t="t" r="r" b="b"/>
              <a:pathLst>
                <a:path w="10148" h="8357" extrusionOk="0">
                  <a:moveTo>
                    <a:pt x="5002" y="612"/>
                  </a:moveTo>
                  <a:cubicBezTo>
                    <a:pt x="5139" y="612"/>
                    <a:pt x="5176" y="700"/>
                    <a:pt x="5324" y="883"/>
                  </a:cubicBezTo>
                  <a:cubicBezTo>
                    <a:pt x="5461" y="1049"/>
                    <a:pt x="5585" y="1229"/>
                    <a:pt x="5698" y="1414"/>
                  </a:cubicBezTo>
                  <a:cubicBezTo>
                    <a:pt x="5893" y="1730"/>
                    <a:pt x="6008" y="2088"/>
                    <a:pt x="6219" y="2393"/>
                  </a:cubicBezTo>
                  <a:cubicBezTo>
                    <a:pt x="6243" y="2428"/>
                    <a:pt x="6281" y="2448"/>
                    <a:pt x="6320" y="2460"/>
                  </a:cubicBezTo>
                  <a:cubicBezTo>
                    <a:pt x="6344" y="2543"/>
                    <a:pt x="6408" y="2615"/>
                    <a:pt x="6512" y="2615"/>
                  </a:cubicBezTo>
                  <a:cubicBezTo>
                    <a:pt x="6515" y="2615"/>
                    <a:pt x="6518" y="2615"/>
                    <a:pt x="6521" y="2615"/>
                  </a:cubicBezTo>
                  <a:cubicBezTo>
                    <a:pt x="7006" y="2601"/>
                    <a:pt x="7490" y="2520"/>
                    <a:pt x="7977" y="2488"/>
                  </a:cubicBezTo>
                  <a:cubicBezTo>
                    <a:pt x="8145" y="2476"/>
                    <a:pt x="8627" y="2409"/>
                    <a:pt x="9004" y="2409"/>
                  </a:cubicBezTo>
                  <a:cubicBezTo>
                    <a:pt x="9238" y="2409"/>
                    <a:pt x="9431" y="2435"/>
                    <a:pt x="9483" y="2516"/>
                  </a:cubicBezTo>
                  <a:cubicBezTo>
                    <a:pt x="9711" y="2868"/>
                    <a:pt x="7730" y="4214"/>
                    <a:pt x="7451" y="4393"/>
                  </a:cubicBezTo>
                  <a:cubicBezTo>
                    <a:pt x="7394" y="4427"/>
                    <a:pt x="7370" y="4478"/>
                    <a:pt x="7368" y="4526"/>
                  </a:cubicBezTo>
                  <a:cubicBezTo>
                    <a:pt x="7281" y="4554"/>
                    <a:pt x="7207" y="4651"/>
                    <a:pt x="7231" y="4755"/>
                  </a:cubicBezTo>
                  <a:cubicBezTo>
                    <a:pt x="7345" y="5240"/>
                    <a:pt x="7613" y="5681"/>
                    <a:pt x="7752" y="6164"/>
                  </a:cubicBezTo>
                  <a:cubicBezTo>
                    <a:pt x="7878" y="6602"/>
                    <a:pt x="7955" y="7045"/>
                    <a:pt x="7996" y="7498"/>
                  </a:cubicBezTo>
                  <a:cubicBezTo>
                    <a:pt x="6985" y="7202"/>
                    <a:pt x="6092" y="6695"/>
                    <a:pt x="5287" y="6007"/>
                  </a:cubicBezTo>
                  <a:cubicBezTo>
                    <a:pt x="5256" y="5916"/>
                    <a:pt x="5167" y="5845"/>
                    <a:pt x="5070" y="5845"/>
                  </a:cubicBezTo>
                  <a:cubicBezTo>
                    <a:pt x="5020" y="5845"/>
                    <a:pt x="4968" y="5864"/>
                    <a:pt x="4921" y="5910"/>
                  </a:cubicBezTo>
                  <a:cubicBezTo>
                    <a:pt x="4599" y="6219"/>
                    <a:pt x="4283" y="6530"/>
                    <a:pt x="3946" y="6826"/>
                  </a:cubicBezTo>
                  <a:cubicBezTo>
                    <a:pt x="3678" y="7061"/>
                    <a:pt x="3059" y="7746"/>
                    <a:pt x="2689" y="7746"/>
                  </a:cubicBezTo>
                  <a:cubicBezTo>
                    <a:pt x="2663" y="7746"/>
                    <a:pt x="2639" y="7743"/>
                    <a:pt x="2616" y="7736"/>
                  </a:cubicBezTo>
                  <a:cubicBezTo>
                    <a:pt x="2337" y="7653"/>
                    <a:pt x="2471" y="7343"/>
                    <a:pt x="2505" y="7073"/>
                  </a:cubicBezTo>
                  <a:cubicBezTo>
                    <a:pt x="2535" y="6824"/>
                    <a:pt x="2581" y="6582"/>
                    <a:pt x="2639" y="6337"/>
                  </a:cubicBezTo>
                  <a:cubicBezTo>
                    <a:pt x="2752" y="5870"/>
                    <a:pt x="2898" y="5413"/>
                    <a:pt x="3050" y="4958"/>
                  </a:cubicBezTo>
                  <a:cubicBezTo>
                    <a:pt x="3076" y="4882"/>
                    <a:pt x="3028" y="4826"/>
                    <a:pt x="2965" y="4810"/>
                  </a:cubicBezTo>
                  <a:cubicBezTo>
                    <a:pt x="2949" y="4790"/>
                    <a:pt x="2928" y="4773"/>
                    <a:pt x="2903" y="4757"/>
                  </a:cubicBezTo>
                  <a:cubicBezTo>
                    <a:pt x="2557" y="4570"/>
                    <a:pt x="344" y="3520"/>
                    <a:pt x="710" y="3031"/>
                  </a:cubicBezTo>
                  <a:cubicBezTo>
                    <a:pt x="813" y="2890"/>
                    <a:pt x="1076" y="2857"/>
                    <a:pt x="1345" y="2857"/>
                  </a:cubicBezTo>
                  <a:cubicBezTo>
                    <a:pt x="1593" y="2857"/>
                    <a:pt x="1848" y="2885"/>
                    <a:pt x="1988" y="2885"/>
                  </a:cubicBezTo>
                  <a:cubicBezTo>
                    <a:pt x="1993" y="2885"/>
                    <a:pt x="1998" y="2885"/>
                    <a:pt x="2002" y="2885"/>
                  </a:cubicBezTo>
                  <a:cubicBezTo>
                    <a:pt x="2340" y="2880"/>
                    <a:pt x="2678" y="2878"/>
                    <a:pt x="3018" y="2852"/>
                  </a:cubicBezTo>
                  <a:cubicBezTo>
                    <a:pt x="3034" y="2875"/>
                    <a:pt x="3059" y="2889"/>
                    <a:pt x="3086" y="2889"/>
                  </a:cubicBezTo>
                  <a:cubicBezTo>
                    <a:pt x="3101" y="2889"/>
                    <a:pt x="3118" y="2884"/>
                    <a:pt x="3133" y="2874"/>
                  </a:cubicBezTo>
                  <a:cubicBezTo>
                    <a:pt x="3203" y="2854"/>
                    <a:pt x="3272" y="2836"/>
                    <a:pt x="3342" y="2820"/>
                  </a:cubicBezTo>
                  <a:cubicBezTo>
                    <a:pt x="3399" y="2811"/>
                    <a:pt x="3457" y="2806"/>
                    <a:pt x="3512" y="2797"/>
                  </a:cubicBezTo>
                  <a:lnTo>
                    <a:pt x="3509" y="2788"/>
                  </a:lnTo>
                  <a:cubicBezTo>
                    <a:pt x="3621" y="2746"/>
                    <a:pt x="3664" y="2601"/>
                    <a:pt x="3595" y="2524"/>
                  </a:cubicBezTo>
                  <a:cubicBezTo>
                    <a:pt x="3829" y="1899"/>
                    <a:pt x="4221" y="802"/>
                    <a:pt x="4794" y="649"/>
                  </a:cubicBezTo>
                  <a:cubicBezTo>
                    <a:pt x="4885" y="625"/>
                    <a:pt x="4951" y="612"/>
                    <a:pt x="5002" y="612"/>
                  </a:cubicBezTo>
                  <a:close/>
                  <a:moveTo>
                    <a:pt x="4825" y="1"/>
                  </a:moveTo>
                  <a:cubicBezTo>
                    <a:pt x="4820" y="1"/>
                    <a:pt x="4815" y="1"/>
                    <a:pt x="4810" y="1"/>
                  </a:cubicBezTo>
                  <a:cubicBezTo>
                    <a:pt x="4376" y="15"/>
                    <a:pt x="4159" y="546"/>
                    <a:pt x="3978" y="872"/>
                  </a:cubicBezTo>
                  <a:cubicBezTo>
                    <a:pt x="3696" y="1377"/>
                    <a:pt x="3470" y="1908"/>
                    <a:pt x="3281" y="2455"/>
                  </a:cubicBezTo>
                  <a:cubicBezTo>
                    <a:pt x="2890" y="2406"/>
                    <a:pt x="2477" y="2382"/>
                    <a:pt x="2068" y="2382"/>
                  </a:cubicBezTo>
                  <a:cubicBezTo>
                    <a:pt x="1748" y="2382"/>
                    <a:pt x="1430" y="2397"/>
                    <a:pt x="1129" y="2425"/>
                  </a:cubicBezTo>
                  <a:cubicBezTo>
                    <a:pt x="760" y="2460"/>
                    <a:pt x="289" y="2585"/>
                    <a:pt x="157" y="2979"/>
                  </a:cubicBezTo>
                  <a:cubicBezTo>
                    <a:pt x="0" y="3455"/>
                    <a:pt x="455" y="3774"/>
                    <a:pt x="785" y="4025"/>
                  </a:cubicBezTo>
                  <a:cubicBezTo>
                    <a:pt x="1360" y="4464"/>
                    <a:pt x="1988" y="4852"/>
                    <a:pt x="2662" y="5120"/>
                  </a:cubicBezTo>
                  <a:cubicBezTo>
                    <a:pt x="2334" y="5695"/>
                    <a:pt x="2145" y="6316"/>
                    <a:pt x="2056" y="6981"/>
                  </a:cubicBezTo>
                  <a:cubicBezTo>
                    <a:pt x="2004" y="7339"/>
                    <a:pt x="1847" y="7993"/>
                    <a:pt x="2203" y="8258"/>
                  </a:cubicBezTo>
                  <a:cubicBezTo>
                    <a:pt x="2296" y="8328"/>
                    <a:pt x="2395" y="8357"/>
                    <a:pt x="2495" y="8357"/>
                  </a:cubicBezTo>
                  <a:cubicBezTo>
                    <a:pt x="2829" y="8357"/>
                    <a:pt x="3181" y="8034"/>
                    <a:pt x="3410" y="7856"/>
                  </a:cubicBezTo>
                  <a:cubicBezTo>
                    <a:pt x="4013" y="7389"/>
                    <a:pt x="4591" y="6886"/>
                    <a:pt x="5124" y="6341"/>
                  </a:cubicBezTo>
                  <a:cubicBezTo>
                    <a:pt x="5978" y="7172"/>
                    <a:pt x="7028" y="7731"/>
                    <a:pt x="8185" y="8019"/>
                  </a:cubicBezTo>
                  <a:cubicBezTo>
                    <a:pt x="8204" y="8024"/>
                    <a:pt x="8222" y="8027"/>
                    <a:pt x="8241" y="8027"/>
                  </a:cubicBezTo>
                  <a:cubicBezTo>
                    <a:pt x="8360" y="8027"/>
                    <a:pt x="8477" y="7933"/>
                    <a:pt x="8472" y="7803"/>
                  </a:cubicBezTo>
                  <a:cubicBezTo>
                    <a:pt x="8428" y="6819"/>
                    <a:pt x="8267" y="5508"/>
                    <a:pt x="7633" y="4693"/>
                  </a:cubicBezTo>
                  <a:cubicBezTo>
                    <a:pt x="8239" y="4381"/>
                    <a:pt x="8806" y="3997"/>
                    <a:pt x="9305" y="3534"/>
                  </a:cubicBezTo>
                  <a:cubicBezTo>
                    <a:pt x="9585" y="3273"/>
                    <a:pt x="10148" y="2813"/>
                    <a:pt x="10051" y="2359"/>
                  </a:cubicBezTo>
                  <a:cubicBezTo>
                    <a:pt x="9976" y="2005"/>
                    <a:pt x="9624" y="1951"/>
                    <a:pt x="9300" y="1951"/>
                  </a:cubicBezTo>
                  <a:cubicBezTo>
                    <a:pt x="9174" y="1951"/>
                    <a:pt x="9052" y="1959"/>
                    <a:pt x="8952" y="1961"/>
                  </a:cubicBezTo>
                  <a:cubicBezTo>
                    <a:pt x="8153" y="1973"/>
                    <a:pt x="7303" y="1989"/>
                    <a:pt x="6523" y="2174"/>
                  </a:cubicBezTo>
                  <a:cubicBezTo>
                    <a:pt x="6424" y="1661"/>
                    <a:pt x="6102" y="1186"/>
                    <a:pt x="5793" y="777"/>
                  </a:cubicBezTo>
                  <a:cubicBezTo>
                    <a:pt x="5568" y="480"/>
                    <a:pt x="5245" y="1"/>
                    <a:pt x="48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68;p2"/>
          <p:cNvGrpSpPr/>
          <p:nvPr/>
        </p:nvGrpSpPr>
        <p:grpSpPr>
          <a:xfrm>
            <a:off x="996673" y="327406"/>
            <a:ext cx="367444" cy="325950"/>
            <a:chOff x="3200749" y="4607951"/>
            <a:chExt cx="250388" cy="222113"/>
          </a:xfrm>
        </p:grpSpPr>
        <p:sp>
          <p:nvSpPr>
            <p:cNvPr id="69" name="Google Shape;69;p2"/>
            <p:cNvSpPr/>
            <p:nvPr/>
          </p:nvSpPr>
          <p:spPr>
            <a:xfrm>
              <a:off x="3212638" y="4655639"/>
              <a:ext cx="230435" cy="164429"/>
            </a:xfrm>
            <a:custGeom>
              <a:avLst/>
              <a:gdLst/>
              <a:ahLst/>
              <a:cxnLst/>
              <a:rect l="l" t="t" r="r" b="b"/>
              <a:pathLst>
                <a:path w="12404" h="8851" extrusionOk="0">
                  <a:moveTo>
                    <a:pt x="6842" y="0"/>
                  </a:moveTo>
                  <a:cubicBezTo>
                    <a:pt x="6707" y="0"/>
                    <a:pt x="6570" y="14"/>
                    <a:pt x="6433" y="43"/>
                  </a:cubicBezTo>
                  <a:cubicBezTo>
                    <a:pt x="5732" y="177"/>
                    <a:pt x="5165" y="644"/>
                    <a:pt x="4665" y="1111"/>
                  </a:cubicBezTo>
                  <a:cubicBezTo>
                    <a:pt x="4606" y="1169"/>
                    <a:pt x="4535" y="1196"/>
                    <a:pt x="4465" y="1196"/>
                  </a:cubicBezTo>
                  <a:cubicBezTo>
                    <a:pt x="4375" y="1196"/>
                    <a:pt x="4287" y="1152"/>
                    <a:pt x="4231" y="1078"/>
                  </a:cubicBezTo>
                  <a:cubicBezTo>
                    <a:pt x="3829" y="515"/>
                    <a:pt x="3328" y="285"/>
                    <a:pt x="2859" y="285"/>
                  </a:cubicBezTo>
                  <a:cubicBezTo>
                    <a:pt x="1772" y="285"/>
                    <a:pt x="863" y="1523"/>
                    <a:pt x="1796" y="2712"/>
                  </a:cubicBezTo>
                  <a:cubicBezTo>
                    <a:pt x="1863" y="2712"/>
                    <a:pt x="1929" y="2712"/>
                    <a:pt x="1963" y="2745"/>
                  </a:cubicBezTo>
                  <a:cubicBezTo>
                    <a:pt x="2163" y="2779"/>
                    <a:pt x="2163" y="3112"/>
                    <a:pt x="1963" y="3146"/>
                  </a:cubicBezTo>
                  <a:cubicBezTo>
                    <a:pt x="1062" y="3279"/>
                    <a:pt x="61" y="3713"/>
                    <a:pt x="28" y="4814"/>
                  </a:cubicBezTo>
                  <a:cubicBezTo>
                    <a:pt x="1" y="5765"/>
                    <a:pt x="726" y="6339"/>
                    <a:pt x="1537" y="6339"/>
                  </a:cubicBezTo>
                  <a:cubicBezTo>
                    <a:pt x="1722" y="6339"/>
                    <a:pt x="1911" y="6310"/>
                    <a:pt x="2096" y="6248"/>
                  </a:cubicBezTo>
                  <a:cubicBezTo>
                    <a:pt x="2123" y="6239"/>
                    <a:pt x="2150" y="6235"/>
                    <a:pt x="2177" y="6235"/>
                  </a:cubicBezTo>
                  <a:cubicBezTo>
                    <a:pt x="2346" y="6235"/>
                    <a:pt x="2487" y="6404"/>
                    <a:pt x="2430" y="6548"/>
                  </a:cubicBezTo>
                  <a:cubicBezTo>
                    <a:pt x="2152" y="7290"/>
                    <a:pt x="2246" y="8404"/>
                    <a:pt x="3164" y="8404"/>
                  </a:cubicBezTo>
                  <a:cubicBezTo>
                    <a:pt x="3236" y="8404"/>
                    <a:pt x="3314" y="8397"/>
                    <a:pt x="3397" y="8383"/>
                  </a:cubicBezTo>
                  <a:cubicBezTo>
                    <a:pt x="3931" y="8316"/>
                    <a:pt x="4264" y="7882"/>
                    <a:pt x="4498" y="7415"/>
                  </a:cubicBezTo>
                  <a:cubicBezTo>
                    <a:pt x="4498" y="7349"/>
                    <a:pt x="4498" y="7315"/>
                    <a:pt x="4498" y="7249"/>
                  </a:cubicBezTo>
                  <a:cubicBezTo>
                    <a:pt x="4498" y="7149"/>
                    <a:pt x="4598" y="7115"/>
                    <a:pt x="4665" y="7082"/>
                  </a:cubicBezTo>
                  <a:cubicBezTo>
                    <a:pt x="4684" y="7053"/>
                    <a:pt x="4713" y="7041"/>
                    <a:pt x="4745" y="7041"/>
                  </a:cubicBezTo>
                  <a:cubicBezTo>
                    <a:pt x="4826" y="7041"/>
                    <a:pt x="4922" y="7120"/>
                    <a:pt x="4898" y="7215"/>
                  </a:cubicBezTo>
                  <a:cubicBezTo>
                    <a:pt x="4898" y="7249"/>
                    <a:pt x="4865" y="7282"/>
                    <a:pt x="4865" y="7349"/>
                  </a:cubicBezTo>
                  <a:cubicBezTo>
                    <a:pt x="4995" y="8132"/>
                    <a:pt x="5636" y="8851"/>
                    <a:pt x="6476" y="8851"/>
                  </a:cubicBezTo>
                  <a:cubicBezTo>
                    <a:pt x="6495" y="8851"/>
                    <a:pt x="6514" y="8850"/>
                    <a:pt x="6533" y="8850"/>
                  </a:cubicBezTo>
                  <a:cubicBezTo>
                    <a:pt x="7533" y="8816"/>
                    <a:pt x="7967" y="7916"/>
                    <a:pt x="8100" y="7082"/>
                  </a:cubicBezTo>
                  <a:cubicBezTo>
                    <a:pt x="8120" y="6985"/>
                    <a:pt x="8219" y="6933"/>
                    <a:pt x="8317" y="6933"/>
                  </a:cubicBezTo>
                  <a:cubicBezTo>
                    <a:pt x="8388" y="6933"/>
                    <a:pt x="8459" y="6959"/>
                    <a:pt x="8501" y="7015"/>
                  </a:cubicBezTo>
                  <a:cubicBezTo>
                    <a:pt x="8534" y="7015"/>
                    <a:pt x="8601" y="7048"/>
                    <a:pt x="8601" y="7115"/>
                  </a:cubicBezTo>
                  <a:cubicBezTo>
                    <a:pt x="8745" y="7674"/>
                    <a:pt x="9182" y="7911"/>
                    <a:pt x="9658" y="7911"/>
                  </a:cubicBezTo>
                  <a:cubicBezTo>
                    <a:pt x="10063" y="7911"/>
                    <a:pt x="10496" y="7740"/>
                    <a:pt x="10802" y="7449"/>
                  </a:cubicBezTo>
                  <a:cubicBezTo>
                    <a:pt x="11103" y="7182"/>
                    <a:pt x="11336" y="6748"/>
                    <a:pt x="11303" y="6315"/>
                  </a:cubicBezTo>
                  <a:cubicBezTo>
                    <a:pt x="11269" y="5914"/>
                    <a:pt x="11036" y="5681"/>
                    <a:pt x="10769" y="5381"/>
                  </a:cubicBezTo>
                  <a:cubicBezTo>
                    <a:pt x="10736" y="5347"/>
                    <a:pt x="10736" y="5347"/>
                    <a:pt x="10702" y="5314"/>
                  </a:cubicBezTo>
                  <a:cubicBezTo>
                    <a:pt x="10536" y="5214"/>
                    <a:pt x="10469" y="4880"/>
                    <a:pt x="10736" y="4814"/>
                  </a:cubicBezTo>
                  <a:cubicBezTo>
                    <a:pt x="11937" y="4547"/>
                    <a:pt x="12404" y="3346"/>
                    <a:pt x="11636" y="2345"/>
                  </a:cubicBezTo>
                  <a:cubicBezTo>
                    <a:pt x="11238" y="1833"/>
                    <a:pt x="10699" y="1623"/>
                    <a:pt x="10137" y="1623"/>
                  </a:cubicBezTo>
                  <a:cubicBezTo>
                    <a:pt x="9710" y="1623"/>
                    <a:pt x="9270" y="1743"/>
                    <a:pt x="8868" y="1945"/>
                  </a:cubicBezTo>
                  <a:cubicBezTo>
                    <a:pt x="8823" y="1972"/>
                    <a:pt x="8774" y="1984"/>
                    <a:pt x="8726" y="1984"/>
                  </a:cubicBezTo>
                  <a:cubicBezTo>
                    <a:pt x="8595" y="1984"/>
                    <a:pt x="8476" y="1891"/>
                    <a:pt x="8501" y="1745"/>
                  </a:cubicBezTo>
                  <a:cubicBezTo>
                    <a:pt x="8618" y="694"/>
                    <a:pt x="7789" y="0"/>
                    <a:pt x="68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336476" y="4617314"/>
              <a:ext cx="91717" cy="63312"/>
            </a:xfrm>
            <a:custGeom>
              <a:avLst/>
              <a:gdLst/>
              <a:ahLst/>
              <a:cxnLst/>
              <a:rect l="l" t="t" r="r" b="b"/>
              <a:pathLst>
                <a:path w="4937" h="3408" extrusionOk="0">
                  <a:moveTo>
                    <a:pt x="2449" y="1"/>
                  </a:moveTo>
                  <a:cubicBezTo>
                    <a:pt x="1460" y="1"/>
                    <a:pt x="404" y="590"/>
                    <a:pt x="0" y="1506"/>
                  </a:cubicBezTo>
                  <a:cubicBezTo>
                    <a:pt x="71" y="1498"/>
                    <a:pt x="144" y="1494"/>
                    <a:pt x="218" y="1494"/>
                  </a:cubicBezTo>
                  <a:cubicBezTo>
                    <a:pt x="458" y="1494"/>
                    <a:pt x="713" y="1538"/>
                    <a:pt x="967" y="1639"/>
                  </a:cubicBezTo>
                  <a:cubicBezTo>
                    <a:pt x="1801" y="1940"/>
                    <a:pt x="2302" y="2607"/>
                    <a:pt x="2335" y="3407"/>
                  </a:cubicBezTo>
                  <a:cubicBezTo>
                    <a:pt x="2710" y="3282"/>
                    <a:pt x="3105" y="3215"/>
                    <a:pt x="3487" y="3215"/>
                  </a:cubicBezTo>
                  <a:cubicBezTo>
                    <a:pt x="3819" y="3215"/>
                    <a:pt x="4142" y="3266"/>
                    <a:pt x="4437" y="3374"/>
                  </a:cubicBezTo>
                  <a:cubicBezTo>
                    <a:pt x="4937" y="2106"/>
                    <a:pt x="4603" y="572"/>
                    <a:pt x="3136" y="105"/>
                  </a:cubicBezTo>
                  <a:cubicBezTo>
                    <a:pt x="2917" y="34"/>
                    <a:pt x="2685" y="1"/>
                    <a:pt x="2449" y="1"/>
                  </a:cubicBezTo>
                  <a:close/>
                </a:path>
              </a:pathLst>
            </a:custGeom>
            <a:solidFill>
              <a:srgbClr val="FFE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200749" y="4607951"/>
              <a:ext cx="250388" cy="222113"/>
            </a:xfrm>
            <a:custGeom>
              <a:avLst/>
              <a:gdLst/>
              <a:ahLst/>
              <a:cxnLst/>
              <a:rect l="l" t="t" r="r" b="b"/>
              <a:pathLst>
                <a:path w="13478" h="11956" extrusionOk="0">
                  <a:moveTo>
                    <a:pt x="9780" y="517"/>
                  </a:moveTo>
                  <a:cubicBezTo>
                    <a:pt x="10007" y="517"/>
                    <a:pt x="10231" y="547"/>
                    <a:pt x="10442" y="609"/>
                  </a:cubicBezTo>
                  <a:cubicBezTo>
                    <a:pt x="11909" y="1076"/>
                    <a:pt x="12243" y="2610"/>
                    <a:pt x="11743" y="3878"/>
                  </a:cubicBezTo>
                  <a:cubicBezTo>
                    <a:pt x="11457" y="3773"/>
                    <a:pt x="11145" y="3722"/>
                    <a:pt x="10824" y="3722"/>
                  </a:cubicBezTo>
                  <a:cubicBezTo>
                    <a:pt x="10432" y="3722"/>
                    <a:pt x="10026" y="3798"/>
                    <a:pt x="9641" y="3945"/>
                  </a:cubicBezTo>
                  <a:cubicBezTo>
                    <a:pt x="9608" y="3111"/>
                    <a:pt x="9107" y="2444"/>
                    <a:pt x="8273" y="2143"/>
                  </a:cubicBezTo>
                  <a:cubicBezTo>
                    <a:pt x="7999" y="2061"/>
                    <a:pt x="7724" y="2001"/>
                    <a:pt x="7469" y="2001"/>
                  </a:cubicBezTo>
                  <a:cubicBezTo>
                    <a:pt x="7413" y="2001"/>
                    <a:pt x="7359" y="2004"/>
                    <a:pt x="7306" y="2010"/>
                  </a:cubicBezTo>
                  <a:cubicBezTo>
                    <a:pt x="7713" y="1087"/>
                    <a:pt x="8784" y="517"/>
                    <a:pt x="9780" y="517"/>
                  </a:cubicBezTo>
                  <a:close/>
                  <a:moveTo>
                    <a:pt x="7482" y="2567"/>
                  </a:moveTo>
                  <a:cubicBezTo>
                    <a:pt x="8429" y="2567"/>
                    <a:pt x="9258" y="3261"/>
                    <a:pt x="9141" y="4312"/>
                  </a:cubicBezTo>
                  <a:cubicBezTo>
                    <a:pt x="9116" y="4458"/>
                    <a:pt x="9235" y="4551"/>
                    <a:pt x="9366" y="4551"/>
                  </a:cubicBezTo>
                  <a:cubicBezTo>
                    <a:pt x="9414" y="4551"/>
                    <a:pt x="9463" y="4539"/>
                    <a:pt x="9508" y="4512"/>
                  </a:cubicBezTo>
                  <a:cubicBezTo>
                    <a:pt x="9910" y="4310"/>
                    <a:pt x="10350" y="4190"/>
                    <a:pt x="10777" y="4190"/>
                  </a:cubicBezTo>
                  <a:cubicBezTo>
                    <a:pt x="11339" y="4190"/>
                    <a:pt x="11878" y="4400"/>
                    <a:pt x="12276" y="4912"/>
                  </a:cubicBezTo>
                  <a:cubicBezTo>
                    <a:pt x="13044" y="5913"/>
                    <a:pt x="12577" y="7114"/>
                    <a:pt x="11376" y="7381"/>
                  </a:cubicBezTo>
                  <a:cubicBezTo>
                    <a:pt x="11109" y="7447"/>
                    <a:pt x="11176" y="7781"/>
                    <a:pt x="11342" y="7881"/>
                  </a:cubicBezTo>
                  <a:cubicBezTo>
                    <a:pt x="11376" y="7881"/>
                    <a:pt x="11376" y="7914"/>
                    <a:pt x="11409" y="7948"/>
                  </a:cubicBezTo>
                  <a:cubicBezTo>
                    <a:pt x="11676" y="8248"/>
                    <a:pt x="11909" y="8448"/>
                    <a:pt x="11943" y="8882"/>
                  </a:cubicBezTo>
                  <a:cubicBezTo>
                    <a:pt x="11976" y="9315"/>
                    <a:pt x="11743" y="9716"/>
                    <a:pt x="11442" y="10016"/>
                  </a:cubicBezTo>
                  <a:cubicBezTo>
                    <a:pt x="11139" y="10304"/>
                    <a:pt x="10711" y="10475"/>
                    <a:pt x="10309" y="10475"/>
                  </a:cubicBezTo>
                  <a:cubicBezTo>
                    <a:pt x="9829" y="10475"/>
                    <a:pt x="9386" y="10230"/>
                    <a:pt x="9241" y="9649"/>
                  </a:cubicBezTo>
                  <a:cubicBezTo>
                    <a:pt x="9241" y="9615"/>
                    <a:pt x="9174" y="9582"/>
                    <a:pt x="9141" y="9549"/>
                  </a:cubicBezTo>
                  <a:cubicBezTo>
                    <a:pt x="9099" y="9507"/>
                    <a:pt x="9029" y="9483"/>
                    <a:pt x="8959" y="9483"/>
                  </a:cubicBezTo>
                  <a:cubicBezTo>
                    <a:pt x="8860" y="9483"/>
                    <a:pt x="8760" y="9532"/>
                    <a:pt x="8740" y="9649"/>
                  </a:cubicBezTo>
                  <a:cubicBezTo>
                    <a:pt x="8607" y="10483"/>
                    <a:pt x="8173" y="11383"/>
                    <a:pt x="7173" y="11417"/>
                  </a:cubicBezTo>
                  <a:cubicBezTo>
                    <a:pt x="7137" y="11419"/>
                    <a:pt x="7102" y="11421"/>
                    <a:pt x="7068" y="11421"/>
                  </a:cubicBezTo>
                  <a:cubicBezTo>
                    <a:pt x="6252" y="11421"/>
                    <a:pt x="5633" y="10684"/>
                    <a:pt x="5505" y="9916"/>
                  </a:cubicBezTo>
                  <a:cubicBezTo>
                    <a:pt x="5505" y="9849"/>
                    <a:pt x="5538" y="9816"/>
                    <a:pt x="5538" y="9782"/>
                  </a:cubicBezTo>
                  <a:cubicBezTo>
                    <a:pt x="5562" y="9687"/>
                    <a:pt x="5466" y="9608"/>
                    <a:pt x="5385" y="9608"/>
                  </a:cubicBezTo>
                  <a:cubicBezTo>
                    <a:pt x="5353" y="9608"/>
                    <a:pt x="5324" y="9620"/>
                    <a:pt x="5305" y="9649"/>
                  </a:cubicBezTo>
                  <a:cubicBezTo>
                    <a:pt x="5238" y="9682"/>
                    <a:pt x="5138" y="9716"/>
                    <a:pt x="5138" y="9816"/>
                  </a:cubicBezTo>
                  <a:cubicBezTo>
                    <a:pt x="5138" y="9882"/>
                    <a:pt x="5138" y="9916"/>
                    <a:pt x="5138" y="9982"/>
                  </a:cubicBezTo>
                  <a:cubicBezTo>
                    <a:pt x="4904" y="10449"/>
                    <a:pt x="4571" y="10883"/>
                    <a:pt x="4037" y="10950"/>
                  </a:cubicBezTo>
                  <a:cubicBezTo>
                    <a:pt x="3954" y="10964"/>
                    <a:pt x="3876" y="10971"/>
                    <a:pt x="3804" y="10971"/>
                  </a:cubicBezTo>
                  <a:cubicBezTo>
                    <a:pt x="2890" y="10971"/>
                    <a:pt x="2822" y="9857"/>
                    <a:pt x="3070" y="9115"/>
                  </a:cubicBezTo>
                  <a:cubicBezTo>
                    <a:pt x="3127" y="8971"/>
                    <a:pt x="2986" y="8802"/>
                    <a:pt x="2817" y="8802"/>
                  </a:cubicBezTo>
                  <a:cubicBezTo>
                    <a:pt x="2790" y="8802"/>
                    <a:pt x="2763" y="8806"/>
                    <a:pt x="2736" y="8815"/>
                  </a:cubicBezTo>
                  <a:cubicBezTo>
                    <a:pt x="2551" y="8877"/>
                    <a:pt x="2362" y="8906"/>
                    <a:pt x="2177" y="8906"/>
                  </a:cubicBezTo>
                  <a:cubicBezTo>
                    <a:pt x="1366" y="8906"/>
                    <a:pt x="641" y="8332"/>
                    <a:pt x="668" y="7381"/>
                  </a:cubicBezTo>
                  <a:cubicBezTo>
                    <a:pt x="701" y="6280"/>
                    <a:pt x="1702" y="5846"/>
                    <a:pt x="2603" y="5713"/>
                  </a:cubicBezTo>
                  <a:cubicBezTo>
                    <a:pt x="2803" y="5679"/>
                    <a:pt x="2803" y="5346"/>
                    <a:pt x="2603" y="5312"/>
                  </a:cubicBezTo>
                  <a:cubicBezTo>
                    <a:pt x="2569" y="5279"/>
                    <a:pt x="2503" y="5279"/>
                    <a:pt x="2436" y="5279"/>
                  </a:cubicBezTo>
                  <a:cubicBezTo>
                    <a:pt x="1503" y="4090"/>
                    <a:pt x="2412" y="2852"/>
                    <a:pt x="3499" y="2852"/>
                  </a:cubicBezTo>
                  <a:cubicBezTo>
                    <a:pt x="3968" y="2852"/>
                    <a:pt x="4469" y="3082"/>
                    <a:pt x="4871" y="3645"/>
                  </a:cubicBezTo>
                  <a:cubicBezTo>
                    <a:pt x="4946" y="3719"/>
                    <a:pt x="5031" y="3763"/>
                    <a:pt x="5116" y="3763"/>
                  </a:cubicBezTo>
                  <a:cubicBezTo>
                    <a:pt x="5181" y="3763"/>
                    <a:pt x="5246" y="3736"/>
                    <a:pt x="5305" y="3678"/>
                  </a:cubicBezTo>
                  <a:cubicBezTo>
                    <a:pt x="5805" y="3211"/>
                    <a:pt x="6372" y="2744"/>
                    <a:pt x="7073" y="2610"/>
                  </a:cubicBezTo>
                  <a:cubicBezTo>
                    <a:pt x="7210" y="2581"/>
                    <a:pt x="7347" y="2567"/>
                    <a:pt x="7482" y="2567"/>
                  </a:cubicBezTo>
                  <a:close/>
                  <a:moveTo>
                    <a:pt x="9790" y="1"/>
                  </a:moveTo>
                  <a:cubicBezTo>
                    <a:pt x="8522" y="1"/>
                    <a:pt x="7191" y="807"/>
                    <a:pt x="6906" y="2077"/>
                  </a:cubicBezTo>
                  <a:cubicBezTo>
                    <a:pt x="6239" y="2244"/>
                    <a:pt x="5672" y="2644"/>
                    <a:pt x="5138" y="3077"/>
                  </a:cubicBezTo>
                  <a:cubicBezTo>
                    <a:pt x="4674" y="2573"/>
                    <a:pt x="4038" y="2239"/>
                    <a:pt x="3387" y="2239"/>
                  </a:cubicBezTo>
                  <a:cubicBezTo>
                    <a:pt x="2962" y="2239"/>
                    <a:pt x="2531" y="2381"/>
                    <a:pt x="2136" y="2711"/>
                  </a:cubicBezTo>
                  <a:cubicBezTo>
                    <a:pt x="1302" y="3411"/>
                    <a:pt x="1302" y="4545"/>
                    <a:pt x="1936" y="5312"/>
                  </a:cubicBezTo>
                  <a:cubicBezTo>
                    <a:pt x="868" y="5513"/>
                    <a:pt x="1" y="6513"/>
                    <a:pt x="168" y="7681"/>
                  </a:cubicBezTo>
                  <a:cubicBezTo>
                    <a:pt x="290" y="8780"/>
                    <a:pt x="1195" y="9432"/>
                    <a:pt x="2166" y="9432"/>
                  </a:cubicBezTo>
                  <a:cubicBezTo>
                    <a:pt x="2256" y="9432"/>
                    <a:pt x="2346" y="9427"/>
                    <a:pt x="2436" y="9415"/>
                  </a:cubicBezTo>
                  <a:lnTo>
                    <a:pt x="2436" y="9415"/>
                  </a:lnTo>
                  <a:cubicBezTo>
                    <a:pt x="2269" y="10283"/>
                    <a:pt x="2336" y="11283"/>
                    <a:pt x="3370" y="11517"/>
                  </a:cubicBezTo>
                  <a:cubicBezTo>
                    <a:pt x="3495" y="11546"/>
                    <a:pt x="3615" y="11559"/>
                    <a:pt x="3729" y="11559"/>
                  </a:cubicBezTo>
                  <a:cubicBezTo>
                    <a:pt x="4406" y="11559"/>
                    <a:pt x="4895" y="11082"/>
                    <a:pt x="5238" y="10483"/>
                  </a:cubicBezTo>
                  <a:cubicBezTo>
                    <a:pt x="5460" y="11340"/>
                    <a:pt x="6256" y="11955"/>
                    <a:pt x="7167" y="11955"/>
                  </a:cubicBezTo>
                  <a:cubicBezTo>
                    <a:pt x="7213" y="11955"/>
                    <a:pt x="7259" y="11954"/>
                    <a:pt x="7306" y="11950"/>
                  </a:cubicBezTo>
                  <a:cubicBezTo>
                    <a:pt x="8140" y="11917"/>
                    <a:pt x="8974" y="11217"/>
                    <a:pt x="9174" y="10383"/>
                  </a:cubicBezTo>
                  <a:cubicBezTo>
                    <a:pt x="9440" y="10773"/>
                    <a:pt x="9905" y="10956"/>
                    <a:pt x="10397" y="10956"/>
                  </a:cubicBezTo>
                  <a:cubicBezTo>
                    <a:pt x="10830" y="10956"/>
                    <a:pt x="11284" y="10815"/>
                    <a:pt x="11643" y="10549"/>
                  </a:cubicBezTo>
                  <a:cubicBezTo>
                    <a:pt x="12410" y="9949"/>
                    <a:pt x="12877" y="8381"/>
                    <a:pt x="11976" y="7747"/>
                  </a:cubicBezTo>
                  <a:cubicBezTo>
                    <a:pt x="12977" y="7280"/>
                    <a:pt x="13477" y="6113"/>
                    <a:pt x="12977" y="5046"/>
                  </a:cubicBezTo>
                  <a:cubicBezTo>
                    <a:pt x="12777" y="4645"/>
                    <a:pt x="12510" y="4345"/>
                    <a:pt x="12210" y="4112"/>
                  </a:cubicBezTo>
                  <a:cubicBezTo>
                    <a:pt x="13010" y="2711"/>
                    <a:pt x="12343" y="809"/>
                    <a:pt x="10842" y="209"/>
                  </a:cubicBezTo>
                  <a:cubicBezTo>
                    <a:pt x="10514" y="67"/>
                    <a:pt x="10155" y="1"/>
                    <a:pt x="97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_AND_TWO_COLUMN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/>
          <p:nvPr/>
        </p:nvSpPr>
        <p:spPr>
          <a:xfrm rot="10800000">
            <a:off x="-75975" y="-39140"/>
            <a:ext cx="3509452" cy="1137819"/>
          </a:xfrm>
          <a:custGeom>
            <a:avLst/>
            <a:gdLst/>
            <a:ahLst/>
            <a:cxnLst/>
            <a:rect l="l" t="t" r="r" b="b"/>
            <a:pathLst>
              <a:path w="21862" h="7088" extrusionOk="0">
                <a:moveTo>
                  <a:pt x="20392" y="0"/>
                </a:moveTo>
                <a:cubicBezTo>
                  <a:pt x="19697" y="0"/>
                  <a:pt x="19010" y="139"/>
                  <a:pt x="18446" y="437"/>
                </a:cubicBezTo>
                <a:cubicBezTo>
                  <a:pt x="17368" y="1003"/>
                  <a:pt x="16913" y="1997"/>
                  <a:pt x="16387" y="2893"/>
                </a:cubicBezTo>
                <a:cubicBezTo>
                  <a:pt x="15861" y="3789"/>
                  <a:pt x="15050" y="4733"/>
                  <a:pt x="13753" y="4924"/>
                </a:cubicBezTo>
                <a:cubicBezTo>
                  <a:pt x="13587" y="4948"/>
                  <a:pt x="13420" y="4959"/>
                  <a:pt x="13253" y="4959"/>
                </a:cubicBezTo>
                <a:cubicBezTo>
                  <a:pt x="12545" y="4959"/>
                  <a:pt x="11838" y="4765"/>
                  <a:pt x="11156" y="4596"/>
                </a:cubicBezTo>
                <a:cubicBezTo>
                  <a:pt x="10391" y="4408"/>
                  <a:pt x="9551" y="4258"/>
                  <a:pt x="8748" y="4258"/>
                </a:cubicBezTo>
                <a:cubicBezTo>
                  <a:pt x="8042" y="4258"/>
                  <a:pt x="7365" y="4373"/>
                  <a:pt x="6793" y="4680"/>
                </a:cubicBezTo>
                <a:cubicBezTo>
                  <a:pt x="5978" y="5117"/>
                  <a:pt x="5461" y="5904"/>
                  <a:pt x="4593" y="6207"/>
                </a:cubicBezTo>
                <a:cubicBezTo>
                  <a:pt x="4569" y="6215"/>
                  <a:pt x="4545" y="6224"/>
                  <a:pt x="4519" y="6231"/>
                </a:cubicBezTo>
                <a:cubicBezTo>
                  <a:pt x="4407" y="6267"/>
                  <a:pt x="4286" y="6293"/>
                  <a:pt x="4160" y="6310"/>
                </a:cubicBezTo>
                <a:cubicBezTo>
                  <a:pt x="4052" y="6325"/>
                  <a:pt x="3944" y="6331"/>
                  <a:pt x="3836" y="6331"/>
                </a:cubicBezTo>
                <a:cubicBezTo>
                  <a:pt x="3306" y="6331"/>
                  <a:pt x="2774" y="6185"/>
                  <a:pt x="2236" y="6169"/>
                </a:cubicBezTo>
                <a:cubicBezTo>
                  <a:pt x="2205" y="6168"/>
                  <a:pt x="2173" y="6167"/>
                  <a:pt x="2142" y="6167"/>
                </a:cubicBezTo>
                <a:cubicBezTo>
                  <a:pt x="1432" y="6167"/>
                  <a:pt x="726" y="6406"/>
                  <a:pt x="265" y="6805"/>
                </a:cubicBezTo>
                <a:cubicBezTo>
                  <a:pt x="165" y="6893"/>
                  <a:pt x="77" y="6988"/>
                  <a:pt x="1" y="7088"/>
                </a:cubicBezTo>
                <a:lnTo>
                  <a:pt x="21862" y="7088"/>
                </a:lnTo>
                <a:lnTo>
                  <a:pt x="21862" y="210"/>
                </a:lnTo>
                <a:cubicBezTo>
                  <a:pt x="21397" y="73"/>
                  <a:pt x="20892" y="0"/>
                  <a:pt x="20392" y="0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"/>
          <p:cNvSpPr/>
          <p:nvPr/>
        </p:nvSpPr>
        <p:spPr>
          <a:xfrm rot="10800000">
            <a:off x="7073611" y="4276678"/>
            <a:ext cx="2111739" cy="1036366"/>
          </a:xfrm>
          <a:custGeom>
            <a:avLst/>
            <a:gdLst/>
            <a:ahLst/>
            <a:cxnLst/>
            <a:rect l="l" t="t" r="r" b="b"/>
            <a:pathLst>
              <a:path w="13155" h="6456" extrusionOk="0">
                <a:moveTo>
                  <a:pt x="1821" y="0"/>
                </a:moveTo>
                <a:lnTo>
                  <a:pt x="1821" y="3"/>
                </a:lnTo>
                <a:lnTo>
                  <a:pt x="0" y="4"/>
                </a:lnTo>
                <a:lnTo>
                  <a:pt x="0" y="222"/>
                </a:lnTo>
                <a:lnTo>
                  <a:pt x="0" y="1236"/>
                </a:lnTo>
                <a:lnTo>
                  <a:pt x="0" y="2358"/>
                </a:lnTo>
                <a:lnTo>
                  <a:pt x="1" y="3370"/>
                </a:lnTo>
                <a:lnTo>
                  <a:pt x="1" y="4493"/>
                </a:lnTo>
                <a:lnTo>
                  <a:pt x="1" y="5504"/>
                </a:lnTo>
                <a:lnTo>
                  <a:pt x="1" y="6178"/>
                </a:lnTo>
                <a:cubicBezTo>
                  <a:pt x="369" y="6349"/>
                  <a:pt x="770" y="6456"/>
                  <a:pt x="1177" y="6456"/>
                </a:cubicBezTo>
                <a:cubicBezTo>
                  <a:pt x="1363" y="6456"/>
                  <a:pt x="1550" y="6434"/>
                  <a:pt x="1736" y="6385"/>
                </a:cubicBezTo>
                <a:cubicBezTo>
                  <a:pt x="1764" y="6378"/>
                  <a:pt x="1794" y="6370"/>
                  <a:pt x="1822" y="6361"/>
                </a:cubicBezTo>
                <a:cubicBezTo>
                  <a:pt x="1843" y="6355"/>
                  <a:pt x="1862" y="6348"/>
                  <a:pt x="1882" y="6342"/>
                </a:cubicBezTo>
                <a:cubicBezTo>
                  <a:pt x="2342" y="6188"/>
                  <a:pt x="2719" y="5901"/>
                  <a:pt x="3050" y="5558"/>
                </a:cubicBezTo>
                <a:cubicBezTo>
                  <a:pt x="3068" y="5540"/>
                  <a:pt x="3085" y="5522"/>
                  <a:pt x="3102" y="5503"/>
                </a:cubicBezTo>
                <a:cubicBezTo>
                  <a:pt x="3398" y="5189"/>
                  <a:pt x="3657" y="4831"/>
                  <a:pt x="3908" y="4490"/>
                </a:cubicBezTo>
                <a:cubicBezTo>
                  <a:pt x="3908" y="4490"/>
                  <a:pt x="3909" y="4490"/>
                  <a:pt x="3909" y="4489"/>
                </a:cubicBezTo>
                <a:cubicBezTo>
                  <a:pt x="3923" y="4471"/>
                  <a:pt x="3936" y="4455"/>
                  <a:pt x="3949" y="4436"/>
                </a:cubicBezTo>
                <a:cubicBezTo>
                  <a:pt x="4217" y="4078"/>
                  <a:pt x="4522" y="3714"/>
                  <a:pt x="4875" y="3424"/>
                </a:cubicBezTo>
                <a:cubicBezTo>
                  <a:pt x="4897" y="3405"/>
                  <a:pt x="4919" y="3387"/>
                  <a:pt x="4942" y="3369"/>
                </a:cubicBezTo>
                <a:cubicBezTo>
                  <a:pt x="5319" y="3071"/>
                  <a:pt x="5750" y="2859"/>
                  <a:pt x="6248" y="2826"/>
                </a:cubicBezTo>
                <a:cubicBezTo>
                  <a:pt x="6296" y="2822"/>
                  <a:pt x="6344" y="2821"/>
                  <a:pt x="6391" y="2821"/>
                </a:cubicBezTo>
                <a:cubicBezTo>
                  <a:pt x="7025" y="2821"/>
                  <a:pt x="7616" y="3105"/>
                  <a:pt x="8200" y="3368"/>
                </a:cubicBezTo>
                <a:cubicBezTo>
                  <a:pt x="8240" y="3387"/>
                  <a:pt x="8281" y="3405"/>
                  <a:pt x="8323" y="3423"/>
                </a:cubicBezTo>
                <a:cubicBezTo>
                  <a:pt x="8382" y="3449"/>
                  <a:pt x="8442" y="3475"/>
                  <a:pt x="8501" y="3501"/>
                </a:cubicBezTo>
                <a:cubicBezTo>
                  <a:pt x="9052" y="3734"/>
                  <a:pt x="9659" y="3908"/>
                  <a:pt x="10259" y="3908"/>
                </a:cubicBezTo>
                <a:cubicBezTo>
                  <a:pt x="10487" y="3908"/>
                  <a:pt x="10715" y="3882"/>
                  <a:pt x="10937" y="3826"/>
                </a:cubicBezTo>
                <a:cubicBezTo>
                  <a:pt x="11253" y="3746"/>
                  <a:pt x="11547" y="3604"/>
                  <a:pt x="11810" y="3423"/>
                </a:cubicBezTo>
                <a:cubicBezTo>
                  <a:pt x="11835" y="3405"/>
                  <a:pt x="11861" y="3387"/>
                  <a:pt x="11886" y="3368"/>
                </a:cubicBezTo>
                <a:cubicBezTo>
                  <a:pt x="11986" y="3295"/>
                  <a:pt x="12081" y="3217"/>
                  <a:pt x="12169" y="3134"/>
                </a:cubicBezTo>
                <a:cubicBezTo>
                  <a:pt x="12416" y="2906"/>
                  <a:pt x="12624" y="2641"/>
                  <a:pt x="12783" y="2355"/>
                </a:cubicBezTo>
                <a:cubicBezTo>
                  <a:pt x="12794" y="2337"/>
                  <a:pt x="12805" y="2319"/>
                  <a:pt x="12814" y="2300"/>
                </a:cubicBezTo>
                <a:cubicBezTo>
                  <a:pt x="12983" y="1983"/>
                  <a:pt x="13095" y="1639"/>
                  <a:pt x="13135" y="1287"/>
                </a:cubicBezTo>
                <a:cubicBezTo>
                  <a:pt x="13137" y="1269"/>
                  <a:pt x="13139" y="1251"/>
                  <a:pt x="13141" y="1232"/>
                </a:cubicBezTo>
                <a:cubicBezTo>
                  <a:pt x="13152" y="1109"/>
                  <a:pt x="13155" y="984"/>
                  <a:pt x="13149" y="860"/>
                </a:cubicBezTo>
                <a:cubicBezTo>
                  <a:pt x="13137" y="644"/>
                  <a:pt x="13096" y="428"/>
                  <a:pt x="13028" y="222"/>
                </a:cubicBezTo>
                <a:cubicBezTo>
                  <a:pt x="13023" y="204"/>
                  <a:pt x="13017" y="185"/>
                  <a:pt x="13010" y="167"/>
                </a:cubicBezTo>
                <a:cubicBezTo>
                  <a:pt x="12991" y="111"/>
                  <a:pt x="12969" y="56"/>
                  <a:pt x="12946" y="1"/>
                </a:cubicBezTo>
                <a:lnTo>
                  <a:pt x="1880" y="3"/>
                </a:lnTo>
                <a:lnTo>
                  <a:pt x="1880" y="0"/>
                </a:ln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"/>
          <p:cNvSpPr/>
          <p:nvPr/>
        </p:nvSpPr>
        <p:spPr>
          <a:xfrm rot="10800000">
            <a:off x="-322222" y="3911478"/>
            <a:ext cx="4631379" cy="1561772"/>
          </a:xfrm>
          <a:custGeom>
            <a:avLst/>
            <a:gdLst/>
            <a:ahLst/>
            <a:cxnLst/>
            <a:rect l="l" t="t" r="r" b="b"/>
            <a:pathLst>
              <a:path w="28851" h="9729" extrusionOk="0">
                <a:moveTo>
                  <a:pt x="943" y="0"/>
                </a:moveTo>
                <a:cubicBezTo>
                  <a:pt x="631" y="0"/>
                  <a:pt x="337" y="87"/>
                  <a:pt x="179" y="380"/>
                </a:cubicBezTo>
                <a:cubicBezTo>
                  <a:pt x="1" y="711"/>
                  <a:pt x="78" y="1189"/>
                  <a:pt x="451" y="1303"/>
                </a:cubicBezTo>
                <a:cubicBezTo>
                  <a:pt x="355" y="2313"/>
                  <a:pt x="452" y="3522"/>
                  <a:pt x="1499" y="3989"/>
                </a:cubicBezTo>
                <a:cubicBezTo>
                  <a:pt x="1785" y="4117"/>
                  <a:pt x="2088" y="4165"/>
                  <a:pt x="2396" y="4165"/>
                </a:cubicBezTo>
                <a:cubicBezTo>
                  <a:pt x="3000" y="4165"/>
                  <a:pt x="3625" y="3981"/>
                  <a:pt x="4188" y="3848"/>
                </a:cubicBezTo>
                <a:cubicBezTo>
                  <a:pt x="4624" y="3745"/>
                  <a:pt x="5112" y="3633"/>
                  <a:pt x="5582" y="3633"/>
                </a:cubicBezTo>
                <a:cubicBezTo>
                  <a:pt x="6044" y="3633"/>
                  <a:pt x="6489" y="3741"/>
                  <a:pt x="6852" y="4069"/>
                </a:cubicBezTo>
                <a:cubicBezTo>
                  <a:pt x="7560" y="4711"/>
                  <a:pt x="7722" y="5737"/>
                  <a:pt x="8257" y="6500"/>
                </a:cubicBezTo>
                <a:cubicBezTo>
                  <a:pt x="8521" y="6876"/>
                  <a:pt x="8874" y="7178"/>
                  <a:pt x="9322" y="7300"/>
                </a:cubicBezTo>
                <a:cubicBezTo>
                  <a:pt x="9482" y="7344"/>
                  <a:pt x="9645" y="7363"/>
                  <a:pt x="9808" y="7363"/>
                </a:cubicBezTo>
                <a:cubicBezTo>
                  <a:pt x="10078" y="7363"/>
                  <a:pt x="10348" y="7310"/>
                  <a:pt x="10606" y="7231"/>
                </a:cubicBezTo>
                <a:cubicBezTo>
                  <a:pt x="11498" y="6959"/>
                  <a:pt x="12280" y="6380"/>
                  <a:pt x="13194" y="6184"/>
                </a:cubicBezTo>
                <a:cubicBezTo>
                  <a:pt x="13322" y="6156"/>
                  <a:pt x="13450" y="6141"/>
                  <a:pt x="13577" y="6141"/>
                </a:cubicBezTo>
                <a:cubicBezTo>
                  <a:pt x="13849" y="6141"/>
                  <a:pt x="14113" y="6211"/>
                  <a:pt x="14347" y="6376"/>
                </a:cubicBezTo>
                <a:cubicBezTo>
                  <a:pt x="14724" y="6643"/>
                  <a:pt x="14907" y="7097"/>
                  <a:pt x="15047" y="7521"/>
                </a:cubicBezTo>
                <a:cubicBezTo>
                  <a:pt x="15341" y="8400"/>
                  <a:pt x="15592" y="9554"/>
                  <a:pt x="16688" y="9709"/>
                </a:cubicBezTo>
                <a:cubicBezTo>
                  <a:pt x="16781" y="9722"/>
                  <a:pt x="16872" y="9728"/>
                  <a:pt x="16961" y="9728"/>
                </a:cubicBezTo>
                <a:cubicBezTo>
                  <a:pt x="18160" y="9728"/>
                  <a:pt x="18967" y="8588"/>
                  <a:pt x="19887" y="7966"/>
                </a:cubicBezTo>
                <a:cubicBezTo>
                  <a:pt x="20301" y="7685"/>
                  <a:pt x="20755" y="7537"/>
                  <a:pt x="21232" y="7537"/>
                </a:cubicBezTo>
                <a:cubicBezTo>
                  <a:pt x="21401" y="7537"/>
                  <a:pt x="21572" y="7556"/>
                  <a:pt x="21746" y="7593"/>
                </a:cubicBezTo>
                <a:cubicBezTo>
                  <a:pt x="22408" y="7736"/>
                  <a:pt x="23015" y="8087"/>
                  <a:pt x="23550" y="8494"/>
                </a:cubicBezTo>
                <a:cubicBezTo>
                  <a:pt x="24053" y="8876"/>
                  <a:pt x="24539" y="9361"/>
                  <a:pt x="25189" y="9466"/>
                </a:cubicBezTo>
                <a:cubicBezTo>
                  <a:pt x="25284" y="9481"/>
                  <a:pt x="25378" y="9489"/>
                  <a:pt x="25473" y="9489"/>
                </a:cubicBezTo>
                <a:cubicBezTo>
                  <a:pt x="26024" y="9489"/>
                  <a:pt x="26554" y="9240"/>
                  <a:pt x="26991" y="8910"/>
                </a:cubicBezTo>
                <a:cubicBezTo>
                  <a:pt x="27838" y="8271"/>
                  <a:pt x="28376" y="7319"/>
                  <a:pt x="28611" y="6292"/>
                </a:cubicBezTo>
                <a:cubicBezTo>
                  <a:pt x="28851" y="5239"/>
                  <a:pt x="28800" y="4124"/>
                  <a:pt x="28525" y="3084"/>
                </a:cubicBezTo>
                <a:cubicBezTo>
                  <a:pt x="28226" y="1958"/>
                  <a:pt x="27654" y="694"/>
                  <a:pt x="26488" y="261"/>
                </a:cubicBezTo>
                <a:cubicBezTo>
                  <a:pt x="26074" y="106"/>
                  <a:pt x="25631" y="64"/>
                  <a:pt x="25188" y="64"/>
                </a:cubicBezTo>
                <a:cubicBezTo>
                  <a:pt x="24971" y="64"/>
                  <a:pt x="24753" y="74"/>
                  <a:pt x="24540" y="86"/>
                </a:cubicBezTo>
                <a:cubicBezTo>
                  <a:pt x="23776" y="131"/>
                  <a:pt x="23013" y="188"/>
                  <a:pt x="22250" y="248"/>
                </a:cubicBezTo>
                <a:cubicBezTo>
                  <a:pt x="20720" y="367"/>
                  <a:pt x="19190" y="503"/>
                  <a:pt x="17661" y="628"/>
                </a:cubicBezTo>
                <a:cubicBezTo>
                  <a:pt x="15187" y="828"/>
                  <a:pt x="12704" y="996"/>
                  <a:pt x="10221" y="996"/>
                </a:cubicBezTo>
                <a:cubicBezTo>
                  <a:pt x="9649" y="996"/>
                  <a:pt x="9077" y="987"/>
                  <a:pt x="8505" y="967"/>
                </a:cubicBezTo>
                <a:cubicBezTo>
                  <a:pt x="6985" y="916"/>
                  <a:pt x="5467" y="790"/>
                  <a:pt x="3966" y="555"/>
                </a:cubicBezTo>
                <a:cubicBezTo>
                  <a:pt x="3209" y="436"/>
                  <a:pt x="2459" y="290"/>
                  <a:pt x="1714" y="116"/>
                </a:cubicBezTo>
                <a:cubicBezTo>
                  <a:pt x="1493" y="64"/>
                  <a:pt x="1211" y="0"/>
                  <a:pt x="943" y="0"/>
                </a:cubicBezTo>
                <a:close/>
              </a:path>
            </a:pathLst>
          </a:custGeom>
          <a:solidFill>
            <a:srgbClr val="FF6EA7">
              <a:alpha val="49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"/>
          <p:cNvSpPr/>
          <p:nvPr/>
        </p:nvSpPr>
        <p:spPr>
          <a:xfrm rot="10800000">
            <a:off x="7238474" y="-283427"/>
            <a:ext cx="2349802" cy="3352777"/>
          </a:xfrm>
          <a:custGeom>
            <a:avLst/>
            <a:gdLst/>
            <a:ahLst/>
            <a:cxnLst/>
            <a:rect l="l" t="t" r="r" b="b"/>
            <a:pathLst>
              <a:path w="14638" h="20886" extrusionOk="0">
                <a:moveTo>
                  <a:pt x="3191" y="1"/>
                </a:moveTo>
                <a:cubicBezTo>
                  <a:pt x="2885" y="1"/>
                  <a:pt x="2576" y="81"/>
                  <a:pt x="2295" y="191"/>
                </a:cubicBezTo>
                <a:cubicBezTo>
                  <a:pt x="1899" y="349"/>
                  <a:pt x="1532" y="564"/>
                  <a:pt x="1185" y="809"/>
                </a:cubicBezTo>
                <a:cubicBezTo>
                  <a:pt x="1218" y="721"/>
                  <a:pt x="1252" y="633"/>
                  <a:pt x="1287" y="547"/>
                </a:cubicBezTo>
                <a:cubicBezTo>
                  <a:pt x="1332" y="438"/>
                  <a:pt x="1242" y="367"/>
                  <a:pt x="1149" y="367"/>
                </a:cubicBezTo>
                <a:cubicBezTo>
                  <a:pt x="1089" y="367"/>
                  <a:pt x="1027" y="397"/>
                  <a:pt x="998" y="467"/>
                </a:cubicBezTo>
                <a:cubicBezTo>
                  <a:pt x="147" y="2564"/>
                  <a:pt x="0" y="4857"/>
                  <a:pt x="71" y="7096"/>
                </a:cubicBezTo>
                <a:cubicBezTo>
                  <a:pt x="107" y="8264"/>
                  <a:pt x="200" y="9428"/>
                  <a:pt x="285" y="10592"/>
                </a:cubicBezTo>
                <a:cubicBezTo>
                  <a:pt x="378" y="11838"/>
                  <a:pt x="471" y="13083"/>
                  <a:pt x="565" y="14328"/>
                </a:cubicBezTo>
                <a:cubicBezTo>
                  <a:pt x="660" y="15573"/>
                  <a:pt x="755" y="16818"/>
                  <a:pt x="852" y="18063"/>
                </a:cubicBezTo>
                <a:cubicBezTo>
                  <a:pt x="895" y="18617"/>
                  <a:pt x="909" y="19183"/>
                  <a:pt x="997" y="19731"/>
                </a:cubicBezTo>
                <a:cubicBezTo>
                  <a:pt x="1063" y="20137"/>
                  <a:pt x="1227" y="20580"/>
                  <a:pt x="1623" y="20768"/>
                </a:cubicBezTo>
                <a:cubicBezTo>
                  <a:pt x="1853" y="20878"/>
                  <a:pt x="2108" y="20885"/>
                  <a:pt x="2359" y="20885"/>
                </a:cubicBezTo>
                <a:cubicBezTo>
                  <a:pt x="2678" y="20885"/>
                  <a:pt x="2997" y="20884"/>
                  <a:pt x="3315" y="20883"/>
                </a:cubicBezTo>
                <a:cubicBezTo>
                  <a:pt x="3934" y="20882"/>
                  <a:pt x="4551" y="20881"/>
                  <a:pt x="5168" y="20880"/>
                </a:cubicBezTo>
                <a:cubicBezTo>
                  <a:pt x="6413" y="20878"/>
                  <a:pt x="7658" y="20875"/>
                  <a:pt x="8904" y="20873"/>
                </a:cubicBezTo>
                <a:cubicBezTo>
                  <a:pt x="8946" y="20873"/>
                  <a:pt x="8987" y="20873"/>
                  <a:pt x="9029" y="20873"/>
                </a:cubicBezTo>
                <a:cubicBezTo>
                  <a:pt x="9733" y="20873"/>
                  <a:pt x="10440" y="20882"/>
                  <a:pt x="11147" y="20882"/>
                </a:cubicBezTo>
                <a:cubicBezTo>
                  <a:pt x="11621" y="20882"/>
                  <a:pt x="12096" y="20878"/>
                  <a:pt x="12569" y="20863"/>
                </a:cubicBezTo>
                <a:cubicBezTo>
                  <a:pt x="13054" y="20848"/>
                  <a:pt x="13560" y="20768"/>
                  <a:pt x="13928" y="20425"/>
                </a:cubicBezTo>
                <a:cubicBezTo>
                  <a:pt x="14266" y="20112"/>
                  <a:pt x="14409" y="19650"/>
                  <a:pt x="14479" y="19208"/>
                </a:cubicBezTo>
                <a:cubicBezTo>
                  <a:pt x="14615" y="18346"/>
                  <a:pt x="14637" y="17435"/>
                  <a:pt x="14556" y="16567"/>
                </a:cubicBezTo>
                <a:cubicBezTo>
                  <a:pt x="14480" y="15744"/>
                  <a:pt x="14290" y="14898"/>
                  <a:pt x="13827" y="14200"/>
                </a:cubicBezTo>
                <a:cubicBezTo>
                  <a:pt x="13606" y="13867"/>
                  <a:pt x="13329" y="13578"/>
                  <a:pt x="13000" y="13350"/>
                </a:cubicBezTo>
                <a:cubicBezTo>
                  <a:pt x="12618" y="13086"/>
                  <a:pt x="12175" y="12928"/>
                  <a:pt x="11727" y="12811"/>
                </a:cubicBezTo>
                <a:cubicBezTo>
                  <a:pt x="10841" y="12580"/>
                  <a:pt x="9808" y="12500"/>
                  <a:pt x="9119" y="11827"/>
                </a:cubicBezTo>
                <a:cubicBezTo>
                  <a:pt x="8381" y="11106"/>
                  <a:pt x="8246" y="10000"/>
                  <a:pt x="8306" y="9020"/>
                </a:cubicBezTo>
                <a:cubicBezTo>
                  <a:pt x="8344" y="8404"/>
                  <a:pt x="8449" y="7795"/>
                  <a:pt x="8518" y="7181"/>
                </a:cubicBezTo>
                <a:cubicBezTo>
                  <a:pt x="8574" y="6676"/>
                  <a:pt x="8621" y="6136"/>
                  <a:pt x="8417" y="5654"/>
                </a:cubicBezTo>
                <a:cubicBezTo>
                  <a:pt x="7771" y="4140"/>
                  <a:pt x="5341" y="4868"/>
                  <a:pt x="4856" y="3246"/>
                </a:cubicBezTo>
                <a:cubicBezTo>
                  <a:pt x="4619" y="2457"/>
                  <a:pt x="4843" y="1582"/>
                  <a:pt x="4492" y="818"/>
                </a:cubicBezTo>
                <a:cubicBezTo>
                  <a:pt x="4321" y="450"/>
                  <a:pt x="3993" y="161"/>
                  <a:pt x="3598" y="53"/>
                </a:cubicBezTo>
                <a:cubicBezTo>
                  <a:pt x="3465" y="17"/>
                  <a:pt x="3328" y="1"/>
                  <a:pt x="3191" y="1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"/>
          <p:cNvSpPr/>
          <p:nvPr/>
        </p:nvSpPr>
        <p:spPr>
          <a:xfrm rot="10545964">
            <a:off x="1016839" y="203702"/>
            <a:ext cx="1057317" cy="823815"/>
          </a:xfrm>
          <a:custGeom>
            <a:avLst/>
            <a:gdLst/>
            <a:ahLst/>
            <a:cxnLst/>
            <a:rect l="l" t="t" r="r" b="b"/>
            <a:pathLst>
              <a:path w="17601" h="16033" extrusionOk="0">
                <a:moveTo>
                  <a:pt x="16107" y="0"/>
                </a:moveTo>
                <a:cubicBezTo>
                  <a:pt x="16093" y="0"/>
                  <a:pt x="16078" y="6"/>
                  <a:pt x="16067" y="16"/>
                </a:cubicBezTo>
                <a:cubicBezTo>
                  <a:pt x="16046" y="38"/>
                  <a:pt x="16045" y="73"/>
                  <a:pt x="16066" y="94"/>
                </a:cubicBezTo>
                <a:lnTo>
                  <a:pt x="16107" y="137"/>
                </a:lnTo>
                <a:cubicBezTo>
                  <a:pt x="16118" y="149"/>
                  <a:pt x="16132" y="154"/>
                  <a:pt x="16147" y="154"/>
                </a:cubicBezTo>
                <a:cubicBezTo>
                  <a:pt x="16161" y="154"/>
                  <a:pt x="16175" y="150"/>
                  <a:pt x="16185" y="139"/>
                </a:cubicBezTo>
                <a:cubicBezTo>
                  <a:pt x="16207" y="119"/>
                  <a:pt x="16208" y="84"/>
                  <a:pt x="16188" y="61"/>
                </a:cubicBezTo>
                <a:lnTo>
                  <a:pt x="16146" y="17"/>
                </a:lnTo>
                <a:cubicBezTo>
                  <a:pt x="16136" y="6"/>
                  <a:pt x="16121" y="0"/>
                  <a:pt x="16107" y="0"/>
                </a:cubicBezTo>
                <a:close/>
                <a:moveTo>
                  <a:pt x="16632" y="649"/>
                </a:moveTo>
                <a:cubicBezTo>
                  <a:pt x="16621" y="649"/>
                  <a:pt x="16610" y="652"/>
                  <a:pt x="16600" y="658"/>
                </a:cubicBezTo>
                <a:cubicBezTo>
                  <a:pt x="16576" y="675"/>
                  <a:pt x="16568" y="710"/>
                  <a:pt x="16587" y="735"/>
                </a:cubicBezTo>
                <a:cubicBezTo>
                  <a:pt x="16729" y="945"/>
                  <a:pt x="16857" y="1168"/>
                  <a:pt x="16968" y="1401"/>
                </a:cubicBezTo>
                <a:cubicBezTo>
                  <a:pt x="16977" y="1420"/>
                  <a:pt x="16998" y="1432"/>
                  <a:pt x="17018" y="1432"/>
                </a:cubicBezTo>
                <a:cubicBezTo>
                  <a:pt x="17027" y="1432"/>
                  <a:pt x="17034" y="1431"/>
                  <a:pt x="17043" y="1426"/>
                </a:cubicBezTo>
                <a:cubicBezTo>
                  <a:pt x="17069" y="1414"/>
                  <a:pt x="17081" y="1380"/>
                  <a:pt x="17068" y="1353"/>
                </a:cubicBezTo>
                <a:cubicBezTo>
                  <a:pt x="16955" y="1116"/>
                  <a:pt x="16824" y="887"/>
                  <a:pt x="16678" y="673"/>
                </a:cubicBezTo>
                <a:cubicBezTo>
                  <a:pt x="16667" y="657"/>
                  <a:pt x="16650" y="649"/>
                  <a:pt x="16632" y="649"/>
                </a:cubicBezTo>
                <a:close/>
                <a:moveTo>
                  <a:pt x="17302" y="2043"/>
                </a:moveTo>
                <a:cubicBezTo>
                  <a:pt x="17296" y="2043"/>
                  <a:pt x="17291" y="2044"/>
                  <a:pt x="17285" y="2046"/>
                </a:cubicBezTo>
                <a:cubicBezTo>
                  <a:pt x="17255" y="2055"/>
                  <a:pt x="17239" y="2086"/>
                  <a:pt x="17248" y="2115"/>
                </a:cubicBezTo>
                <a:cubicBezTo>
                  <a:pt x="17324" y="2359"/>
                  <a:pt x="17382" y="2610"/>
                  <a:pt x="17423" y="2863"/>
                </a:cubicBezTo>
                <a:cubicBezTo>
                  <a:pt x="17427" y="2890"/>
                  <a:pt x="17451" y="2909"/>
                  <a:pt x="17477" y="2909"/>
                </a:cubicBezTo>
                <a:lnTo>
                  <a:pt x="17486" y="2909"/>
                </a:lnTo>
                <a:cubicBezTo>
                  <a:pt x="17517" y="2904"/>
                  <a:pt x="17537" y="2875"/>
                  <a:pt x="17532" y="2845"/>
                </a:cubicBezTo>
                <a:cubicBezTo>
                  <a:pt x="17491" y="2588"/>
                  <a:pt x="17432" y="2331"/>
                  <a:pt x="17355" y="2082"/>
                </a:cubicBezTo>
                <a:cubicBezTo>
                  <a:pt x="17347" y="2059"/>
                  <a:pt x="17325" y="2043"/>
                  <a:pt x="17302" y="2043"/>
                </a:cubicBezTo>
                <a:close/>
                <a:moveTo>
                  <a:pt x="17544" y="3572"/>
                </a:moveTo>
                <a:cubicBezTo>
                  <a:pt x="17513" y="3572"/>
                  <a:pt x="17488" y="3597"/>
                  <a:pt x="17489" y="3627"/>
                </a:cubicBezTo>
                <a:lnTo>
                  <a:pt x="17489" y="3701"/>
                </a:lnTo>
                <a:cubicBezTo>
                  <a:pt x="17489" y="3933"/>
                  <a:pt x="17474" y="4166"/>
                  <a:pt x="17443" y="4393"/>
                </a:cubicBezTo>
                <a:cubicBezTo>
                  <a:pt x="17439" y="4424"/>
                  <a:pt x="17460" y="4452"/>
                  <a:pt x="17490" y="4456"/>
                </a:cubicBezTo>
                <a:lnTo>
                  <a:pt x="17498" y="4456"/>
                </a:lnTo>
                <a:cubicBezTo>
                  <a:pt x="17526" y="4456"/>
                  <a:pt x="17549" y="4436"/>
                  <a:pt x="17553" y="4408"/>
                </a:cubicBezTo>
                <a:cubicBezTo>
                  <a:pt x="17584" y="4176"/>
                  <a:pt x="17600" y="3938"/>
                  <a:pt x="17600" y="3701"/>
                </a:cubicBezTo>
                <a:lnTo>
                  <a:pt x="17600" y="3626"/>
                </a:lnTo>
                <a:cubicBezTo>
                  <a:pt x="17599" y="3595"/>
                  <a:pt x="17575" y="3572"/>
                  <a:pt x="17545" y="3572"/>
                </a:cubicBezTo>
                <a:close/>
                <a:moveTo>
                  <a:pt x="17335" y="5103"/>
                </a:moveTo>
                <a:cubicBezTo>
                  <a:pt x="17311" y="5103"/>
                  <a:pt x="17289" y="5119"/>
                  <a:pt x="17282" y="5143"/>
                </a:cubicBezTo>
                <a:cubicBezTo>
                  <a:pt x="17247" y="5258"/>
                  <a:pt x="17208" y="5373"/>
                  <a:pt x="17166" y="5483"/>
                </a:cubicBezTo>
                <a:cubicBezTo>
                  <a:pt x="17117" y="5608"/>
                  <a:pt x="17063" y="5734"/>
                  <a:pt x="17003" y="5857"/>
                </a:cubicBezTo>
                <a:cubicBezTo>
                  <a:pt x="16989" y="5884"/>
                  <a:pt x="17001" y="5917"/>
                  <a:pt x="17029" y="5931"/>
                </a:cubicBezTo>
                <a:cubicBezTo>
                  <a:pt x="17036" y="5935"/>
                  <a:pt x="17045" y="5937"/>
                  <a:pt x="17052" y="5937"/>
                </a:cubicBezTo>
                <a:cubicBezTo>
                  <a:pt x="17073" y="5937"/>
                  <a:pt x="17093" y="5925"/>
                  <a:pt x="17102" y="5906"/>
                </a:cubicBezTo>
                <a:cubicBezTo>
                  <a:pt x="17163" y="5780"/>
                  <a:pt x="17220" y="5650"/>
                  <a:pt x="17269" y="5522"/>
                </a:cubicBezTo>
                <a:cubicBezTo>
                  <a:pt x="17313" y="5409"/>
                  <a:pt x="17352" y="5293"/>
                  <a:pt x="17388" y="5175"/>
                </a:cubicBezTo>
                <a:cubicBezTo>
                  <a:pt x="17396" y="5145"/>
                  <a:pt x="17380" y="5115"/>
                  <a:pt x="17350" y="5106"/>
                </a:cubicBezTo>
                <a:cubicBezTo>
                  <a:pt x="17345" y="5104"/>
                  <a:pt x="17340" y="5103"/>
                  <a:pt x="17335" y="5103"/>
                </a:cubicBezTo>
                <a:close/>
                <a:moveTo>
                  <a:pt x="16660" y="6494"/>
                </a:moveTo>
                <a:cubicBezTo>
                  <a:pt x="16643" y="6494"/>
                  <a:pt x="16626" y="6503"/>
                  <a:pt x="16614" y="6518"/>
                </a:cubicBezTo>
                <a:cubicBezTo>
                  <a:pt x="16470" y="6726"/>
                  <a:pt x="16307" y="6927"/>
                  <a:pt x="16130" y="7114"/>
                </a:cubicBezTo>
                <a:cubicBezTo>
                  <a:pt x="16110" y="7136"/>
                  <a:pt x="16111" y="7172"/>
                  <a:pt x="16134" y="7192"/>
                </a:cubicBezTo>
                <a:cubicBezTo>
                  <a:pt x="16144" y="7203"/>
                  <a:pt x="16157" y="7208"/>
                  <a:pt x="16171" y="7208"/>
                </a:cubicBezTo>
                <a:cubicBezTo>
                  <a:pt x="16186" y="7208"/>
                  <a:pt x="16201" y="7202"/>
                  <a:pt x="16212" y="7190"/>
                </a:cubicBezTo>
                <a:cubicBezTo>
                  <a:pt x="16391" y="6999"/>
                  <a:pt x="16558" y="6795"/>
                  <a:pt x="16705" y="6581"/>
                </a:cubicBezTo>
                <a:cubicBezTo>
                  <a:pt x="16723" y="6556"/>
                  <a:pt x="16717" y="6522"/>
                  <a:pt x="16691" y="6504"/>
                </a:cubicBezTo>
                <a:cubicBezTo>
                  <a:pt x="16682" y="6497"/>
                  <a:pt x="16671" y="6494"/>
                  <a:pt x="16660" y="6494"/>
                </a:cubicBezTo>
                <a:close/>
                <a:moveTo>
                  <a:pt x="15601" y="7622"/>
                </a:moveTo>
                <a:cubicBezTo>
                  <a:pt x="15588" y="7622"/>
                  <a:pt x="15576" y="7626"/>
                  <a:pt x="15566" y="7634"/>
                </a:cubicBezTo>
                <a:cubicBezTo>
                  <a:pt x="15367" y="7793"/>
                  <a:pt x="15154" y="7941"/>
                  <a:pt x="14934" y="8070"/>
                </a:cubicBezTo>
                <a:cubicBezTo>
                  <a:pt x="14907" y="8085"/>
                  <a:pt x="14899" y="8119"/>
                  <a:pt x="14915" y="8146"/>
                </a:cubicBezTo>
                <a:cubicBezTo>
                  <a:pt x="14924" y="8163"/>
                  <a:pt x="14943" y="8174"/>
                  <a:pt x="14962" y="8174"/>
                </a:cubicBezTo>
                <a:cubicBezTo>
                  <a:pt x="14971" y="8174"/>
                  <a:pt x="14981" y="8171"/>
                  <a:pt x="14990" y="8165"/>
                </a:cubicBezTo>
                <a:cubicBezTo>
                  <a:pt x="15215" y="8033"/>
                  <a:pt x="15432" y="7883"/>
                  <a:pt x="15636" y="7721"/>
                </a:cubicBezTo>
                <a:cubicBezTo>
                  <a:pt x="15659" y="7702"/>
                  <a:pt x="15664" y="7667"/>
                  <a:pt x="15644" y="7643"/>
                </a:cubicBezTo>
                <a:cubicBezTo>
                  <a:pt x="15633" y="7629"/>
                  <a:pt x="15617" y="7622"/>
                  <a:pt x="15601" y="7622"/>
                </a:cubicBezTo>
                <a:close/>
                <a:moveTo>
                  <a:pt x="14268" y="8408"/>
                </a:moveTo>
                <a:cubicBezTo>
                  <a:pt x="14261" y="8408"/>
                  <a:pt x="14254" y="8409"/>
                  <a:pt x="14247" y="8412"/>
                </a:cubicBezTo>
                <a:cubicBezTo>
                  <a:pt x="14009" y="8509"/>
                  <a:pt x="13763" y="8590"/>
                  <a:pt x="13517" y="8650"/>
                </a:cubicBezTo>
                <a:cubicBezTo>
                  <a:pt x="13487" y="8658"/>
                  <a:pt x="13469" y="8688"/>
                  <a:pt x="13477" y="8717"/>
                </a:cubicBezTo>
                <a:cubicBezTo>
                  <a:pt x="13483" y="8743"/>
                  <a:pt x="13506" y="8759"/>
                  <a:pt x="13530" y="8759"/>
                </a:cubicBezTo>
                <a:cubicBezTo>
                  <a:pt x="13534" y="8759"/>
                  <a:pt x="13540" y="8759"/>
                  <a:pt x="13544" y="8758"/>
                </a:cubicBezTo>
                <a:cubicBezTo>
                  <a:pt x="13795" y="8696"/>
                  <a:pt x="14046" y="8614"/>
                  <a:pt x="14289" y="8515"/>
                </a:cubicBezTo>
                <a:cubicBezTo>
                  <a:pt x="14317" y="8503"/>
                  <a:pt x="14330" y="8471"/>
                  <a:pt x="14319" y="8442"/>
                </a:cubicBezTo>
                <a:cubicBezTo>
                  <a:pt x="14310" y="8421"/>
                  <a:pt x="14289" y="8408"/>
                  <a:pt x="14268" y="8408"/>
                </a:cubicBezTo>
                <a:close/>
                <a:moveTo>
                  <a:pt x="12768" y="8775"/>
                </a:moveTo>
                <a:cubicBezTo>
                  <a:pt x="12765" y="8775"/>
                  <a:pt x="12763" y="8775"/>
                  <a:pt x="12761" y="8775"/>
                </a:cubicBezTo>
                <a:lnTo>
                  <a:pt x="12730" y="8777"/>
                </a:lnTo>
                <a:cubicBezTo>
                  <a:pt x="12495" y="8795"/>
                  <a:pt x="12256" y="8800"/>
                  <a:pt x="11989" y="8803"/>
                </a:cubicBezTo>
                <a:cubicBezTo>
                  <a:pt x="11959" y="8803"/>
                  <a:pt x="11934" y="8828"/>
                  <a:pt x="11934" y="8858"/>
                </a:cubicBezTo>
                <a:cubicBezTo>
                  <a:pt x="11934" y="8889"/>
                  <a:pt x="11960" y="8914"/>
                  <a:pt x="11990" y="8914"/>
                </a:cubicBezTo>
                <a:lnTo>
                  <a:pt x="11991" y="8913"/>
                </a:lnTo>
                <a:cubicBezTo>
                  <a:pt x="12259" y="8911"/>
                  <a:pt x="12500" y="8907"/>
                  <a:pt x="12739" y="8888"/>
                </a:cubicBezTo>
                <a:lnTo>
                  <a:pt x="12771" y="8885"/>
                </a:lnTo>
                <a:cubicBezTo>
                  <a:pt x="12801" y="8883"/>
                  <a:pt x="12823" y="8856"/>
                  <a:pt x="12821" y="8825"/>
                </a:cubicBezTo>
                <a:cubicBezTo>
                  <a:pt x="12818" y="8797"/>
                  <a:pt x="12793" y="8775"/>
                  <a:pt x="12768" y="8775"/>
                </a:cubicBezTo>
                <a:close/>
                <a:moveTo>
                  <a:pt x="11216" y="8825"/>
                </a:moveTo>
                <a:cubicBezTo>
                  <a:pt x="11214" y="8825"/>
                  <a:pt x="11212" y="8825"/>
                  <a:pt x="11210" y="8825"/>
                </a:cubicBezTo>
                <a:cubicBezTo>
                  <a:pt x="10905" y="8847"/>
                  <a:pt x="10659" y="8886"/>
                  <a:pt x="10434" y="8951"/>
                </a:cubicBezTo>
                <a:cubicBezTo>
                  <a:pt x="10404" y="8960"/>
                  <a:pt x="10387" y="8991"/>
                  <a:pt x="10396" y="9020"/>
                </a:cubicBezTo>
                <a:cubicBezTo>
                  <a:pt x="10403" y="9044"/>
                  <a:pt x="10426" y="9060"/>
                  <a:pt x="10449" y="9060"/>
                </a:cubicBezTo>
                <a:cubicBezTo>
                  <a:pt x="10455" y="9060"/>
                  <a:pt x="10460" y="9059"/>
                  <a:pt x="10464" y="9058"/>
                </a:cubicBezTo>
                <a:cubicBezTo>
                  <a:pt x="10682" y="8995"/>
                  <a:pt x="10921" y="8957"/>
                  <a:pt x="11217" y="8935"/>
                </a:cubicBezTo>
                <a:cubicBezTo>
                  <a:pt x="11248" y="8933"/>
                  <a:pt x="11271" y="8908"/>
                  <a:pt x="11269" y="8877"/>
                </a:cubicBezTo>
                <a:cubicBezTo>
                  <a:pt x="11267" y="8848"/>
                  <a:pt x="11246" y="8825"/>
                  <a:pt x="11216" y="8825"/>
                </a:cubicBezTo>
                <a:close/>
                <a:moveTo>
                  <a:pt x="9755" y="9286"/>
                </a:moveTo>
                <a:cubicBezTo>
                  <a:pt x="9743" y="9286"/>
                  <a:pt x="9732" y="9289"/>
                  <a:pt x="9722" y="9296"/>
                </a:cubicBezTo>
                <a:cubicBezTo>
                  <a:pt x="9512" y="9452"/>
                  <a:pt x="9336" y="9642"/>
                  <a:pt x="9184" y="9877"/>
                </a:cubicBezTo>
                <a:cubicBezTo>
                  <a:pt x="9167" y="9902"/>
                  <a:pt x="9175" y="9936"/>
                  <a:pt x="9200" y="9952"/>
                </a:cubicBezTo>
                <a:cubicBezTo>
                  <a:pt x="9210" y="9959"/>
                  <a:pt x="9221" y="9962"/>
                  <a:pt x="9230" y="9962"/>
                </a:cubicBezTo>
                <a:cubicBezTo>
                  <a:pt x="9248" y="9962"/>
                  <a:pt x="9267" y="9952"/>
                  <a:pt x="9277" y="9936"/>
                </a:cubicBezTo>
                <a:cubicBezTo>
                  <a:pt x="9423" y="9713"/>
                  <a:pt x="9589" y="9533"/>
                  <a:pt x="9788" y="9386"/>
                </a:cubicBezTo>
                <a:cubicBezTo>
                  <a:pt x="9813" y="9367"/>
                  <a:pt x="9818" y="9333"/>
                  <a:pt x="9800" y="9308"/>
                </a:cubicBezTo>
                <a:cubicBezTo>
                  <a:pt x="9789" y="9294"/>
                  <a:pt x="9772" y="9286"/>
                  <a:pt x="9755" y="9286"/>
                </a:cubicBezTo>
                <a:close/>
                <a:moveTo>
                  <a:pt x="8896" y="10549"/>
                </a:moveTo>
                <a:cubicBezTo>
                  <a:pt x="8873" y="10549"/>
                  <a:pt x="8851" y="10563"/>
                  <a:pt x="8844" y="10586"/>
                </a:cubicBezTo>
                <a:cubicBezTo>
                  <a:pt x="8769" y="10795"/>
                  <a:pt x="8699" y="11034"/>
                  <a:pt x="8626" y="11337"/>
                </a:cubicBezTo>
                <a:cubicBezTo>
                  <a:pt x="8619" y="11367"/>
                  <a:pt x="8637" y="11397"/>
                  <a:pt x="8667" y="11404"/>
                </a:cubicBezTo>
                <a:cubicBezTo>
                  <a:pt x="8672" y="11405"/>
                  <a:pt x="8676" y="11405"/>
                  <a:pt x="8680" y="11405"/>
                </a:cubicBezTo>
                <a:cubicBezTo>
                  <a:pt x="8705" y="11405"/>
                  <a:pt x="8728" y="11388"/>
                  <a:pt x="8734" y="11363"/>
                </a:cubicBezTo>
                <a:cubicBezTo>
                  <a:pt x="8806" y="11063"/>
                  <a:pt x="8875" y="10828"/>
                  <a:pt x="8948" y="10623"/>
                </a:cubicBezTo>
                <a:cubicBezTo>
                  <a:pt x="8958" y="10594"/>
                  <a:pt x="8943" y="10562"/>
                  <a:pt x="8914" y="10552"/>
                </a:cubicBezTo>
                <a:cubicBezTo>
                  <a:pt x="8908" y="10550"/>
                  <a:pt x="8902" y="10549"/>
                  <a:pt x="8896" y="10549"/>
                </a:cubicBezTo>
                <a:close/>
                <a:moveTo>
                  <a:pt x="8508" y="12051"/>
                </a:moveTo>
                <a:cubicBezTo>
                  <a:pt x="8483" y="12051"/>
                  <a:pt x="8459" y="12069"/>
                  <a:pt x="8454" y="12095"/>
                </a:cubicBezTo>
                <a:cubicBezTo>
                  <a:pt x="8402" y="12320"/>
                  <a:pt x="8339" y="12585"/>
                  <a:pt x="8260" y="12842"/>
                </a:cubicBezTo>
                <a:cubicBezTo>
                  <a:pt x="8252" y="12872"/>
                  <a:pt x="8268" y="12903"/>
                  <a:pt x="8298" y="12912"/>
                </a:cubicBezTo>
                <a:cubicBezTo>
                  <a:pt x="8303" y="12914"/>
                  <a:pt x="8308" y="12915"/>
                  <a:pt x="8314" y="12915"/>
                </a:cubicBezTo>
                <a:cubicBezTo>
                  <a:pt x="8337" y="12915"/>
                  <a:pt x="8360" y="12899"/>
                  <a:pt x="8367" y="12875"/>
                </a:cubicBezTo>
                <a:cubicBezTo>
                  <a:pt x="8446" y="12615"/>
                  <a:pt x="8510" y="12346"/>
                  <a:pt x="8562" y="12120"/>
                </a:cubicBezTo>
                <a:cubicBezTo>
                  <a:pt x="8569" y="12090"/>
                  <a:pt x="8550" y="12060"/>
                  <a:pt x="8520" y="12053"/>
                </a:cubicBezTo>
                <a:cubicBezTo>
                  <a:pt x="8516" y="12052"/>
                  <a:pt x="8512" y="12051"/>
                  <a:pt x="8508" y="12051"/>
                </a:cubicBezTo>
                <a:close/>
                <a:moveTo>
                  <a:pt x="62" y="13056"/>
                </a:moveTo>
                <a:cubicBezTo>
                  <a:pt x="56" y="13056"/>
                  <a:pt x="50" y="13057"/>
                  <a:pt x="44" y="13059"/>
                </a:cubicBezTo>
                <a:cubicBezTo>
                  <a:pt x="16" y="13070"/>
                  <a:pt x="0" y="13102"/>
                  <a:pt x="11" y="13131"/>
                </a:cubicBezTo>
                <a:cubicBezTo>
                  <a:pt x="98" y="13374"/>
                  <a:pt x="211" y="13613"/>
                  <a:pt x="346" y="13841"/>
                </a:cubicBezTo>
                <a:cubicBezTo>
                  <a:pt x="356" y="13858"/>
                  <a:pt x="375" y="13868"/>
                  <a:pt x="393" y="13868"/>
                </a:cubicBezTo>
                <a:cubicBezTo>
                  <a:pt x="403" y="13868"/>
                  <a:pt x="414" y="13866"/>
                  <a:pt x="422" y="13860"/>
                </a:cubicBezTo>
                <a:cubicBezTo>
                  <a:pt x="448" y="13844"/>
                  <a:pt x="458" y="13810"/>
                  <a:pt x="442" y="13784"/>
                </a:cubicBezTo>
                <a:cubicBezTo>
                  <a:pt x="310" y="13562"/>
                  <a:pt x="200" y="13330"/>
                  <a:pt x="116" y="13093"/>
                </a:cubicBezTo>
                <a:cubicBezTo>
                  <a:pt x="107" y="13070"/>
                  <a:pt x="86" y="13056"/>
                  <a:pt x="62" y="13056"/>
                </a:cubicBezTo>
                <a:close/>
                <a:moveTo>
                  <a:pt x="8029" y="13524"/>
                </a:moveTo>
                <a:cubicBezTo>
                  <a:pt x="8008" y="13524"/>
                  <a:pt x="7989" y="13535"/>
                  <a:pt x="7979" y="13555"/>
                </a:cubicBezTo>
                <a:cubicBezTo>
                  <a:pt x="7865" y="13779"/>
                  <a:pt x="7727" y="13996"/>
                  <a:pt x="7570" y="14201"/>
                </a:cubicBezTo>
                <a:cubicBezTo>
                  <a:pt x="7551" y="14225"/>
                  <a:pt x="7556" y="14260"/>
                  <a:pt x="7580" y="14278"/>
                </a:cubicBezTo>
                <a:cubicBezTo>
                  <a:pt x="7590" y="14286"/>
                  <a:pt x="7602" y="14290"/>
                  <a:pt x="7614" y="14290"/>
                </a:cubicBezTo>
                <a:cubicBezTo>
                  <a:pt x="7631" y="14290"/>
                  <a:pt x="7647" y="14282"/>
                  <a:pt x="7658" y="14268"/>
                </a:cubicBezTo>
                <a:cubicBezTo>
                  <a:pt x="7819" y="14058"/>
                  <a:pt x="7961" y="13836"/>
                  <a:pt x="8079" y="13605"/>
                </a:cubicBezTo>
                <a:cubicBezTo>
                  <a:pt x="8093" y="13577"/>
                  <a:pt x="8081" y="13544"/>
                  <a:pt x="8054" y="13530"/>
                </a:cubicBezTo>
                <a:cubicBezTo>
                  <a:pt x="8046" y="13526"/>
                  <a:pt x="8037" y="13524"/>
                  <a:pt x="8029" y="13524"/>
                </a:cubicBezTo>
                <a:close/>
                <a:moveTo>
                  <a:pt x="849" y="14384"/>
                </a:moveTo>
                <a:cubicBezTo>
                  <a:pt x="836" y="14384"/>
                  <a:pt x="823" y="14388"/>
                  <a:pt x="812" y="14398"/>
                </a:cubicBezTo>
                <a:cubicBezTo>
                  <a:pt x="790" y="14418"/>
                  <a:pt x="788" y="14453"/>
                  <a:pt x="807" y="14477"/>
                </a:cubicBezTo>
                <a:cubicBezTo>
                  <a:pt x="978" y="14672"/>
                  <a:pt x="1169" y="14855"/>
                  <a:pt x="1373" y="15020"/>
                </a:cubicBezTo>
                <a:cubicBezTo>
                  <a:pt x="1383" y="15029"/>
                  <a:pt x="1396" y="15033"/>
                  <a:pt x="1407" y="15033"/>
                </a:cubicBezTo>
                <a:cubicBezTo>
                  <a:pt x="1423" y="15033"/>
                  <a:pt x="1439" y="15026"/>
                  <a:pt x="1451" y="15012"/>
                </a:cubicBezTo>
                <a:cubicBezTo>
                  <a:pt x="1470" y="14988"/>
                  <a:pt x="1466" y="14953"/>
                  <a:pt x="1443" y="14934"/>
                </a:cubicBezTo>
                <a:cubicBezTo>
                  <a:pt x="1244" y="14773"/>
                  <a:pt x="1058" y="14594"/>
                  <a:pt x="891" y="14403"/>
                </a:cubicBezTo>
                <a:cubicBezTo>
                  <a:pt x="880" y="14391"/>
                  <a:pt x="864" y="14384"/>
                  <a:pt x="849" y="14384"/>
                </a:cubicBezTo>
                <a:close/>
                <a:moveTo>
                  <a:pt x="7088" y="14749"/>
                </a:moveTo>
                <a:cubicBezTo>
                  <a:pt x="7075" y="14749"/>
                  <a:pt x="7062" y="14753"/>
                  <a:pt x="7051" y="14763"/>
                </a:cubicBezTo>
                <a:cubicBezTo>
                  <a:pt x="6863" y="14934"/>
                  <a:pt x="6659" y="15091"/>
                  <a:pt x="6443" y="15229"/>
                </a:cubicBezTo>
                <a:cubicBezTo>
                  <a:pt x="6416" y="15245"/>
                  <a:pt x="6409" y="15280"/>
                  <a:pt x="6426" y="15306"/>
                </a:cubicBezTo>
                <a:cubicBezTo>
                  <a:pt x="6437" y="15322"/>
                  <a:pt x="6454" y="15331"/>
                  <a:pt x="6472" y="15331"/>
                </a:cubicBezTo>
                <a:cubicBezTo>
                  <a:pt x="6483" y="15331"/>
                  <a:pt x="6493" y="15328"/>
                  <a:pt x="6502" y="15323"/>
                </a:cubicBezTo>
                <a:cubicBezTo>
                  <a:pt x="6723" y="15181"/>
                  <a:pt x="6933" y="15020"/>
                  <a:pt x="7126" y="14845"/>
                </a:cubicBezTo>
                <a:cubicBezTo>
                  <a:pt x="7148" y="14825"/>
                  <a:pt x="7150" y="14790"/>
                  <a:pt x="7129" y="14767"/>
                </a:cubicBezTo>
                <a:cubicBezTo>
                  <a:pt x="7118" y="14755"/>
                  <a:pt x="7103" y="14749"/>
                  <a:pt x="7088" y="14749"/>
                </a:cubicBezTo>
                <a:close/>
                <a:moveTo>
                  <a:pt x="2049" y="15357"/>
                </a:moveTo>
                <a:cubicBezTo>
                  <a:pt x="2030" y="15357"/>
                  <a:pt x="2011" y="15368"/>
                  <a:pt x="2001" y="15386"/>
                </a:cubicBezTo>
                <a:cubicBezTo>
                  <a:pt x="1986" y="15412"/>
                  <a:pt x="1996" y="15447"/>
                  <a:pt x="2023" y="15462"/>
                </a:cubicBezTo>
                <a:cubicBezTo>
                  <a:pt x="2251" y="15590"/>
                  <a:pt x="2492" y="15699"/>
                  <a:pt x="2737" y="15785"/>
                </a:cubicBezTo>
                <a:cubicBezTo>
                  <a:pt x="2743" y="15787"/>
                  <a:pt x="2749" y="15788"/>
                  <a:pt x="2755" y="15788"/>
                </a:cubicBezTo>
                <a:cubicBezTo>
                  <a:pt x="2778" y="15788"/>
                  <a:pt x="2799" y="15775"/>
                  <a:pt x="2808" y="15752"/>
                </a:cubicBezTo>
                <a:cubicBezTo>
                  <a:pt x="2817" y="15723"/>
                  <a:pt x="2802" y="15691"/>
                  <a:pt x="2774" y="15682"/>
                </a:cubicBezTo>
                <a:cubicBezTo>
                  <a:pt x="2535" y="15597"/>
                  <a:pt x="2300" y="15490"/>
                  <a:pt x="2076" y="15364"/>
                </a:cubicBezTo>
                <a:cubicBezTo>
                  <a:pt x="2067" y="15360"/>
                  <a:pt x="2058" y="15357"/>
                  <a:pt x="2049" y="15357"/>
                </a:cubicBezTo>
                <a:close/>
                <a:moveTo>
                  <a:pt x="5786" y="15581"/>
                </a:moveTo>
                <a:cubicBezTo>
                  <a:pt x="5779" y="15581"/>
                  <a:pt x="5772" y="15583"/>
                  <a:pt x="5765" y="15586"/>
                </a:cubicBezTo>
                <a:cubicBezTo>
                  <a:pt x="5528" y="15685"/>
                  <a:pt x="5283" y="15764"/>
                  <a:pt x="5036" y="15819"/>
                </a:cubicBezTo>
                <a:cubicBezTo>
                  <a:pt x="5006" y="15827"/>
                  <a:pt x="4987" y="15857"/>
                  <a:pt x="4995" y="15886"/>
                </a:cubicBezTo>
                <a:cubicBezTo>
                  <a:pt x="5000" y="15912"/>
                  <a:pt x="5023" y="15929"/>
                  <a:pt x="5048" y="15929"/>
                </a:cubicBezTo>
                <a:cubicBezTo>
                  <a:pt x="5052" y="15929"/>
                  <a:pt x="5057" y="15929"/>
                  <a:pt x="5061" y="15928"/>
                </a:cubicBezTo>
                <a:cubicBezTo>
                  <a:pt x="5314" y="15871"/>
                  <a:pt x="5565" y="15790"/>
                  <a:pt x="5808" y="15688"/>
                </a:cubicBezTo>
                <a:cubicBezTo>
                  <a:pt x="5836" y="15675"/>
                  <a:pt x="5849" y="15643"/>
                  <a:pt x="5837" y="15615"/>
                </a:cubicBezTo>
                <a:cubicBezTo>
                  <a:pt x="5829" y="15594"/>
                  <a:pt x="5808" y="15581"/>
                  <a:pt x="5786" y="15581"/>
                </a:cubicBezTo>
                <a:close/>
                <a:moveTo>
                  <a:pt x="3506" y="15870"/>
                </a:moveTo>
                <a:cubicBezTo>
                  <a:pt x="3479" y="15870"/>
                  <a:pt x="3456" y="15890"/>
                  <a:pt x="3451" y="15917"/>
                </a:cubicBezTo>
                <a:cubicBezTo>
                  <a:pt x="3447" y="15947"/>
                  <a:pt x="3467" y="15975"/>
                  <a:pt x="3498" y="15980"/>
                </a:cubicBezTo>
                <a:cubicBezTo>
                  <a:pt x="3701" y="16013"/>
                  <a:pt x="3907" y="16030"/>
                  <a:pt x="4110" y="16032"/>
                </a:cubicBezTo>
                <a:lnTo>
                  <a:pt x="4143" y="16032"/>
                </a:lnTo>
                <a:cubicBezTo>
                  <a:pt x="4189" y="16032"/>
                  <a:pt x="4236" y="16031"/>
                  <a:pt x="4281" y="16030"/>
                </a:cubicBezTo>
                <a:cubicBezTo>
                  <a:pt x="4312" y="16029"/>
                  <a:pt x="4337" y="16003"/>
                  <a:pt x="4335" y="15972"/>
                </a:cubicBezTo>
                <a:cubicBezTo>
                  <a:pt x="4334" y="15943"/>
                  <a:pt x="4314" y="15919"/>
                  <a:pt x="4282" y="15919"/>
                </a:cubicBezTo>
                <a:cubicBezTo>
                  <a:pt x="4281" y="15919"/>
                  <a:pt x="4279" y="15919"/>
                  <a:pt x="4278" y="15919"/>
                </a:cubicBezTo>
                <a:cubicBezTo>
                  <a:pt x="4233" y="15920"/>
                  <a:pt x="4188" y="15921"/>
                  <a:pt x="4143" y="15921"/>
                </a:cubicBezTo>
                <a:lnTo>
                  <a:pt x="4110" y="15921"/>
                </a:lnTo>
                <a:cubicBezTo>
                  <a:pt x="3913" y="15919"/>
                  <a:pt x="3713" y="15903"/>
                  <a:pt x="3515" y="15871"/>
                </a:cubicBezTo>
                <a:cubicBezTo>
                  <a:pt x="3512" y="15870"/>
                  <a:pt x="3509" y="15870"/>
                  <a:pt x="3506" y="1587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" name="Google Shape;133;p5"/>
          <p:cNvGrpSpPr/>
          <p:nvPr/>
        </p:nvGrpSpPr>
        <p:grpSpPr>
          <a:xfrm rot="-9900030">
            <a:off x="1630759" y="4533277"/>
            <a:ext cx="215932" cy="195605"/>
            <a:chOff x="1640475" y="1197075"/>
            <a:chExt cx="55475" cy="50250"/>
          </a:xfrm>
        </p:grpSpPr>
        <p:sp>
          <p:nvSpPr>
            <p:cNvPr id="134" name="Google Shape;134;p5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37;p5"/>
          <p:cNvSpPr/>
          <p:nvPr/>
        </p:nvSpPr>
        <p:spPr>
          <a:xfrm rot="-650935">
            <a:off x="207474" y="4629032"/>
            <a:ext cx="827555" cy="193869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" name="Google Shape;138;p5"/>
          <p:cNvGrpSpPr/>
          <p:nvPr/>
        </p:nvGrpSpPr>
        <p:grpSpPr>
          <a:xfrm rot="10799956">
            <a:off x="274842" y="539507"/>
            <a:ext cx="438380" cy="397116"/>
            <a:chOff x="1640475" y="1197075"/>
            <a:chExt cx="55475" cy="50250"/>
          </a:xfrm>
        </p:grpSpPr>
        <p:sp>
          <p:nvSpPr>
            <p:cNvPr id="139" name="Google Shape;139;p5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" name="Google Shape;142;p5"/>
          <p:cNvGrpSpPr/>
          <p:nvPr/>
        </p:nvGrpSpPr>
        <p:grpSpPr>
          <a:xfrm rot="-3600112">
            <a:off x="8113026" y="595917"/>
            <a:ext cx="262456" cy="237752"/>
            <a:chOff x="1640475" y="1197075"/>
            <a:chExt cx="55475" cy="50250"/>
          </a:xfrm>
        </p:grpSpPr>
        <p:sp>
          <p:nvSpPr>
            <p:cNvPr id="143" name="Google Shape;143;p5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" name="Google Shape;146;p5"/>
          <p:cNvSpPr/>
          <p:nvPr/>
        </p:nvSpPr>
        <p:spPr>
          <a:xfrm rot="-9900028">
            <a:off x="6801862" y="268233"/>
            <a:ext cx="1038050" cy="243182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"/>
          <p:cNvSpPr/>
          <p:nvPr/>
        </p:nvSpPr>
        <p:spPr>
          <a:xfrm rot="-9900036">
            <a:off x="8356794" y="3991332"/>
            <a:ext cx="450073" cy="665412"/>
          </a:xfrm>
          <a:custGeom>
            <a:avLst/>
            <a:gdLst/>
            <a:ahLst/>
            <a:cxnLst/>
            <a:rect l="l" t="t" r="r" b="b"/>
            <a:pathLst>
              <a:path w="10628" h="15713" extrusionOk="0">
                <a:moveTo>
                  <a:pt x="9154" y="0"/>
                </a:moveTo>
                <a:cubicBezTo>
                  <a:pt x="9141" y="0"/>
                  <a:pt x="9128" y="5"/>
                  <a:pt x="9118" y="14"/>
                </a:cubicBezTo>
                <a:cubicBezTo>
                  <a:pt x="9094" y="34"/>
                  <a:pt x="9092" y="69"/>
                  <a:pt x="9112" y="93"/>
                </a:cubicBezTo>
                <a:cubicBezTo>
                  <a:pt x="9278" y="281"/>
                  <a:pt x="9433" y="486"/>
                  <a:pt x="9574" y="703"/>
                </a:cubicBezTo>
                <a:cubicBezTo>
                  <a:pt x="9585" y="719"/>
                  <a:pt x="9602" y="727"/>
                  <a:pt x="9620" y="727"/>
                </a:cubicBezTo>
                <a:cubicBezTo>
                  <a:pt x="9631" y="727"/>
                  <a:pt x="9641" y="725"/>
                  <a:pt x="9651" y="719"/>
                </a:cubicBezTo>
                <a:cubicBezTo>
                  <a:pt x="9677" y="703"/>
                  <a:pt x="9684" y="668"/>
                  <a:pt x="9667" y="642"/>
                </a:cubicBezTo>
                <a:cubicBezTo>
                  <a:pt x="9524" y="421"/>
                  <a:pt x="9366" y="212"/>
                  <a:pt x="9196" y="19"/>
                </a:cubicBezTo>
                <a:cubicBezTo>
                  <a:pt x="9185" y="6"/>
                  <a:pt x="9169" y="0"/>
                  <a:pt x="9154" y="0"/>
                </a:cubicBezTo>
                <a:close/>
                <a:moveTo>
                  <a:pt x="9994" y="1294"/>
                </a:moveTo>
                <a:cubicBezTo>
                  <a:pt x="9986" y="1294"/>
                  <a:pt x="9978" y="1296"/>
                  <a:pt x="9970" y="1299"/>
                </a:cubicBezTo>
                <a:cubicBezTo>
                  <a:pt x="9943" y="1312"/>
                  <a:pt x="9931" y="1345"/>
                  <a:pt x="9944" y="1373"/>
                </a:cubicBezTo>
                <a:cubicBezTo>
                  <a:pt x="10050" y="1602"/>
                  <a:pt x="10143" y="1843"/>
                  <a:pt x="10220" y="2087"/>
                </a:cubicBezTo>
                <a:cubicBezTo>
                  <a:pt x="10228" y="2111"/>
                  <a:pt x="10250" y="2126"/>
                  <a:pt x="10274" y="2126"/>
                </a:cubicBezTo>
                <a:cubicBezTo>
                  <a:pt x="10279" y="2126"/>
                  <a:pt x="10284" y="2125"/>
                  <a:pt x="10291" y="2124"/>
                </a:cubicBezTo>
                <a:cubicBezTo>
                  <a:pt x="10320" y="2114"/>
                  <a:pt x="10336" y="2083"/>
                  <a:pt x="10327" y="2054"/>
                </a:cubicBezTo>
                <a:cubicBezTo>
                  <a:pt x="10248" y="1805"/>
                  <a:pt x="10154" y="1561"/>
                  <a:pt x="10044" y="1326"/>
                </a:cubicBezTo>
                <a:cubicBezTo>
                  <a:pt x="10035" y="1306"/>
                  <a:pt x="10015" y="1294"/>
                  <a:pt x="9994" y="1294"/>
                </a:cubicBezTo>
                <a:close/>
                <a:moveTo>
                  <a:pt x="10459" y="2766"/>
                </a:moveTo>
                <a:cubicBezTo>
                  <a:pt x="10456" y="2766"/>
                  <a:pt x="10452" y="2766"/>
                  <a:pt x="10449" y="2767"/>
                </a:cubicBezTo>
                <a:cubicBezTo>
                  <a:pt x="10418" y="2772"/>
                  <a:pt x="10399" y="2801"/>
                  <a:pt x="10404" y="2831"/>
                </a:cubicBezTo>
                <a:cubicBezTo>
                  <a:pt x="10449" y="3078"/>
                  <a:pt x="10482" y="3334"/>
                  <a:pt x="10500" y="3593"/>
                </a:cubicBezTo>
                <a:cubicBezTo>
                  <a:pt x="10502" y="3621"/>
                  <a:pt x="10526" y="3644"/>
                  <a:pt x="10556" y="3644"/>
                </a:cubicBezTo>
                <a:lnTo>
                  <a:pt x="10559" y="3644"/>
                </a:lnTo>
                <a:cubicBezTo>
                  <a:pt x="10590" y="3642"/>
                  <a:pt x="10612" y="3615"/>
                  <a:pt x="10610" y="3585"/>
                </a:cubicBezTo>
                <a:cubicBezTo>
                  <a:pt x="10592" y="3322"/>
                  <a:pt x="10559" y="3062"/>
                  <a:pt x="10513" y="2811"/>
                </a:cubicBezTo>
                <a:cubicBezTo>
                  <a:pt x="10508" y="2784"/>
                  <a:pt x="10485" y="2766"/>
                  <a:pt x="10459" y="2766"/>
                </a:cubicBezTo>
                <a:close/>
                <a:moveTo>
                  <a:pt x="10573" y="4306"/>
                </a:moveTo>
                <a:cubicBezTo>
                  <a:pt x="10546" y="4306"/>
                  <a:pt x="10516" y="4330"/>
                  <a:pt x="10515" y="4361"/>
                </a:cubicBezTo>
                <a:cubicBezTo>
                  <a:pt x="10509" y="4612"/>
                  <a:pt x="10490" y="4869"/>
                  <a:pt x="10459" y="5127"/>
                </a:cubicBezTo>
                <a:cubicBezTo>
                  <a:pt x="10455" y="5158"/>
                  <a:pt x="10477" y="5185"/>
                  <a:pt x="10508" y="5189"/>
                </a:cubicBezTo>
                <a:lnTo>
                  <a:pt x="10514" y="5189"/>
                </a:lnTo>
                <a:cubicBezTo>
                  <a:pt x="10542" y="5189"/>
                  <a:pt x="10565" y="5168"/>
                  <a:pt x="10569" y="5141"/>
                </a:cubicBezTo>
                <a:cubicBezTo>
                  <a:pt x="10600" y="4879"/>
                  <a:pt x="10620" y="4618"/>
                  <a:pt x="10626" y="4364"/>
                </a:cubicBezTo>
                <a:cubicBezTo>
                  <a:pt x="10627" y="4333"/>
                  <a:pt x="10604" y="4307"/>
                  <a:pt x="10573" y="4306"/>
                </a:cubicBezTo>
                <a:close/>
                <a:moveTo>
                  <a:pt x="10392" y="5842"/>
                </a:moveTo>
                <a:cubicBezTo>
                  <a:pt x="10366" y="5842"/>
                  <a:pt x="10342" y="5860"/>
                  <a:pt x="10337" y="5886"/>
                </a:cubicBezTo>
                <a:cubicBezTo>
                  <a:pt x="10329" y="5923"/>
                  <a:pt x="10322" y="5959"/>
                  <a:pt x="10314" y="5994"/>
                </a:cubicBezTo>
                <a:cubicBezTo>
                  <a:pt x="10268" y="6208"/>
                  <a:pt x="10215" y="6424"/>
                  <a:pt x="10156" y="6634"/>
                </a:cubicBezTo>
                <a:cubicBezTo>
                  <a:pt x="10148" y="6664"/>
                  <a:pt x="10165" y="6695"/>
                  <a:pt x="10195" y="6702"/>
                </a:cubicBezTo>
                <a:cubicBezTo>
                  <a:pt x="10200" y="6705"/>
                  <a:pt x="10204" y="6705"/>
                  <a:pt x="10210" y="6705"/>
                </a:cubicBezTo>
                <a:cubicBezTo>
                  <a:pt x="10234" y="6705"/>
                  <a:pt x="10257" y="6689"/>
                  <a:pt x="10263" y="6664"/>
                </a:cubicBezTo>
                <a:cubicBezTo>
                  <a:pt x="10323" y="6451"/>
                  <a:pt x="10377" y="6233"/>
                  <a:pt x="10423" y="6018"/>
                </a:cubicBezTo>
                <a:cubicBezTo>
                  <a:pt x="10431" y="5981"/>
                  <a:pt x="10438" y="5945"/>
                  <a:pt x="10446" y="5909"/>
                </a:cubicBezTo>
                <a:cubicBezTo>
                  <a:pt x="10452" y="5878"/>
                  <a:pt x="10432" y="5849"/>
                  <a:pt x="10402" y="5842"/>
                </a:cubicBezTo>
                <a:cubicBezTo>
                  <a:pt x="10399" y="5842"/>
                  <a:pt x="10395" y="5842"/>
                  <a:pt x="10392" y="5842"/>
                </a:cubicBezTo>
                <a:close/>
                <a:moveTo>
                  <a:pt x="2671" y="7727"/>
                </a:moveTo>
                <a:cubicBezTo>
                  <a:pt x="2645" y="7727"/>
                  <a:pt x="2616" y="7750"/>
                  <a:pt x="2615" y="7780"/>
                </a:cubicBezTo>
                <a:cubicBezTo>
                  <a:pt x="2615" y="7811"/>
                  <a:pt x="2639" y="7837"/>
                  <a:pt x="2670" y="7838"/>
                </a:cubicBezTo>
                <a:cubicBezTo>
                  <a:pt x="2904" y="7844"/>
                  <a:pt x="3138" y="7936"/>
                  <a:pt x="3346" y="8101"/>
                </a:cubicBezTo>
                <a:cubicBezTo>
                  <a:pt x="3356" y="8109"/>
                  <a:pt x="3368" y="8113"/>
                  <a:pt x="3380" y="8113"/>
                </a:cubicBezTo>
                <a:cubicBezTo>
                  <a:pt x="3396" y="8113"/>
                  <a:pt x="3413" y="8106"/>
                  <a:pt x="3424" y="8092"/>
                </a:cubicBezTo>
                <a:cubicBezTo>
                  <a:pt x="3442" y="8068"/>
                  <a:pt x="3439" y="8032"/>
                  <a:pt x="3414" y="8014"/>
                </a:cubicBezTo>
                <a:cubicBezTo>
                  <a:pt x="3188" y="7834"/>
                  <a:pt x="2931" y="7734"/>
                  <a:pt x="2673" y="7727"/>
                </a:cubicBezTo>
                <a:cubicBezTo>
                  <a:pt x="2672" y="7727"/>
                  <a:pt x="2672" y="7727"/>
                  <a:pt x="2671" y="7727"/>
                </a:cubicBezTo>
                <a:close/>
                <a:moveTo>
                  <a:pt x="9973" y="7330"/>
                </a:moveTo>
                <a:cubicBezTo>
                  <a:pt x="9950" y="7330"/>
                  <a:pt x="9929" y="7344"/>
                  <a:pt x="9921" y="7367"/>
                </a:cubicBezTo>
                <a:cubicBezTo>
                  <a:pt x="9834" y="7607"/>
                  <a:pt x="9736" y="7848"/>
                  <a:pt x="9632" y="8081"/>
                </a:cubicBezTo>
                <a:cubicBezTo>
                  <a:pt x="9619" y="8108"/>
                  <a:pt x="9632" y="8141"/>
                  <a:pt x="9659" y="8153"/>
                </a:cubicBezTo>
                <a:cubicBezTo>
                  <a:pt x="9667" y="8157"/>
                  <a:pt x="9674" y="8159"/>
                  <a:pt x="9682" y="8159"/>
                </a:cubicBezTo>
                <a:cubicBezTo>
                  <a:pt x="9703" y="8159"/>
                  <a:pt x="9724" y="8147"/>
                  <a:pt x="9733" y="8125"/>
                </a:cubicBezTo>
                <a:cubicBezTo>
                  <a:pt x="9839" y="7890"/>
                  <a:pt x="9937" y="7648"/>
                  <a:pt x="10025" y="7405"/>
                </a:cubicBezTo>
                <a:cubicBezTo>
                  <a:pt x="10035" y="7377"/>
                  <a:pt x="10021" y="7344"/>
                  <a:pt x="9992" y="7334"/>
                </a:cubicBezTo>
                <a:cubicBezTo>
                  <a:pt x="9985" y="7331"/>
                  <a:pt x="9979" y="7330"/>
                  <a:pt x="9973" y="7330"/>
                </a:cubicBezTo>
                <a:close/>
                <a:moveTo>
                  <a:pt x="1957" y="7977"/>
                </a:moveTo>
                <a:cubicBezTo>
                  <a:pt x="1944" y="7977"/>
                  <a:pt x="1932" y="7981"/>
                  <a:pt x="1922" y="7990"/>
                </a:cubicBezTo>
                <a:cubicBezTo>
                  <a:pt x="1716" y="8153"/>
                  <a:pt x="1552" y="8384"/>
                  <a:pt x="1461" y="8637"/>
                </a:cubicBezTo>
                <a:cubicBezTo>
                  <a:pt x="1452" y="8666"/>
                  <a:pt x="1467" y="8698"/>
                  <a:pt x="1496" y="8709"/>
                </a:cubicBezTo>
                <a:cubicBezTo>
                  <a:pt x="1502" y="8711"/>
                  <a:pt x="1507" y="8712"/>
                  <a:pt x="1514" y="8712"/>
                </a:cubicBezTo>
                <a:cubicBezTo>
                  <a:pt x="1537" y="8712"/>
                  <a:pt x="1559" y="8697"/>
                  <a:pt x="1566" y="8674"/>
                </a:cubicBezTo>
                <a:cubicBezTo>
                  <a:pt x="1649" y="8441"/>
                  <a:pt x="1800" y="8228"/>
                  <a:pt x="1991" y="8076"/>
                </a:cubicBezTo>
                <a:cubicBezTo>
                  <a:pt x="2015" y="8057"/>
                  <a:pt x="2019" y="8022"/>
                  <a:pt x="2000" y="7998"/>
                </a:cubicBezTo>
                <a:cubicBezTo>
                  <a:pt x="1989" y="7984"/>
                  <a:pt x="1973" y="7977"/>
                  <a:pt x="1957" y="7977"/>
                </a:cubicBezTo>
                <a:close/>
                <a:moveTo>
                  <a:pt x="3845" y="8611"/>
                </a:moveTo>
                <a:cubicBezTo>
                  <a:pt x="3837" y="8611"/>
                  <a:pt x="3830" y="8612"/>
                  <a:pt x="3822" y="8616"/>
                </a:cubicBezTo>
                <a:cubicBezTo>
                  <a:pt x="3795" y="8627"/>
                  <a:pt x="3782" y="8661"/>
                  <a:pt x="3794" y="8688"/>
                </a:cubicBezTo>
                <a:cubicBezTo>
                  <a:pt x="3888" y="8903"/>
                  <a:pt x="3943" y="9150"/>
                  <a:pt x="3960" y="9421"/>
                </a:cubicBezTo>
                <a:cubicBezTo>
                  <a:pt x="3962" y="9450"/>
                  <a:pt x="3987" y="9472"/>
                  <a:pt x="4016" y="9472"/>
                </a:cubicBezTo>
                <a:lnTo>
                  <a:pt x="4019" y="9472"/>
                </a:lnTo>
                <a:cubicBezTo>
                  <a:pt x="4050" y="9470"/>
                  <a:pt x="4073" y="9445"/>
                  <a:pt x="4071" y="9414"/>
                </a:cubicBezTo>
                <a:cubicBezTo>
                  <a:pt x="4053" y="9130"/>
                  <a:pt x="3994" y="8871"/>
                  <a:pt x="3896" y="8645"/>
                </a:cubicBezTo>
                <a:cubicBezTo>
                  <a:pt x="3887" y="8624"/>
                  <a:pt x="3866" y="8611"/>
                  <a:pt x="3845" y="8611"/>
                </a:cubicBezTo>
                <a:close/>
                <a:moveTo>
                  <a:pt x="9339" y="8741"/>
                </a:moveTo>
                <a:cubicBezTo>
                  <a:pt x="9320" y="8741"/>
                  <a:pt x="9301" y="8752"/>
                  <a:pt x="9291" y="8771"/>
                </a:cubicBezTo>
                <a:cubicBezTo>
                  <a:pt x="9196" y="8946"/>
                  <a:pt x="9094" y="9121"/>
                  <a:pt x="8990" y="9290"/>
                </a:cubicBezTo>
                <a:cubicBezTo>
                  <a:pt x="8960" y="9338"/>
                  <a:pt x="8930" y="9385"/>
                  <a:pt x="8900" y="9433"/>
                </a:cubicBezTo>
                <a:cubicBezTo>
                  <a:pt x="8883" y="9459"/>
                  <a:pt x="8890" y="9493"/>
                  <a:pt x="8916" y="9510"/>
                </a:cubicBezTo>
                <a:cubicBezTo>
                  <a:pt x="8926" y="9515"/>
                  <a:pt x="8936" y="9518"/>
                  <a:pt x="8946" y="9518"/>
                </a:cubicBezTo>
                <a:cubicBezTo>
                  <a:pt x="8964" y="9518"/>
                  <a:pt x="8982" y="9509"/>
                  <a:pt x="8993" y="9493"/>
                </a:cubicBezTo>
                <a:cubicBezTo>
                  <a:pt x="9024" y="9445"/>
                  <a:pt x="9055" y="9397"/>
                  <a:pt x="9085" y="9349"/>
                </a:cubicBezTo>
                <a:cubicBezTo>
                  <a:pt x="9190" y="9178"/>
                  <a:pt x="9293" y="9000"/>
                  <a:pt x="9389" y="8823"/>
                </a:cubicBezTo>
                <a:cubicBezTo>
                  <a:pt x="9403" y="8796"/>
                  <a:pt x="9393" y="8762"/>
                  <a:pt x="9367" y="8748"/>
                </a:cubicBezTo>
                <a:cubicBezTo>
                  <a:pt x="9358" y="8743"/>
                  <a:pt x="9349" y="8741"/>
                  <a:pt x="9339" y="8741"/>
                </a:cubicBezTo>
                <a:close/>
                <a:moveTo>
                  <a:pt x="1463" y="9364"/>
                </a:moveTo>
                <a:cubicBezTo>
                  <a:pt x="1460" y="9364"/>
                  <a:pt x="1456" y="9364"/>
                  <a:pt x="1453" y="9365"/>
                </a:cubicBezTo>
                <a:cubicBezTo>
                  <a:pt x="1422" y="9370"/>
                  <a:pt x="1403" y="9399"/>
                  <a:pt x="1408" y="9429"/>
                </a:cubicBezTo>
                <a:cubicBezTo>
                  <a:pt x="1454" y="9678"/>
                  <a:pt x="1557" y="9931"/>
                  <a:pt x="1705" y="10162"/>
                </a:cubicBezTo>
                <a:cubicBezTo>
                  <a:pt x="1716" y="10179"/>
                  <a:pt x="1734" y="10187"/>
                  <a:pt x="1752" y="10187"/>
                </a:cubicBezTo>
                <a:cubicBezTo>
                  <a:pt x="1763" y="10187"/>
                  <a:pt x="1773" y="10184"/>
                  <a:pt x="1782" y="10179"/>
                </a:cubicBezTo>
                <a:cubicBezTo>
                  <a:pt x="1808" y="10162"/>
                  <a:pt x="1815" y="10127"/>
                  <a:pt x="1799" y="10102"/>
                </a:cubicBezTo>
                <a:cubicBezTo>
                  <a:pt x="1657" y="9883"/>
                  <a:pt x="1560" y="9643"/>
                  <a:pt x="1517" y="9409"/>
                </a:cubicBezTo>
                <a:cubicBezTo>
                  <a:pt x="1512" y="9382"/>
                  <a:pt x="1489" y="9364"/>
                  <a:pt x="1463" y="9364"/>
                </a:cubicBezTo>
                <a:close/>
                <a:moveTo>
                  <a:pt x="8495" y="10036"/>
                </a:moveTo>
                <a:cubicBezTo>
                  <a:pt x="8479" y="10036"/>
                  <a:pt x="8463" y="10043"/>
                  <a:pt x="8451" y="10057"/>
                </a:cubicBezTo>
                <a:cubicBezTo>
                  <a:pt x="8285" y="10264"/>
                  <a:pt x="8112" y="10454"/>
                  <a:pt x="7934" y="10621"/>
                </a:cubicBezTo>
                <a:cubicBezTo>
                  <a:pt x="7913" y="10642"/>
                  <a:pt x="7912" y="10678"/>
                  <a:pt x="7932" y="10700"/>
                </a:cubicBezTo>
                <a:cubicBezTo>
                  <a:pt x="7944" y="10711"/>
                  <a:pt x="7958" y="10717"/>
                  <a:pt x="7973" y="10717"/>
                </a:cubicBezTo>
                <a:cubicBezTo>
                  <a:pt x="7987" y="10717"/>
                  <a:pt x="8000" y="10712"/>
                  <a:pt x="8011" y="10702"/>
                </a:cubicBezTo>
                <a:cubicBezTo>
                  <a:pt x="8191" y="10531"/>
                  <a:pt x="8368" y="10338"/>
                  <a:pt x="8539" y="10126"/>
                </a:cubicBezTo>
                <a:cubicBezTo>
                  <a:pt x="8558" y="10102"/>
                  <a:pt x="8554" y="10068"/>
                  <a:pt x="8530" y="10048"/>
                </a:cubicBezTo>
                <a:cubicBezTo>
                  <a:pt x="8520" y="10040"/>
                  <a:pt x="8507" y="10036"/>
                  <a:pt x="8495" y="10036"/>
                </a:cubicBezTo>
                <a:close/>
                <a:moveTo>
                  <a:pt x="3979" y="10133"/>
                </a:moveTo>
                <a:cubicBezTo>
                  <a:pt x="3952" y="10133"/>
                  <a:pt x="3929" y="10154"/>
                  <a:pt x="3925" y="10182"/>
                </a:cubicBezTo>
                <a:lnTo>
                  <a:pt x="3920" y="10220"/>
                </a:lnTo>
                <a:cubicBezTo>
                  <a:pt x="3884" y="10457"/>
                  <a:pt x="3835" y="10698"/>
                  <a:pt x="3773" y="10933"/>
                </a:cubicBezTo>
                <a:cubicBezTo>
                  <a:pt x="3765" y="10963"/>
                  <a:pt x="3783" y="10993"/>
                  <a:pt x="3813" y="11000"/>
                </a:cubicBezTo>
                <a:cubicBezTo>
                  <a:pt x="3817" y="11002"/>
                  <a:pt x="3822" y="11002"/>
                  <a:pt x="3827" y="11002"/>
                </a:cubicBezTo>
                <a:cubicBezTo>
                  <a:pt x="3851" y="11002"/>
                  <a:pt x="3874" y="10986"/>
                  <a:pt x="3881" y="10961"/>
                </a:cubicBezTo>
                <a:cubicBezTo>
                  <a:pt x="3944" y="10721"/>
                  <a:pt x="3994" y="10478"/>
                  <a:pt x="4030" y="10236"/>
                </a:cubicBezTo>
                <a:lnTo>
                  <a:pt x="4035" y="10197"/>
                </a:lnTo>
                <a:cubicBezTo>
                  <a:pt x="4039" y="10166"/>
                  <a:pt x="4018" y="10138"/>
                  <a:pt x="3987" y="10134"/>
                </a:cubicBezTo>
                <a:cubicBezTo>
                  <a:pt x="3984" y="10133"/>
                  <a:pt x="3982" y="10133"/>
                  <a:pt x="3979" y="10133"/>
                </a:cubicBezTo>
                <a:close/>
                <a:moveTo>
                  <a:pt x="2272" y="10644"/>
                </a:moveTo>
                <a:cubicBezTo>
                  <a:pt x="2256" y="10644"/>
                  <a:pt x="2239" y="10651"/>
                  <a:pt x="2228" y="10665"/>
                </a:cubicBezTo>
                <a:cubicBezTo>
                  <a:pt x="2209" y="10689"/>
                  <a:pt x="2214" y="10725"/>
                  <a:pt x="2237" y="10744"/>
                </a:cubicBezTo>
                <a:cubicBezTo>
                  <a:pt x="2429" y="10898"/>
                  <a:pt x="2647" y="11033"/>
                  <a:pt x="2903" y="11158"/>
                </a:cubicBezTo>
                <a:cubicBezTo>
                  <a:pt x="2911" y="11163"/>
                  <a:pt x="2920" y="11164"/>
                  <a:pt x="2927" y="11164"/>
                </a:cubicBezTo>
                <a:cubicBezTo>
                  <a:pt x="2947" y="11164"/>
                  <a:pt x="2968" y="11153"/>
                  <a:pt x="2977" y="11133"/>
                </a:cubicBezTo>
                <a:cubicBezTo>
                  <a:pt x="2990" y="11105"/>
                  <a:pt x="2979" y="11072"/>
                  <a:pt x="2952" y="11058"/>
                </a:cubicBezTo>
                <a:cubicBezTo>
                  <a:pt x="2703" y="10937"/>
                  <a:pt x="2492" y="10806"/>
                  <a:pt x="2306" y="10656"/>
                </a:cubicBezTo>
                <a:cubicBezTo>
                  <a:pt x="2296" y="10648"/>
                  <a:pt x="2284" y="10644"/>
                  <a:pt x="2272" y="10644"/>
                </a:cubicBezTo>
                <a:close/>
                <a:moveTo>
                  <a:pt x="7368" y="11087"/>
                </a:moveTo>
                <a:cubicBezTo>
                  <a:pt x="7358" y="11087"/>
                  <a:pt x="7347" y="11090"/>
                  <a:pt x="7338" y="11096"/>
                </a:cubicBezTo>
                <a:cubicBezTo>
                  <a:pt x="7119" y="11238"/>
                  <a:pt x="6892" y="11355"/>
                  <a:pt x="6661" y="11440"/>
                </a:cubicBezTo>
                <a:cubicBezTo>
                  <a:pt x="6632" y="11451"/>
                  <a:pt x="6617" y="11484"/>
                  <a:pt x="6628" y="11512"/>
                </a:cubicBezTo>
                <a:cubicBezTo>
                  <a:pt x="6636" y="11534"/>
                  <a:pt x="6658" y="11548"/>
                  <a:pt x="6680" y="11548"/>
                </a:cubicBezTo>
                <a:cubicBezTo>
                  <a:pt x="6686" y="11548"/>
                  <a:pt x="6693" y="11547"/>
                  <a:pt x="6699" y="11545"/>
                </a:cubicBezTo>
                <a:cubicBezTo>
                  <a:pt x="6939" y="11456"/>
                  <a:pt x="7174" y="11337"/>
                  <a:pt x="7399" y="11189"/>
                </a:cubicBezTo>
                <a:cubicBezTo>
                  <a:pt x="7425" y="11172"/>
                  <a:pt x="7432" y="11138"/>
                  <a:pt x="7415" y="11112"/>
                </a:cubicBezTo>
                <a:cubicBezTo>
                  <a:pt x="7404" y="11096"/>
                  <a:pt x="7386" y="11087"/>
                  <a:pt x="7368" y="11087"/>
                </a:cubicBezTo>
                <a:close/>
                <a:moveTo>
                  <a:pt x="3646" y="11340"/>
                </a:moveTo>
                <a:cubicBezTo>
                  <a:pt x="3622" y="11340"/>
                  <a:pt x="3600" y="11355"/>
                  <a:pt x="3593" y="11378"/>
                </a:cubicBezTo>
                <a:cubicBezTo>
                  <a:pt x="3583" y="11407"/>
                  <a:pt x="3599" y="11439"/>
                  <a:pt x="3628" y="11449"/>
                </a:cubicBezTo>
                <a:cubicBezTo>
                  <a:pt x="3882" y="11533"/>
                  <a:pt x="4135" y="11602"/>
                  <a:pt x="4380" y="11653"/>
                </a:cubicBezTo>
                <a:cubicBezTo>
                  <a:pt x="4384" y="11653"/>
                  <a:pt x="4389" y="11654"/>
                  <a:pt x="4392" y="11654"/>
                </a:cubicBezTo>
                <a:cubicBezTo>
                  <a:pt x="4417" y="11654"/>
                  <a:pt x="4441" y="11636"/>
                  <a:pt x="4446" y="11609"/>
                </a:cubicBezTo>
                <a:cubicBezTo>
                  <a:pt x="4453" y="11579"/>
                  <a:pt x="4433" y="11550"/>
                  <a:pt x="4404" y="11544"/>
                </a:cubicBezTo>
                <a:cubicBezTo>
                  <a:pt x="4163" y="11494"/>
                  <a:pt x="3913" y="11426"/>
                  <a:pt x="3663" y="11343"/>
                </a:cubicBezTo>
                <a:cubicBezTo>
                  <a:pt x="3657" y="11341"/>
                  <a:pt x="3651" y="11340"/>
                  <a:pt x="3646" y="11340"/>
                </a:cubicBezTo>
                <a:close/>
                <a:moveTo>
                  <a:pt x="5932" y="11621"/>
                </a:moveTo>
                <a:cubicBezTo>
                  <a:pt x="5929" y="11621"/>
                  <a:pt x="5926" y="11622"/>
                  <a:pt x="5924" y="11622"/>
                </a:cubicBezTo>
                <a:cubicBezTo>
                  <a:pt x="5757" y="11643"/>
                  <a:pt x="5584" y="11653"/>
                  <a:pt x="5409" y="11653"/>
                </a:cubicBezTo>
                <a:cubicBezTo>
                  <a:pt x="5326" y="11653"/>
                  <a:pt x="5244" y="11651"/>
                  <a:pt x="5161" y="11646"/>
                </a:cubicBezTo>
                <a:cubicBezTo>
                  <a:pt x="5160" y="11646"/>
                  <a:pt x="5158" y="11646"/>
                  <a:pt x="5157" y="11646"/>
                </a:cubicBezTo>
                <a:cubicBezTo>
                  <a:pt x="5128" y="11646"/>
                  <a:pt x="5104" y="11669"/>
                  <a:pt x="5102" y="11699"/>
                </a:cubicBezTo>
                <a:cubicBezTo>
                  <a:pt x="5101" y="11729"/>
                  <a:pt x="5125" y="11755"/>
                  <a:pt x="5155" y="11758"/>
                </a:cubicBezTo>
                <a:cubicBezTo>
                  <a:pt x="5242" y="11762"/>
                  <a:pt x="5330" y="11765"/>
                  <a:pt x="5417" y="11765"/>
                </a:cubicBezTo>
                <a:cubicBezTo>
                  <a:pt x="5595" y="11765"/>
                  <a:pt x="5770" y="11753"/>
                  <a:pt x="5938" y="11732"/>
                </a:cubicBezTo>
                <a:cubicBezTo>
                  <a:pt x="5967" y="11728"/>
                  <a:pt x="5990" y="11700"/>
                  <a:pt x="5986" y="11670"/>
                </a:cubicBezTo>
                <a:cubicBezTo>
                  <a:pt x="5982" y="11642"/>
                  <a:pt x="5959" y="11621"/>
                  <a:pt x="5932" y="11621"/>
                </a:cubicBezTo>
                <a:close/>
                <a:moveTo>
                  <a:pt x="3586" y="11626"/>
                </a:moveTo>
                <a:cubicBezTo>
                  <a:pt x="3563" y="11626"/>
                  <a:pt x="3542" y="11639"/>
                  <a:pt x="3533" y="11661"/>
                </a:cubicBezTo>
                <a:cubicBezTo>
                  <a:pt x="3441" y="11895"/>
                  <a:pt x="3333" y="12130"/>
                  <a:pt x="3213" y="12358"/>
                </a:cubicBezTo>
                <a:cubicBezTo>
                  <a:pt x="3198" y="12386"/>
                  <a:pt x="3209" y="12419"/>
                  <a:pt x="3237" y="12434"/>
                </a:cubicBezTo>
                <a:cubicBezTo>
                  <a:pt x="3244" y="12438"/>
                  <a:pt x="3254" y="12440"/>
                  <a:pt x="3263" y="12440"/>
                </a:cubicBezTo>
                <a:cubicBezTo>
                  <a:pt x="3282" y="12440"/>
                  <a:pt x="3302" y="12430"/>
                  <a:pt x="3312" y="12410"/>
                </a:cubicBezTo>
                <a:cubicBezTo>
                  <a:pt x="3434" y="12178"/>
                  <a:pt x="3542" y="11940"/>
                  <a:pt x="3636" y="11702"/>
                </a:cubicBezTo>
                <a:cubicBezTo>
                  <a:pt x="3648" y="11673"/>
                  <a:pt x="3634" y="11641"/>
                  <a:pt x="3606" y="11629"/>
                </a:cubicBezTo>
                <a:cubicBezTo>
                  <a:pt x="3599" y="11627"/>
                  <a:pt x="3592" y="11626"/>
                  <a:pt x="3586" y="11626"/>
                </a:cubicBezTo>
                <a:close/>
                <a:moveTo>
                  <a:pt x="2869" y="12994"/>
                </a:moveTo>
                <a:cubicBezTo>
                  <a:pt x="2850" y="12994"/>
                  <a:pt x="2832" y="13003"/>
                  <a:pt x="2821" y="13019"/>
                </a:cubicBezTo>
                <a:cubicBezTo>
                  <a:pt x="2683" y="13230"/>
                  <a:pt x="2530" y="13438"/>
                  <a:pt x="2367" y="13639"/>
                </a:cubicBezTo>
                <a:cubicBezTo>
                  <a:pt x="2348" y="13662"/>
                  <a:pt x="2352" y="13698"/>
                  <a:pt x="2376" y="13717"/>
                </a:cubicBezTo>
                <a:cubicBezTo>
                  <a:pt x="2387" y="13725"/>
                  <a:pt x="2398" y="13730"/>
                  <a:pt x="2411" y="13730"/>
                </a:cubicBezTo>
                <a:cubicBezTo>
                  <a:pt x="2427" y="13730"/>
                  <a:pt x="2443" y="13722"/>
                  <a:pt x="2454" y="13708"/>
                </a:cubicBezTo>
                <a:cubicBezTo>
                  <a:pt x="2618" y="13505"/>
                  <a:pt x="2773" y="13294"/>
                  <a:pt x="2914" y="13080"/>
                </a:cubicBezTo>
                <a:cubicBezTo>
                  <a:pt x="2931" y="13054"/>
                  <a:pt x="2925" y="13020"/>
                  <a:pt x="2899" y="13003"/>
                </a:cubicBezTo>
                <a:cubicBezTo>
                  <a:pt x="2890" y="12997"/>
                  <a:pt x="2879" y="12994"/>
                  <a:pt x="2869" y="12994"/>
                </a:cubicBezTo>
                <a:close/>
                <a:moveTo>
                  <a:pt x="1898" y="14197"/>
                </a:moveTo>
                <a:cubicBezTo>
                  <a:pt x="1883" y="14197"/>
                  <a:pt x="1869" y="14203"/>
                  <a:pt x="1858" y="14214"/>
                </a:cubicBezTo>
                <a:cubicBezTo>
                  <a:pt x="1680" y="14396"/>
                  <a:pt x="1492" y="14575"/>
                  <a:pt x="1299" y="14742"/>
                </a:cubicBezTo>
                <a:cubicBezTo>
                  <a:pt x="1276" y="14763"/>
                  <a:pt x="1273" y="14797"/>
                  <a:pt x="1294" y="14820"/>
                </a:cubicBezTo>
                <a:cubicBezTo>
                  <a:pt x="1304" y="14833"/>
                  <a:pt x="1319" y="14840"/>
                  <a:pt x="1335" y="14840"/>
                </a:cubicBezTo>
                <a:cubicBezTo>
                  <a:pt x="1348" y="14840"/>
                  <a:pt x="1361" y="14835"/>
                  <a:pt x="1372" y="14826"/>
                </a:cubicBezTo>
                <a:cubicBezTo>
                  <a:pt x="1567" y="14656"/>
                  <a:pt x="1758" y="14476"/>
                  <a:pt x="1937" y="14292"/>
                </a:cubicBezTo>
                <a:cubicBezTo>
                  <a:pt x="1958" y="14269"/>
                  <a:pt x="1958" y="14234"/>
                  <a:pt x="1936" y="14212"/>
                </a:cubicBezTo>
                <a:cubicBezTo>
                  <a:pt x="1925" y="14202"/>
                  <a:pt x="1912" y="14197"/>
                  <a:pt x="1898" y="14197"/>
                </a:cubicBezTo>
                <a:close/>
                <a:moveTo>
                  <a:pt x="729" y="15209"/>
                </a:moveTo>
                <a:cubicBezTo>
                  <a:pt x="718" y="15209"/>
                  <a:pt x="706" y="15213"/>
                  <a:pt x="697" y="15220"/>
                </a:cubicBezTo>
                <a:cubicBezTo>
                  <a:pt x="463" y="15388"/>
                  <a:pt x="248" y="15514"/>
                  <a:pt x="41" y="15607"/>
                </a:cubicBezTo>
                <a:cubicBezTo>
                  <a:pt x="13" y="15619"/>
                  <a:pt x="0" y="15651"/>
                  <a:pt x="13" y="15680"/>
                </a:cubicBezTo>
                <a:cubicBezTo>
                  <a:pt x="22" y="15701"/>
                  <a:pt x="43" y="15712"/>
                  <a:pt x="64" y="15712"/>
                </a:cubicBezTo>
                <a:cubicBezTo>
                  <a:pt x="72" y="15712"/>
                  <a:pt x="79" y="15711"/>
                  <a:pt x="87" y="15708"/>
                </a:cubicBezTo>
                <a:cubicBezTo>
                  <a:pt x="300" y="15613"/>
                  <a:pt x="521" y="15483"/>
                  <a:pt x="762" y="15310"/>
                </a:cubicBezTo>
                <a:cubicBezTo>
                  <a:pt x="786" y="15293"/>
                  <a:pt x="792" y="15257"/>
                  <a:pt x="775" y="15233"/>
                </a:cubicBezTo>
                <a:cubicBezTo>
                  <a:pt x="764" y="15217"/>
                  <a:pt x="746" y="15209"/>
                  <a:pt x="729" y="1520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" name="Google Shape;148;p5"/>
          <p:cNvGrpSpPr/>
          <p:nvPr/>
        </p:nvGrpSpPr>
        <p:grpSpPr>
          <a:xfrm rot="6300003">
            <a:off x="7781718" y="4528539"/>
            <a:ext cx="330831" cy="299687"/>
            <a:chOff x="1640475" y="1197075"/>
            <a:chExt cx="55475" cy="50250"/>
          </a:xfrm>
        </p:grpSpPr>
        <p:sp>
          <p:nvSpPr>
            <p:cNvPr id="149" name="Google Shape;149;p5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/>
          <p:nvPr/>
        </p:nvSpPr>
        <p:spPr>
          <a:xfrm rot="10800000" flipH="1">
            <a:off x="6925170" y="-409585"/>
            <a:ext cx="2610037" cy="2720058"/>
          </a:xfrm>
          <a:custGeom>
            <a:avLst/>
            <a:gdLst/>
            <a:ahLst/>
            <a:cxnLst/>
            <a:rect l="l" t="t" r="r" b="b"/>
            <a:pathLst>
              <a:path w="16369" h="17059" extrusionOk="0">
                <a:moveTo>
                  <a:pt x="10538" y="1"/>
                </a:moveTo>
                <a:cubicBezTo>
                  <a:pt x="9733" y="1"/>
                  <a:pt x="8932" y="153"/>
                  <a:pt x="8209" y="515"/>
                </a:cubicBezTo>
                <a:cubicBezTo>
                  <a:pt x="7233" y="1004"/>
                  <a:pt x="6396" y="1857"/>
                  <a:pt x="6084" y="2920"/>
                </a:cubicBezTo>
                <a:cubicBezTo>
                  <a:pt x="5733" y="4112"/>
                  <a:pt x="6127" y="5357"/>
                  <a:pt x="5884" y="6560"/>
                </a:cubicBezTo>
                <a:cubicBezTo>
                  <a:pt x="5644" y="7754"/>
                  <a:pt x="4612" y="8436"/>
                  <a:pt x="3688" y="9100"/>
                </a:cubicBezTo>
                <a:cubicBezTo>
                  <a:pt x="2685" y="9819"/>
                  <a:pt x="1822" y="10680"/>
                  <a:pt x="1187" y="11745"/>
                </a:cubicBezTo>
                <a:cubicBezTo>
                  <a:pt x="569" y="12782"/>
                  <a:pt x="0" y="14113"/>
                  <a:pt x="309" y="15339"/>
                </a:cubicBezTo>
                <a:cubicBezTo>
                  <a:pt x="443" y="15869"/>
                  <a:pt x="737" y="16372"/>
                  <a:pt x="1186" y="16695"/>
                </a:cubicBezTo>
                <a:cubicBezTo>
                  <a:pt x="1565" y="16966"/>
                  <a:pt x="2011" y="17058"/>
                  <a:pt x="2463" y="17058"/>
                </a:cubicBezTo>
                <a:cubicBezTo>
                  <a:pt x="2614" y="17058"/>
                  <a:pt x="2766" y="17048"/>
                  <a:pt x="2915" y="17031"/>
                </a:cubicBezTo>
                <a:cubicBezTo>
                  <a:pt x="3625" y="16948"/>
                  <a:pt x="4330" y="16784"/>
                  <a:pt x="5032" y="16653"/>
                </a:cubicBezTo>
                <a:cubicBezTo>
                  <a:pt x="5778" y="16514"/>
                  <a:pt x="6525" y="16374"/>
                  <a:pt x="7271" y="16235"/>
                </a:cubicBezTo>
                <a:cubicBezTo>
                  <a:pt x="10255" y="15678"/>
                  <a:pt x="13240" y="15122"/>
                  <a:pt x="16225" y="14565"/>
                </a:cubicBezTo>
                <a:cubicBezTo>
                  <a:pt x="16319" y="14547"/>
                  <a:pt x="16369" y="14453"/>
                  <a:pt x="16334" y="14366"/>
                </a:cubicBezTo>
                <a:cubicBezTo>
                  <a:pt x="15910" y="13292"/>
                  <a:pt x="15542" y="12197"/>
                  <a:pt x="15242" y="11083"/>
                </a:cubicBezTo>
                <a:cubicBezTo>
                  <a:pt x="14709" y="9114"/>
                  <a:pt x="14380" y="7098"/>
                  <a:pt x="14239" y="5065"/>
                </a:cubicBezTo>
                <a:cubicBezTo>
                  <a:pt x="14136" y="3556"/>
                  <a:pt x="14047" y="1835"/>
                  <a:pt x="12931" y="701"/>
                </a:cubicBezTo>
                <a:cubicBezTo>
                  <a:pt x="13074" y="700"/>
                  <a:pt x="12339" y="230"/>
                  <a:pt x="12009" y="160"/>
                </a:cubicBezTo>
                <a:cubicBezTo>
                  <a:pt x="11529" y="58"/>
                  <a:pt x="11033" y="1"/>
                  <a:pt x="10538" y="1"/>
                </a:cubicBezTo>
                <a:close/>
              </a:path>
            </a:pathLst>
          </a:custGeom>
          <a:solidFill>
            <a:srgbClr val="B2F7EF">
              <a:alpha val="497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6"/>
          <p:cNvSpPr/>
          <p:nvPr/>
        </p:nvSpPr>
        <p:spPr>
          <a:xfrm rot="10800000" flipH="1">
            <a:off x="-411125" y="-175837"/>
            <a:ext cx="2957957" cy="1219474"/>
          </a:xfrm>
          <a:custGeom>
            <a:avLst/>
            <a:gdLst/>
            <a:ahLst/>
            <a:cxnLst/>
            <a:rect l="l" t="t" r="r" b="b"/>
            <a:pathLst>
              <a:path w="18551" h="7648" extrusionOk="0">
                <a:moveTo>
                  <a:pt x="8398" y="1"/>
                </a:moveTo>
                <a:cubicBezTo>
                  <a:pt x="8203" y="1"/>
                  <a:pt x="8005" y="44"/>
                  <a:pt x="7810" y="140"/>
                </a:cubicBezTo>
                <a:cubicBezTo>
                  <a:pt x="7272" y="403"/>
                  <a:pt x="6909" y="991"/>
                  <a:pt x="6614" y="1543"/>
                </a:cubicBezTo>
                <a:cubicBezTo>
                  <a:pt x="6307" y="2117"/>
                  <a:pt x="6031" y="2729"/>
                  <a:pt x="5562" y="3157"/>
                </a:cubicBezTo>
                <a:cubicBezTo>
                  <a:pt x="5343" y="3357"/>
                  <a:pt x="5078" y="3500"/>
                  <a:pt x="4796" y="3515"/>
                </a:cubicBezTo>
                <a:cubicBezTo>
                  <a:pt x="4779" y="3516"/>
                  <a:pt x="4761" y="3516"/>
                  <a:pt x="4744" y="3516"/>
                </a:cubicBezTo>
                <a:cubicBezTo>
                  <a:pt x="4475" y="3516"/>
                  <a:pt x="4218" y="3410"/>
                  <a:pt x="3979" y="3274"/>
                </a:cubicBezTo>
                <a:cubicBezTo>
                  <a:pt x="3615" y="3067"/>
                  <a:pt x="3265" y="2787"/>
                  <a:pt x="2878" y="2633"/>
                </a:cubicBezTo>
                <a:lnTo>
                  <a:pt x="2848" y="2622"/>
                </a:lnTo>
                <a:cubicBezTo>
                  <a:pt x="2713" y="2571"/>
                  <a:pt x="2573" y="2535"/>
                  <a:pt x="2426" y="2524"/>
                </a:cubicBezTo>
                <a:cubicBezTo>
                  <a:pt x="2397" y="2522"/>
                  <a:pt x="2367" y="2521"/>
                  <a:pt x="2338" y="2521"/>
                </a:cubicBezTo>
                <a:cubicBezTo>
                  <a:pt x="1819" y="2521"/>
                  <a:pt x="1364" y="2853"/>
                  <a:pt x="878" y="3039"/>
                </a:cubicBezTo>
                <a:cubicBezTo>
                  <a:pt x="860" y="2988"/>
                  <a:pt x="814" y="2962"/>
                  <a:pt x="771" y="2962"/>
                </a:cubicBezTo>
                <a:cubicBezTo>
                  <a:pt x="719" y="2962"/>
                  <a:pt x="671" y="2999"/>
                  <a:pt x="675" y="3075"/>
                </a:cubicBezTo>
                <a:cubicBezTo>
                  <a:pt x="676" y="3085"/>
                  <a:pt x="676" y="3095"/>
                  <a:pt x="677" y="3105"/>
                </a:cubicBezTo>
                <a:cubicBezTo>
                  <a:pt x="641" y="3115"/>
                  <a:pt x="663" y="3351"/>
                  <a:pt x="684" y="3351"/>
                </a:cubicBezTo>
                <a:cubicBezTo>
                  <a:pt x="684" y="3351"/>
                  <a:pt x="684" y="3351"/>
                  <a:pt x="684" y="3351"/>
                </a:cubicBezTo>
                <a:lnTo>
                  <a:pt x="684" y="3351"/>
                </a:lnTo>
                <a:cubicBezTo>
                  <a:pt x="700" y="4396"/>
                  <a:pt x="480" y="5438"/>
                  <a:pt x="40" y="6361"/>
                </a:cubicBezTo>
                <a:cubicBezTo>
                  <a:pt x="1" y="6444"/>
                  <a:pt x="42" y="6541"/>
                  <a:pt x="125" y="6547"/>
                </a:cubicBezTo>
                <a:cubicBezTo>
                  <a:pt x="520" y="6573"/>
                  <a:pt x="913" y="6601"/>
                  <a:pt x="1308" y="6628"/>
                </a:cubicBezTo>
                <a:cubicBezTo>
                  <a:pt x="2919" y="6739"/>
                  <a:pt x="4531" y="6851"/>
                  <a:pt x="6142" y="6962"/>
                </a:cubicBezTo>
                <a:cubicBezTo>
                  <a:pt x="7754" y="7074"/>
                  <a:pt x="9365" y="7184"/>
                  <a:pt x="10977" y="7295"/>
                </a:cubicBezTo>
                <a:cubicBezTo>
                  <a:pt x="12587" y="7407"/>
                  <a:pt x="14196" y="7526"/>
                  <a:pt x="15806" y="7629"/>
                </a:cubicBezTo>
                <a:cubicBezTo>
                  <a:pt x="15970" y="7639"/>
                  <a:pt x="16139" y="7648"/>
                  <a:pt x="16308" y="7648"/>
                </a:cubicBezTo>
                <a:cubicBezTo>
                  <a:pt x="16770" y="7648"/>
                  <a:pt x="17238" y="7584"/>
                  <a:pt x="17642" y="7319"/>
                </a:cubicBezTo>
                <a:cubicBezTo>
                  <a:pt x="18126" y="7004"/>
                  <a:pt x="18405" y="6441"/>
                  <a:pt x="18479" y="5822"/>
                </a:cubicBezTo>
                <a:cubicBezTo>
                  <a:pt x="18551" y="5210"/>
                  <a:pt x="18426" y="4561"/>
                  <a:pt x="18155" y="4033"/>
                </a:cubicBezTo>
                <a:cubicBezTo>
                  <a:pt x="18001" y="3734"/>
                  <a:pt x="17799" y="3450"/>
                  <a:pt x="17538" y="3266"/>
                </a:cubicBezTo>
                <a:cubicBezTo>
                  <a:pt x="17335" y="3121"/>
                  <a:pt x="17111" y="3062"/>
                  <a:pt x="16880" y="3062"/>
                </a:cubicBezTo>
                <a:cubicBezTo>
                  <a:pt x="16779" y="3062"/>
                  <a:pt x="16677" y="3073"/>
                  <a:pt x="16575" y="3094"/>
                </a:cubicBezTo>
                <a:cubicBezTo>
                  <a:pt x="16223" y="3166"/>
                  <a:pt x="15888" y="3319"/>
                  <a:pt x="15537" y="3397"/>
                </a:cubicBezTo>
                <a:cubicBezTo>
                  <a:pt x="15268" y="3457"/>
                  <a:pt x="14994" y="3485"/>
                  <a:pt x="14721" y="3485"/>
                </a:cubicBezTo>
                <a:cubicBezTo>
                  <a:pt x="14673" y="3485"/>
                  <a:pt x="14624" y="3484"/>
                  <a:pt x="14575" y="3482"/>
                </a:cubicBezTo>
                <a:cubicBezTo>
                  <a:pt x="13922" y="3460"/>
                  <a:pt x="13281" y="3278"/>
                  <a:pt x="12679" y="2996"/>
                </a:cubicBezTo>
                <a:cubicBezTo>
                  <a:pt x="12065" y="2707"/>
                  <a:pt x="11491" y="2306"/>
                  <a:pt x="10973" y="1835"/>
                </a:cubicBezTo>
                <a:cubicBezTo>
                  <a:pt x="10470" y="1378"/>
                  <a:pt x="10039" y="821"/>
                  <a:pt x="9498" y="418"/>
                </a:cubicBezTo>
                <a:cubicBezTo>
                  <a:pt x="9163" y="167"/>
                  <a:pt x="8785" y="1"/>
                  <a:pt x="8398" y="1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"/>
          <p:cNvSpPr/>
          <p:nvPr/>
        </p:nvSpPr>
        <p:spPr>
          <a:xfrm rot="10800000" flipH="1">
            <a:off x="5284589" y="4138897"/>
            <a:ext cx="4092603" cy="1103872"/>
          </a:xfrm>
          <a:custGeom>
            <a:avLst/>
            <a:gdLst/>
            <a:ahLst/>
            <a:cxnLst/>
            <a:rect l="l" t="t" r="r" b="b"/>
            <a:pathLst>
              <a:path w="25667" h="6923" extrusionOk="0">
                <a:moveTo>
                  <a:pt x="95" y="1"/>
                </a:moveTo>
                <a:lnTo>
                  <a:pt x="95" y="1"/>
                </a:lnTo>
                <a:cubicBezTo>
                  <a:pt x="3" y="325"/>
                  <a:pt x="0" y="652"/>
                  <a:pt x="124" y="980"/>
                </a:cubicBezTo>
                <a:cubicBezTo>
                  <a:pt x="169" y="1098"/>
                  <a:pt x="231" y="1215"/>
                  <a:pt x="310" y="1328"/>
                </a:cubicBezTo>
                <a:cubicBezTo>
                  <a:pt x="324" y="1349"/>
                  <a:pt x="339" y="1369"/>
                  <a:pt x="355" y="1389"/>
                </a:cubicBezTo>
                <a:cubicBezTo>
                  <a:pt x="699" y="1846"/>
                  <a:pt x="1304" y="2249"/>
                  <a:pt x="2067" y="2533"/>
                </a:cubicBezTo>
                <a:cubicBezTo>
                  <a:pt x="2123" y="2554"/>
                  <a:pt x="2182" y="2574"/>
                  <a:pt x="2240" y="2594"/>
                </a:cubicBezTo>
                <a:cubicBezTo>
                  <a:pt x="2505" y="2684"/>
                  <a:pt x="2788" y="2761"/>
                  <a:pt x="3082" y="2820"/>
                </a:cubicBezTo>
                <a:cubicBezTo>
                  <a:pt x="3121" y="2828"/>
                  <a:pt x="3160" y="2836"/>
                  <a:pt x="3199" y="2843"/>
                </a:cubicBezTo>
                <a:cubicBezTo>
                  <a:pt x="3235" y="2848"/>
                  <a:pt x="3269" y="2855"/>
                  <a:pt x="3304" y="2861"/>
                </a:cubicBezTo>
                <a:cubicBezTo>
                  <a:pt x="4479" y="3062"/>
                  <a:pt x="5837" y="3029"/>
                  <a:pt x="6823" y="3420"/>
                </a:cubicBezTo>
                <a:cubicBezTo>
                  <a:pt x="7054" y="3512"/>
                  <a:pt x="7246" y="3619"/>
                  <a:pt x="7410" y="3737"/>
                </a:cubicBezTo>
                <a:cubicBezTo>
                  <a:pt x="7438" y="3757"/>
                  <a:pt x="7465" y="3777"/>
                  <a:pt x="7492" y="3798"/>
                </a:cubicBezTo>
                <a:cubicBezTo>
                  <a:pt x="7907" y="4126"/>
                  <a:pt x="8126" y="4532"/>
                  <a:pt x="8351" y="4940"/>
                </a:cubicBezTo>
                <a:cubicBezTo>
                  <a:pt x="8363" y="4960"/>
                  <a:pt x="8375" y="4981"/>
                  <a:pt x="8386" y="5002"/>
                </a:cubicBezTo>
                <a:cubicBezTo>
                  <a:pt x="8613" y="5409"/>
                  <a:pt x="8857" y="5814"/>
                  <a:pt x="9326" y="6143"/>
                </a:cubicBezTo>
                <a:cubicBezTo>
                  <a:pt x="9338" y="6152"/>
                  <a:pt x="9350" y="6161"/>
                  <a:pt x="9363" y="6170"/>
                </a:cubicBezTo>
                <a:cubicBezTo>
                  <a:pt x="9381" y="6181"/>
                  <a:pt x="9399" y="6193"/>
                  <a:pt x="9417" y="6205"/>
                </a:cubicBezTo>
                <a:cubicBezTo>
                  <a:pt x="10107" y="6649"/>
                  <a:pt x="11200" y="6895"/>
                  <a:pt x="12290" y="6920"/>
                </a:cubicBezTo>
                <a:cubicBezTo>
                  <a:pt x="12359" y="6922"/>
                  <a:pt x="12429" y="6922"/>
                  <a:pt x="12498" y="6922"/>
                </a:cubicBezTo>
                <a:cubicBezTo>
                  <a:pt x="13546" y="6922"/>
                  <a:pt x="14580" y="6739"/>
                  <a:pt x="15482" y="6457"/>
                </a:cubicBezTo>
                <a:cubicBezTo>
                  <a:pt x="15733" y="6379"/>
                  <a:pt x="15977" y="6292"/>
                  <a:pt x="16221" y="6206"/>
                </a:cubicBezTo>
                <a:cubicBezTo>
                  <a:pt x="16279" y="6185"/>
                  <a:pt x="16336" y="6163"/>
                  <a:pt x="16394" y="6143"/>
                </a:cubicBezTo>
                <a:cubicBezTo>
                  <a:pt x="17021" y="5919"/>
                  <a:pt x="17650" y="5699"/>
                  <a:pt x="18381" y="5606"/>
                </a:cubicBezTo>
                <a:cubicBezTo>
                  <a:pt x="18666" y="5570"/>
                  <a:pt x="18954" y="5554"/>
                  <a:pt x="19242" y="5554"/>
                </a:cubicBezTo>
                <a:cubicBezTo>
                  <a:pt x="20278" y="5554"/>
                  <a:pt x="21323" y="5757"/>
                  <a:pt x="22324" y="5932"/>
                </a:cubicBezTo>
                <a:cubicBezTo>
                  <a:pt x="22780" y="6013"/>
                  <a:pt x="23253" y="6086"/>
                  <a:pt x="23731" y="6144"/>
                </a:cubicBezTo>
                <a:cubicBezTo>
                  <a:pt x="23920" y="6169"/>
                  <a:pt x="24110" y="6189"/>
                  <a:pt x="24302" y="6207"/>
                </a:cubicBezTo>
                <a:cubicBezTo>
                  <a:pt x="24756" y="6249"/>
                  <a:pt x="25213" y="6274"/>
                  <a:pt x="25664" y="6275"/>
                </a:cubicBezTo>
                <a:lnTo>
                  <a:pt x="25664" y="6144"/>
                </a:lnTo>
                <a:lnTo>
                  <a:pt x="25665" y="5003"/>
                </a:lnTo>
                <a:lnTo>
                  <a:pt x="25665" y="3738"/>
                </a:lnTo>
                <a:lnTo>
                  <a:pt x="25666" y="2596"/>
                </a:lnTo>
                <a:lnTo>
                  <a:pt x="25666" y="1331"/>
                </a:lnTo>
                <a:lnTo>
                  <a:pt x="25667" y="5"/>
                </a:lnTo>
                <a:lnTo>
                  <a:pt x="3200" y="2"/>
                </a:lnTo>
                <a:lnTo>
                  <a:pt x="3083" y="2"/>
                </a:lnTo>
                <a:lnTo>
                  <a:pt x="95" y="1"/>
                </a:lnTo>
                <a:close/>
              </a:path>
            </a:pathLst>
          </a:custGeom>
          <a:solidFill>
            <a:srgbClr val="FF6EA7">
              <a:alpha val="49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"/>
          <p:cNvSpPr/>
          <p:nvPr/>
        </p:nvSpPr>
        <p:spPr>
          <a:xfrm flipH="1">
            <a:off x="-391991" y="2569272"/>
            <a:ext cx="3425783" cy="2856228"/>
          </a:xfrm>
          <a:custGeom>
            <a:avLst/>
            <a:gdLst/>
            <a:ahLst/>
            <a:cxnLst/>
            <a:rect l="l" t="t" r="r" b="b"/>
            <a:pathLst>
              <a:path w="21485" h="17913" extrusionOk="0">
                <a:moveTo>
                  <a:pt x="16498" y="0"/>
                </a:moveTo>
                <a:cubicBezTo>
                  <a:pt x="16431" y="0"/>
                  <a:pt x="16363" y="2"/>
                  <a:pt x="16295" y="5"/>
                </a:cubicBezTo>
                <a:cubicBezTo>
                  <a:pt x="14773" y="76"/>
                  <a:pt x="13358" y="913"/>
                  <a:pt x="11838" y="913"/>
                </a:cubicBezTo>
                <a:cubicBezTo>
                  <a:pt x="11828" y="913"/>
                  <a:pt x="11819" y="913"/>
                  <a:pt x="11809" y="913"/>
                </a:cubicBezTo>
                <a:cubicBezTo>
                  <a:pt x="10328" y="903"/>
                  <a:pt x="8942" y="90"/>
                  <a:pt x="7502" y="90"/>
                </a:cubicBezTo>
                <a:cubicBezTo>
                  <a:pt x="7296" y="90"/>
                  <a:pt x="7089" y="106"/>
                  <a:pt x="6880" y="144"/>
                </a:cubicBezTo>
                <a:cubicBezTo>
                  <a:pt x="6031" y="300"/>
                  <a:pt x="5298" y="798"/>
                  <a:pt x="4738" y="1383"/>
                </a:cubicBezTo>
                <a:cubicBezTo>
                  <a:pt x="4125" y="2021"/>
                  <a:pt x="3678" y="2792"/>
                  <a:pt x="3546" y="3606"/>
                </a:cubicBezTo>
                <a:cubicBezTo>
                  <a:pt x="3331" y="4945"/>
                  <a:pt x="3958" y="6365"/>
                  <a:pt x="3330" y="7612"/>
                </a:cubicBezTo>
                <a:cubicBezTo>
                  <a:pt x="2843" y="8573"/>
                  <a:pt x="1725" y="9179"/>
                  <a:pt x="1025" y="10039"/>
                </a:cubicBezTo>
                <a:cubicBezTo>
                  <a:pt x="129" y="11143"/>
                  <a:pt x="1" y="12623"/>
                  <a:pt x="493" y="13871"/>
                </a:cubicBezTo>
                <a:cubicBezTo>
                  <a:pt x="985" y="15119"/>
                  <a:pt x="2039" y="16147"/>
                  <a:pt x="3280" y="16894"/>
                </a:cubicBezTo>
                <a:cubicBezTo>
                  <a:pt x="4303" y="17509"/>
                  <a:pt x="5501" y="17913"/>
                  <a:pt x="6745" y="17913"/>
                </a:cubicBezTo>
                <a:cubicBezTo>
                  <a:pt x="7100" y="17913"/>
                  <a:pt x="7459" y="17880"/>
                  <a:pt x="7819" y="17810"/>
                </a:cubicBezTo>
                <a:cubicBezTo>
                  <a:pt x="9799" y="17422"/>
                  <a:pt x="10027" y="16541"/>
                  <a:pt x="10831" y="15097"/>
                </a:cubicBezTo>
                <a:cubicBezTo>
                  <a:pt x="11709" y="13519"/>
                  <a:pt x="13719" y="12697"/>
                  <a:pt x="15584" y="12036"/>
                </a:cubicBezTo>
                <a:cubicBezTo>
                  <a:pt x="17450" y="11376"/>
                  <a:pt x="19474" y="10648"/>
                  <a:pt x="20504" y="9137"/>
                </a:cubicBezTo>
                <a:cubicBezTo>
                  <a:pt x="21026" y="8370"/>
                  <a:pt x="21230" y="7476"/>
                  <a:pt x="21324" y="6598"/>
                </a:cubicBezTo>
                <a:cubicBezTo>
                  <a:pt x="21484" y="5087"/>
                  <a:pt x="21327" y="3511"/>
                  <a:pt x="20489" y="2207"/>
                </a:cubicBezTo>
                <a:cubicBezTo>
                  <a:pt x="19684" y="953"/>
                  <a:pt x="18161" y="0"/>
                  <a:pt x="16498" y="0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6"/>
          <p:cNvGrpSpPr/>
          <p:nvPr/>
        </p:nvGrpSpPr>
        <p:grpSpPr>
          <a:xfrm rot="-9900030">
            <a:off x="271409" y="845202"/>
            <a:ext cx="215932" cy="195605"/>
            <a:chOff x="1640475" y="1197075"/>
            <a:chExt cx="55475" cy="50250"/>
          </a:xfrm>
        </p:grpSpPr>
        <p:sp>
          <p:nvSpPr>
            <p:cNvPr id="161" name="Google Shape;161;p6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164;p6"/>
          <p:cNvGrpSpPr/>
          <p:nvPr/>
        </p:nvGrpSpPr>
        <p:grpSpPr>
          <a:xfrm rot="6524430">
            <a:off x="349879" y="2378626"/>
            <a:ext cx="279618" cy="253294"/>
            <a:chOff x="1640475" y="1197075"/>
            <a:chExt cx="55475" cy="50250"/>
          </a:xfrm>
        </p:grpSpPr>
        <p:sp>
          <p:nvSpPr>
            <p:cNvPr id="165" name="Google Shape;165;p6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" name="Google Shape;168;p6"/>
          <p:cNvSpPr/>
          <p:nvPr/>
        </p:nvSpPr>
        <p:spPr>
          <a:xfrm rot="-2121718" flipH="1">
            <a:off x="6738637" y="226323"/>
            <a:ext cx="888103" cy="208049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"/>
          <p:cNvSpPr/>
          <p:nvPr/>
        </p:nvSpPr>
        <p:spPr>
          <a:xfrm rot="-10799883" flipH="1">
            <a:off x="217109" y="4797573"/>
            <a:ext cx="545177" cy="127718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" name="Google Shape;170;p6"/>
          <p:cNvGrpSpPr/>
          <p:nvPr/>
        </p:nvGrpSpPr>
        <p:grpSpPr>
          <a:xfrm rot="6300012">
            <a:off x="8577095" y="3925450"/>
            <a:ext cx="290790" cy="263412"/>
            <a:chOff x="1640475" y="1197075"/>
            <a:chExt cx="55475" cy="50250"/>
          </a:xfrm>
        </p:grpSpPr>
        <p:sp>
          <p:nvSpPr>
            <p:cNvPr id="171" name="Google Shape;171;p6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" name="Google Shape;174;p6"/>
          <p:cNvSpPr/>
          <p:nvPr/>
        </p:nvSpPr>
        <p:spPr>
          <a:xfrm rot="10800000">
            <a:off x="5828025" y="4022950"/>
            <a:ext cx="1167574" cy="854200"/>
          </a:xfrm>
          <a:custGeom>
            <a:avLst/>
            <a:gdLst/>
            <a:ahLst/>
            <a:cxnLst/>
            <a:rect l="l" t="t" r="r" b="b"/>
            <a:pathLst>
              <a:path w="29542" h="21613" extrusionOk="0">
                <a:moveTo>
                  <a:pt x="3461" y="0"/>
                </a:moveTo>
                <a:cubicBezTo>
                  <a:pt x="3371" y="0"/>
                  <a:pt x="3279" y="3"/>
                  <a:pt x="3188" y="8"/>
                </a:cubicBezTo>
                <a:cubicBezTo>
                  <a:pt x="3155" y="9"/>
                  <a:pt x="3131" y="41"/>
                  <a:pt x="3133" y="77"/>
                </a:cubicBezTo>
                <a:cubicBezTo>
                  <a:pt x="3134" y="81"/>
                  <a:pt x="3134" y="86"/>
                  <a:pt x="3135" y="89"/>
                </a:cubicBezTo>
                <a:cubicBezTo>
                  <a:pt x="3142" y="119"/>
                  <a:pt x="3169" y="141"/>
                  <a:pt x="3198" y="141"/>
                </a:cubicBezTo>
                <a:cubicBezTo>
                  <a:pt x="3199" y="141"/>
                  <a:pt x="3199" y="141"/>
                  <a:pt x="3200" y="141"/>
                </a:cubicBezTo>
                <a:cubicBezTo>
                  <a:pt x="3284" y="137"/>
                  <a:pt x="3368" y="134"/>
                  <a:pt x="3452" y="134"/>
                </a:cubicBezTo>
                <a:cubicBezTo>
                  <a:pt x="3550" y="134"/>
                  <a:pt x="3648" y="137"/>
                  <a:pt x="3745" y="143"/>
                </a:cubicBezTo>
                <a:cubicBezTo>
                  <a:pt x="3846" y="149"/>
                  <a:pt x="3949" y="158"/>
                  <a:pt x="4050" y="171"/>
                </a:cubicBezTo>
                <a:cubicBezTo>
                  <a:pt x="4052" y="171"/>
                  <a:pt x="4054" y="171"/>
                  <a:pt x="4056" y="171"/>
                </a:cubicBezTo>
                <a:cubicBezTo>
                  <a:pt x="4087" y="171"/>
                  <a:pt x="4114" y="146"/>
                  <a:pt x="4116" y="111"/>
                </a:cubicBezTo>
                <a:cubicBezTo>
                  <a:pt x="4119" y="75"/>
                  <a:pt x="4092" y="42"/>
                  <a:pt x="4059" y="37"/>
                </a:cubicBezTo>
                <a:cubicBezTo>
                  <a:pt x="3955" y="25"/>
                  <a:pt x="3850" y="15"/>
                  <a:pt x="3747" y="9"/>
                </a:cubicBezTo>
                <a:cubicBezTo>
                  <a:pt x="3653" y="3"/>
                  <a:pt x="3557" y="0"/>
                  <a:pt x="3461" y="0"/>
                </a:cubicBezTo>
                <a:close/>
                <a:moveTo>
                  <a:pt x="2344" y="125"/>
                </a:moveTo>
                <a:cubicBezTo>
                  <a:pt x="2340" y="125"/>
                  <a:pt x="2336" y="125"/>
                  <a:pt x="2332" y="126"/>
                </a:cubicBezTo>
                <a:cubicBezTo>
                  <a:pt x="2294" y="135"/>
                  <a:pt x="2257" y="143"/>
                  <a:pt x="2219" y="152"/>
                </a:cubicBezTo>
                <a:cubicBezTo>
                  <a:pt x="1978" y="213"/>
                  <a:pt x="1739" y="291"/>
                  <a:pt x="1507" y="385"/>
                </a:cubicBezTo>
                <a:cubicBezTo>
                  <a:pt x="1478" y="396"/>
                  <a:pt x="1463" y="430"/>
                  <a:pt x="1472" y="463"/>
                </a:cubicBezTo>
                <a:cubicBezTo>
                  <a:pt x="1473" y="465"/>
                  <a:pt x="1473" y="468"/>
                  <a:pt x="1474" y="471"/>
                </a:cubicBezTo>
                <a:cubicBezTo>
                  <a:pt x="1484" y="498"/>
                  <a:pt x="1508" y="515"/>
                  <a:pt x="1533" y="515"/>
                </a:cubicBezTo>
                <a:cubicBezTo>
                  <a:pt x="1540" y="515"/>
                  <a:pt x="1547" y="513"/>
                  <a:pt x="1554" y="511"/>
                </a:cubicBezTo>
                <a:cubicBezTo>
                  <a:pt x="1781" y="418"/>
                  <a:pt x="2015" y="342"/>
                  <a:pt x="2251" y="283"/>
                </a:cubicBezTo>
                <a:cubicBezTo>
                  <a:pt x="2289" y="274"/>
                  <a:pt x="2325" y="265"/>
                  <a:pt x="2361" y="256"/>
                </a:cubicBezTo>
                <a:cubicBezTo>
                  <a:pt x="2395" y="249"/>
                  <a:pt x="2415" y="214"/>
                  <a:pt x="2406" y="177"/>
                </a:cubicBezTo>
                <a:cubicBezTo>
                  <a:pt x="2406" y="177"/>
                  <a:pt x="2406" y="176"/>
                  <a:pt x="2406" y="176"/>
                </a:cubicBezTo>
                <a:cubicBezTo>
                  <a:pt x="2399" y="146"/>
                  <a:pt x="2373" y="125"/>
                  <a:pt x="2344" y="125"/>
                </a:cubicBezTo>
                <a:close/>
                <a:moveTo>
                  <a:pt x="4902" y="215"/>
                </a:moveTo>
                <a:cubicBezTo>
                  <a:pt x="4875" y="215"/>
                  <a:pt x="4851" y="234"/>
                  <a:pt x="4845" y="264"/>
                </a:cubicBezTo>
                <a:cubicBezTo>
                  <a:pt x="4843" y="275"/>
                  <a:pt x="4843" y="285"/>
                  <a:pt x="4846" y="296"/>
                </a:cubicBezTo>
                <a:cubicBezTo>
                  <a:pt x="4852" y="319"/>
                  <a:pt x="4869" y="339"/>
                  <a:pt x="4891" y="345"/>
                </a:cubicBezTo>
                <a:cubicBezTo>
                  <a:pt x="5167" y="426"/>
                  <a:pt x="5440" y="531"/>
                  <a:pt x="5705" y="657"/>
                </a:cubicBezTo>
                <a:cubicBezTo>
                  <a:pt x="5713" y="661"/>
                  <a:pt x="5722" y="663"/>
                  <a:pt x="5730" y="663"/>
                </a:cubicBezTo>
                <a:cubicBezTo>
                  <a:pt x="5753" y="663"/>
                  <a:pt x="5776" y="648"/>
                  <a:pt x="5784" y="623"/>
                </a:cubicBezTo>
                <a:cubicBezTo>
                  <a:pt x="5797" y="590"/>
                  <a:pt x="5782" y="550"/>
                  <a:pt x="5750" y="535"/>
                </a:cubicBezTo>
                <a:cubicBezTo>
                  <a:pt x="5480" y="407"/>
                  <a:pt x="5200" y="299"/>
                  <a:pt x="4919" y="217"/>
                </a:cubicBezTo>
                <a:cubicBezTo>
                  <a:pt x="4913" y="215"/>
                  <a:pt x="4908" y="215"/>
                  <a:pt x="4902" y="215"/>
                </a:cubicBezTo>
                <a:close/>
                <a:moveTo>
                  <a:pt x="761" y="768"/>
                </a:moveTo>
                <a:cubicBezTo>
                  <a:pt x="751" y="768"/>
                  <a:pt x="741" y="771"/>
                  <a:pt x="732" y="777"/>
                </a:cubicBezTo>
                <a:cubicBezTo>
                  <a:pt x="484" y="929"/>
                  <a:pt x="247" y="1103"/>
                  <a:pt x="26" y="1294"/>
                </a:cubicBezTo>
                <a:cubicBezTo>
                  <a:pt x="7" y="1310"/>
                  <a:pt x="1" y="1336"/>
                  <a:pt x="7" y="1361"/>
                </a:cubicBezTo>
                <a:cubicBezTo>
                  <a:pt x="9" y="1371"/>
                  <a:pt x="13" y="1379"/>
                  <a:pt x="19" y="1388"/>
                </a:cubicBezTo>
                <a:cubicBezTo>
                  <a:pt x="32" y="1405"/>
                  <a:pt x="50" y="1413"/>
                  <a:pt x="69" y="1413"/>
                </a:cubicBezTo>
                <a:cubicBezTo>
                  <a:pt x="82" y="1413"/>
                  <a:pt x="95" y="1409"/>
                  <a:pt x="105" y="1400"/>
                </a:cubicBezTo>
                <a:cubicBezTo>
                  <a:pt x="321" y="1214"/>
                  <a:pt x="554" y="1043"/>
                  <a:pt x="796" y="894"/>
                </a:cubicBezTo>
                <a:cubicBezTo>
                  <a:pt x="825" y="876"/>
                  <a:pt x="835" y="835"/>
                  <a:pt x="818" y="803"/>
                </a:cubicBezTo>
                <a:cubicBezTo>
                  <a:pt x="805" y="781"/>
                  <a:pt x="783" y="768"/>
                  <a:pt x="761" y="768"/>
                </a:cubicBezTo>
                <a:close/>
                <a:moveTo>
                  <a:pt x="6500" y="971"/>
                </a:moveTo>
                <a:cubicBezTo>
                  <a:pt x="6480" y="971"/>
                  <a:pt x="6461" y="982"/>
                  <a:pt x="6450" y="1002"/>
                </a:cubicBezTo>
                <a:cubicBezTo>
                  <a:pt x="6441" y="1018"/>
                  <a:pt x="6440" y="1036"/>
                  <a:pt x="6443" y="1053"/>
                </a:cubicBezTo>
                <a:cubicBezTo>
                  <a:pt x="6448" y="1069"/>
                  <a:pt x="6458" y="1084"/>
                  <a:pt x="6472" y="1095"/>
                </a:cubicBezTo>
                <a:cubicBezTo>
                  <a:pt x="6719" y="1261"/>
                  <a:pt x="6956" y="1447"/>
                  <a:pt x="7177" y="1647"/>
                </a:cubicBezTo>
                <a:cubicBezTo>
                  <a:pt x="7189" y="1659"/>
                  <a:pt x="7204" y="1664"/>
                  <a:pt x="7218" y="1664"/>
                </a:cubicBezTo>
                <a:cubicBezTo>
                  <a:pt x="7235" y="1664"/>
                  <a:pt x="7252" y="1656"/>
                  <a:pt x="7264" y="1641"/>
                </a:cubicBezTo>
                <a:cubicBezTo>
                  <a:pt x="7284" y="1613"/>
                  <a:pt x="7280" y="1570"/>
                  <a:pt x="7253" y="1547"/>
                </a:cubicBezTo>
                <a:cubicBezTo>
                  <a:pt x="7028" y="1342"/>
                  <a:pt x="6786" y="1152"/>
                  <a:pt x="6534" y="982"/>
                </a:cubicBezTo>
                <a:cubicBezTo>
                  <a:pt x="6523" y="975"/>
                  <a:pt x="6512" y="971"/>
                  <a:pt x="6500" y="971"/>
                </a:cubicBezTo>
                <a:close/>
                <a:moveTo>
                  <a:pt x="7843" y="2196"/>
                </a:moveTo>
                <a:cubicBezTo>
                  <a:pt x="7829" y="2196"/>
                  <a:pt x="7815" y="2202"/>
                  <a:pt x="7804" y="2212"/>
                </a:cubicBezTo>
                <a:cubicBezTo>
                  <a:pt x="7787" y="2230"/>
                  <a:pt x="7781" y="2254"/>
                  <a:pt x="7786" y="2279"/>
                </a:cubicBezTo>
                <a:cubicBezTo>
                  <a:pt x="7789" y="2288"/>
                  <a:pt x="7794" y="2298"/>
                  <a:pt x="7801" y="2306"/>
                </a:cubicBezTo>
                <a:cubicBezTo>
                  <a:pt x="7847" y="2363"/>
                  <a:pt x="7893" y="2421"/>
                  <a:pt x="7937" y="2480"/>
                </a:cubicBezTo>
                <a:cubicBezTo>
                  <a:pt x="8075" y="2661"/>
                  <a:pt x="8207" y="2856"/>
                  <a:pt x="8330" y="3057"/>
                </a:cubicBezTo>
                <a:cubicBezTo>
                  <a:pt x="8342" y="3078"/>
                  <a:pt x="8363" y="3089"/>
                  <a:pt x="8384" y="3089"/>
                </a:cubicBezTo>
                <a:cubicBezTo>
                  <a:pt x="8395" y="3089"/>
                  <a:pt x="8406" y="3086"/>
                  <a:pt x="8415" y="3079"/>
                </a:cubicBezTo>
                <a:cubicBezTo>
                  <a:pt x="8443" y="3060"/>
                  <a:pt x="8451" y="3018"/>
                  <a:pt x="8431" y="2987"/>
                </a:cubicBezTo>
                <a:cubicBezTo>
                  <a:pt x="8306" y="2781"/>
                  <a:pt x="8171" y="2582"/>
                  <a:pt x="8031" y="2397"/>
                </a:cubicBezTo>
                <a:cubicBezTo>
                  <a:pt x="7985" y="2337"/>
                  <a:pt x="7939" y="2278"/>
                  <a:pt x="7891" y="2220"/>
                </a:cubicBezTo>
                <a:cubicBezTo>
                  <a:pt x="7878" y="2205"/>
                  <a:pt x="7861" y="2196"/>
                  <a:pt x="7843" y="2196"/>
                </a:cubicBezTo>
                <a:close/>
                <a:moveTo>
                  <a:pt x="8818" y="3781"/>
                </a:moveTo>
                <a:cubicBezTo>
                  <a:pt x="8809" y="3781"/>
                  <a:pt x="8800" y="3783"/>
                  <a:pt x="8791" y="3787"/>
                </a:cubicBezTo>
                <a:cubicBezTo>
                  <a:pt x="8766" y="3800"/>
                  <a:pt x="8753" y="3832"/>
                  <a:pt x="8760" y="3862"/>
                </a:cubicBezTo>
                <a:cubicBezTo>
                  <a:pt x="8762" y="3866"/>
                  <a:pt x="8764" y="3872"/>
                  <a:pt x="8766" y="3876"/>
                </a:cubicBezTo>
                <a:cubicBezTo>
                  <a:pt x="8890" y="4144"/>
                  <a:pt x="9008" y="4435"/>
                  <a:pt x="9117" y="4739"/>
                </a:cubicBezTo>
                <a:cubicBezTo>
                  <a:pt x="9127" y="4767"/>
                  <a:pt x="9152" y="4784"/>
                  <a:pt x="9177" y="4784"/>
                </a:cubicBezTo>
                <a:cubicBezTo>
                  <a:pt x="9184" y="4784"/>
                  <a:pt x="9191" y="4783"/>
                  <a:pt x="9197" y="4781"/>
                </a:cubicBezTo>
                <a:cubicBezTo>
                  <a:pt x="9228" y="4768"/>
                  <a:pt x="9242" y="4728"/>
                  <a:pt x="9232" y="4695"/>
                </a:cubicBezTo>
                <a:cubicBezTo>
                  <a:pt x="9122" y="4388"/>
                  <a:pt x="9001" y="4093"/>
                  <a:pt x="8875" y="3819"/>
                </a:cubicBezTo>
                <a:cubicBezTo>
                  <a:pt x="8863" y="3795"/>
                  <a:pt x="8841" y="3781"/>
                  <a:pt x="8818" y="3781"/>
                </a:cubicBezTo>
                <a:close/>
                <a:moveTo>
                  <a:pt x="9458" y="5546"/>
                </a:moveTo>
                <a:cubicBezTo>
                  <a:pt x="9452" y="5546"/>
                  <a:pt x="9447" y="5547"/>
                  <a:pt x="9442" y="5549"/>
                </a:cubicBezTo>
                <a:cubicBezTo>
                  <a:pt x="9410" y="5558"/>
                  <a:pt x="9393" y="5594"/>
                  <a:pt x="9401" y="5628"/>
                </a:cubicBezTo>
                <a:cubicBezTo>
                  <a:pt x="9401" y="5629"/>
                  <a:pt x="9401" y="5630"/>
                  <a:pt x="9401" y="5631"/>
                </a:cubicBezTo>
                <a:cubicBezTo>
                  <a:pt x="9483" y="5913"/>
                  <a:pt x="9563" y="6226"/>
                  <a:pt x="9635" y="6539"/>
                </a:cubicBezTo>
                <a:cubicBezTo>
                  <a:pt x="9635" y="6539"/>
                  <a:pt x="9636" y="6540"/>
                  <a:pt x="9636" y="6540"/>
                </a:cubicBezTo>
                <a:cubicBezTo>
                  <a:pt x="9644" y="6570"/>
                  <a:pt x="9669" y="6592"/>
                  <a:pt x="9697" y="6592"/>
                </a:cubicBezTo>
                <a:cubicBezTo>
                  <a:pt x="9701" y="6592"/>
                  <a:pt x="9706" y="6592"/>
                  <a:pt x="9710" y="6590"/>
                </a:cubicBezTo>
                <a:cubicBezTo>
                  <a:pt x="9743" y="6583"/>
                  <a:pt x="9764" y="6548"/>
                  <a:pt x="9755" y="6511"/>
                </a:cubicBezTo>
                <a:cubicBezTo>
                  <a:pt x="9681" y="6196"/>
                  <a:pt x="9600" y="5881"/>
                  <a:pt x="9519" y="5597"/>
                </a:cubicBezTo>
                <a:cubicBezTo>
                  <a:pt x="9511" y="5566"/>
                  <a:pt x="9485" y="5546"/>
                  <a:pt x="9458" y="5546"/>
                </a:cubicBezTo>
                <a:close/>
                <a:moveTo>
                  <a:pt x="9894" y="7378"/>
                </a:moveTo>
                <a:cubicBezTo>
                  <a:pt x="9890" y="7378"/>
                  <a:pt x="9886" y="7378"/>
                  <a:pt x="9882" y="7379"/>
                </a:cubicBezTo>
                <a:cubicBezTo>
                  <a:pt x="9849" y="7386"/>
                  <a:pt x="9829" y="7420"/>
                  <a:pt x="9836" y="7457"/>
                </a:cubicBezTo>
                <a:cubicBezTo>
                  <a:pt x="9886" y="7706"/>
                  <a:pt x="9936" y="7953"/>
                  <a:pt x="9985" y="8200"/>
                </a:cubicBezTo>
                <a:lnTo>
                  <a:pt x="10019" y="8380"/>
                </a:lnTo>
                <a:cubicBezTo>
                  <a:pt x="10020" y="8381"/>
                  <a:pt x="10020" y="8382"/>
                  <a:pt x="10020" y="8383"/>
                </a:cubicBezTo>
                <a:cubicBezTo>
                  <a:pt x="10028" y="8413"/>
                  <a:pt x="10054" y="8435"/>
                  <a:pt x="10082" y="8435"/>
                </a:cubicBezTo>
                <a:cubicBezTo>
                  <a:pt x="10085" y="8435"/>
                  <a:pt x="10089" y="8435"/>
                  <a:pt x="10093" y="8434"/>
                </a:cubicBezTo>
                <a:cubicBezTo>
                  <a:pt x="10126" y="8429"/>
                  <a:pt x="10147" y="8394"/>
                  <a:pt x="10140" y="8357"/>
                </a:cubicBezTo>
                <a:lnTo>
                  <a:pt x="10104" y="8178"/>
                </a:lnTo>
                <a:cubicBezTo>
                  <a:pt x="10056" y="7931"/>
                  <a:pt x="10007" y="7682"/>
                  <a:pt x="9956" y="7433"/>
                </a:cubicBezTo>
                <a:cubicBezTo>
                  <a:pt x="9946" y="7398"/>
                  <a:pt x="9922" y="7378"/>
                  <a:pt x="9894" y="7378"/>
                </a:cubicBezTo>
                <a:close/>
                <a:moveTo>
                  <a:pt x="10265" y="9224"/>
                </a:moveTo>
                <a:cubicBezTo>
                  <a:pt x="10261" y="9224"/>
                  <a:pt x="10257" y="9224"/>
                  <a:pt x="10253" y="9225"/>
                </a:cubicBezTo>
                <a:cubicBezTo>
                  <a:pt x="10220" y="9232"/>
                  <a:pt x="10199" y="9266"/>
                  <a:pt x="10207" y="9303"/>
                </a:cubicBezTo>
                <a:cubicBezTo>
                  <a:pt x="10280" y="9642"/>
                  <a:pt x="10348" y="9944"/>
                  <a:pt x="10417" y="10224"/>
                </a:cubicBezTo>
                <a:cubicBezTo>
                  <a:pt x="10425" y="10255"/>
                  <a:pt x="10451" y="10276"/>
                  <a:pt x="10479" y="10276"/>
                </a:cubicBezTo>
                <a:cubicBezTo>
                  <a:pt x="10484" y="10276"/>
                  <a:pt x="10488" y="10275"/>
                  <a:pt x="10493" y="10274"/>
                </a:cubicBezTo>
                <a:cubicBezTo>
                  <a:pt x="10525" y="10266"/>
                  <a:pt x="10544" y="10230"/>
                  <a:pt x="10536" y="10194"/>
                </a:cubicBezTo>
                <a:cubicBezTo>
                  <a:pt x="10466" y="9916"/>
                  <a:pt x="10398" y="9617"/>
                  <a:pt x="10327" y="9278"/>
                </a:cubicBezTo>
                <a:cubicBezTo>
                  <a:pt x="10316" y="9243"/>
                  <a:pt x="10293" y="9224"/>
                  <a:pt x="10265" y="9224"/>
                </a:cubicBezTo>
                <a:close/>
                <a:moveTo>
                  <a:pt x="22673" y="11500"/>
                </a:moveTo>
                <a:cubicBezTo>
                  <a:pt x="22667" y="11500"/>
                  <a:pt x="22660" y="11500"/>
                  <a:pt x="22653" y="11500"/>
                </a:cubicBezTo>
                <a:cubicBezTo>
                  <a:pt x="22620" y="11500"/>
                  <a:pt x="22594" y="11530"/>
                  <a:pt x="22596" y="11567"/>
                </a:cubicBezTo>
                <a:cubicBezTo>
                  <a:pt x="22596" y="11573"/>
                  <a:pt x="22596" y="11577"/>
                  <a:pt x="22597" y="11582"/>
                </a:cubicBezTo>
                <a:cubicBezTo>
                  <a:pt x="22604" y="11612"/>
                  <a:pt x="22629" y="11634"/>
                  <a:pt x="22657" y="11634"/>
                </a:cubicBezTo>
                <a:cubicBezTo>
                  <a:pt x="22657" y="11634"/>
                  <a:pt x="22658" y="11634"/>
                  <a:pt x="22659" y="11634"/>
                </a:cubicBezTo>
                <a:cubicBezTo>
                  <a:pt x="22943" y="11634"/>
                  <a:pt x="23229" y="11655"/>
                  <a:pt x="23510" y="11698"/>
                </a:cubicBezTo>
                <a:cubicBezTo>
                  <a:pt x="23513" y="11698"/>
                  <a:pt x="23516" y="11699"/>
                  <a:pt x="23519" y="11699"/>
                </a:cubicBezTo>
                <a:cubicBezTo>
                  <a:pt x="23550" y="11699"/>
                  <a:pt x="23575" y="11674"/>
                  <a:pt x="23578" y="11641"/>
                </a:cubicBezTo>
                <a:cubicBezTo>
                  <a:pt x="23581" y="11605"/>
                  <a:pt x="23556" y="11571"/>
                  <a:pt x="23523" y="11565"/>
                </a:cubicBezTo>
                <a:cubicBezTo>
                  <a:pt x="23242" y="11523"/>
                  <a:pt x="22956" y="11500"/>
                  <a:pt x="22673" y="11500"/>
                </a:cubicBezTo>
                <a:close/>
                <a:moveTo>
                  <a:pt x="21800" y="11570"/>
                </a:moveTo>
                <a:cubicBezTo>
                  <a:pt x="21797" y="11570"/>
                  <a:pt x="21794" y="11570"/>
                  <a:pt x="21791" y="11571"/>
                </a:cubicBezTo>
                <a:cubicBezTo>
                  <a:pt x="21646" y="11594"/>
                  <a:pt x="21502" y="11624"/>
                  <a:pt x="21361" y="11659"/>
                </a:cubicBezTo>
                <a:cubicBezTo>
                  <a:pt x="21222" y="11694"/>
                  <a:pt x="21085" y="11734"/>
                  <a:pt x="20952" y="11779"/>
                </a:cubicBezTo>
                <a:cubicBezTo>
                  <a:pt x="20922" y="11790"/>
                  <a:pt x="20905" y="11824"/>
                  <a:pt x="20913" y="11857"/>
                </a:cubicBezTo>
                <a:cubicBezTo>
                  <a:pt x="20914" y="11859"/>
                  <a:pt x="20914" y="11861"/>
                  <a:pt x="20915" y="11862"/>
                </a:cubicBezTo>
                <a:cubicBezTo>
                  <a:pt x="20924" y="11891"/>
                  <a:pt x="20949" y="11909"/>
                  <a:pt x="20975" y="11909"/>
                </a:cubicBezTo>
                <a:cubicBezTo>
                  <a:pt x="20981" y="11909"/>
                  <a:pt x="20987" y="11908"/>
                  <a:pt x="20993" y="11906"/>
                </a:cubicBezTo>
                <a:cubicBezTo>
                  <a:pt x="21124" y="11862"/>
                  <a:pt x="21257" y="11823"/>
                  <a:pt x="21393" y="11790"/>
                </a:cubicBezTo>
                <a:cubicBezTo>
                  <a:pt x="21531" y="11755"/>
                  <a:pt x="21673" y="11727"/>
                  <a:pt x="21815" y="11703"/>
                </a:cubicBezTo>
                <a:cubicBezTo>
                  <a:pt x="21848" y="11698"/>
                  <a:pt x="21869" y="11664"/>
                  <a:pt x="21863" y="11627"/>
                </a:cubicBezTo>
                <a:cubicBezTo>
                  <a:pt x="21857" y="11594"/>
                  <a:pt x="21830" y="11570"/>
                  <a:pt x="21800" y="11570"/>
                </a:cubicBezTo>
                <a:close/>
                <a:moveTo>
                  <a:pt x="10723" y="11050"/>
                </a:moveTo>
                <a:cubicBezTo>
                  <a:pt x="10717" y="11050"/>
                  <a:pt x="10712" y="11051"/>
                  <a:pt x="10706" y="11053"/>
                </a:cubicBezTo>
                <a:cubicBezTo>
                  <a:pt x="10675" y="11062"/>
                  <a:pt x="10658" y="11097"/>
                  <a:pt x="10666" y="11132"/>
                </a:cubicBezTo>
                <a:cubicBezTo>
                  <a:pt x="10667" y="11133"/>
                  <a:pt x="10667" y="11134"/>
                  <a:pt x="10667" y="11136"/>
                </a:cubicBezTo>
                <a:cubicBezTo>
                  <a:pt x="10766" y="11455"/>
                  <a:pt x="10866" y="11748"/>
                  <a:pt x="10975" y="12030"/>
                </a:cubicBezTo>
                <a:cubicBezTo>
                  <a:pt x="10986" y="12057"/>
                  <a:pt x="11010" y="12073"/>
                  <a:pt x="11035" y="12073"/>
                </a:cubicBezTo>
                <a:cubicBezTo>
                  <a:pt x="11042" y="12073"/>
                  <a:pt x="11049" y="12071"/>
                  <a:pt x="11056" y="12069"/>
                </a:cubicBezTo>
                <a:cubicBezTo>
                  <a:pt x="11087" y="12056"/>
                  <a:pt x="11101" y="12017"/>
                  <a:pt x="11088" y="11982"/>
                </a:cubicBezTo>
                <a:cubicBezTo>
                  <a:pt x="10980" y="11704"/>
                  <a:pt x="10881" y="11416"/>
                  <a:pt x="10784" y="11098"/>
                </a:cubicBezTo>
                <a:cubicBezTo>
                  <a:pt x="10775" y="11069"/>
                  <a:pt x="10750" y="11050"/>
                  <a:pt x="10723" y="11050"/>
                </a:cubicBezTo>
                <a:close/>
                <a:moveTo>
                  <a:pt x="24363" y="11764"/>
                </a:moveTo>
                <a:cubicBezTo>
                  <a:pt x="24336" y="11764"/>
                  <a:pt x="24311" y="11783"/>
                  <a:pt x="24305" y="11812"/>
                </a:cubicBezTo>
                <a:cubicBezTo>
                  <a:pt x="24302" y="11823"/>
                  <a:pt x="24303" y="11835"/>
                  <a:pt x="24305" y="11845"/>
                </a:cubicBezTo>
                <a:cubicBezTo>
                  <a:pt x="24311" y="11869"/>
                  <a:pt x="24327" y="11888"/>
                  <a:pt x="24350" y="11894"/>
                </a:cubicBezTo>
                <a:cubicBezTo>
                  <a:pt x="24611" y="11978"/>
                  <a:pt x="24867" y="12080"/>
                  <a:pt x="25111" y="12200"/>
                </a:cubicBezTo>
                <a:lnTo>
                  <a:pt x="25158" y="12224"/>
                </a:lnTo>
                <a:cubicBezTo>
                  <a:pt x="25166" y="12229"/>
                  <a:pt x="25175" y="12230"/>
                  <a:pt x="25184" y="12230"/>
                </a:cubicBezTo>
                <a:cubicBezTo>
                  <a:pt x="25207" y="12230"/>
                  <a:pt x="25229" y="12217"/>
                  <a:pt x="25239" y="12192"/>
                </a:cubicBezTo>
                <a:cubicBezTo>
                  <a:pt x="25252" y="12159"/>
                  <a:pt x="25237" y="12119"/>
                  <a:pt x="25205" y="12103"/>
                </a:cubicBezTo>
                <a:lnTo>
                  <a:pt x="25158" y="12079"/>
                </a:lnTo>
                <a:cubicBezTo>
                  <a:pt x="24908" y="11956"/>
                  <a:pt x="24646" y="11852"/>
                  <a:pt x="24380" y="11766"/>
                </a:cubicBezTo>
                <a:cubicBezTo>
                  <a:pt x="24374" y="11765"/>
                  <a:pt x="24369" y="11764"/>
                  <a:pt x="24363" y="11764"/>
                </a:cubicBezTo>
                <a:close/>
                <a:moveTo>
                  <a:pt x="20185" y="12120"/>
                </a:moveTo>
                <a:cubicBezTo>
                  <a:pt x="20176" y="12120"/>
                  <a:pt x="20167" y="12122"/>
                  <a:pt x="20158" y="12127"/>
                </a:cubicBezTo>
                <a:cubicBezTo>
                  <a:pt x="19902" y="12267"/>
                  <a:pt x="19658" y="12432"/>
                  <a:pt x="19434" y="12615"/>
                </a:cubicBezTo>
                <a:cubicBezTo>
                  <a:pt x="19413" y="12631"/>
                  <a:pt x="19406" y="12659"/>
                  <a:pt x="19412" y="12684"/>
                </a:cubicBezTo>
                <a:cubicBezTo>
                  <a:pt x="19414" y="12692"/>
                  <a:pt x="19419" y="12701"/>
                  <a:pt x="19424" y="12708"/>
                </a:cubicBezTo>
                <a:cubicBezTo>
                  <a:pt x="19436" y="12727"/>
                  <a:pt x="19456" y="12736"/>
                  <a:pt x="19475" y="12736"/>
                </a:cubicBezTo>
                <a:cubicBezTo>
                  <a:pt x="19488" y="12736"/>
                  <a:pt x="19500" y="12732"/>
                  <a:pt x="19511" y="12723"/>
                </a:cubicBezTo>
                <a:cubicBezTo>
                  <a:pt x="19729" y="12545"/>
                  <a:pt x="19967" y="12385"/>
                  <a:pt x="20218" y="12247"/>
                </a:cubicBezTo>
                <a:cubicBezTo>
                  <a:pt x="20247" y="12231"/>
                  <a:pt x="20257" y="12190"/>
                  <a:pt x="20241" y="12157"/>
                </a:cubicBezTo>
                <a:cubicBezTo>
                  <a:pt x="20230" y="12134"/>
                  <a:pt x="20208" y="12120"/>
                  <a:pt x="20185" y="12120"/>
                </a:cubicBezTo>
                <a:close/>
                <a:moveTo>
                  <a:pt x="25947" y="12554"/>
                </a:moveTo>
                <a:cubicBezTo>
                  <a:pt x="25927" y="12554"/>
                  <a:pt x="25908" y="12565"/>
                  <a:pt x="25897" y="12584"/>
                </a:cubicBezTo>
                <a:cubicBezTo>
                  <a:pt x="25888" y="12599"/>
                  <a:pt x="25886" y="12619"/>
                  <a:pt x="25890" y="12636"/>
                </a:cubicBezTo>
                <a:cubicBezTo>
                  <a:pt x="25895" y="12652"/>
                  <a:pt x="25904" y="12667"/>
                  <a:pt x="25919" y="12676"/>
                </a:cubicBezTo>
                <a:cubicBezTo>
                  <a:pt x="26161" y="12844"/>
                  <a:pt x="26397" y="13032"/>
                  <a:pt x="26621" y="13235"/>
                </a:cubicBezTo>
                <a:cubicBezTo>
                  <a:pt x="26633" y="13246"/>
                  <a:pt x="26648" y="13252"/>
                  <a:pt x="26662" y="13252"/>
                </a:cubicBezTo>
                <a:cubicBezTo>
                  <a:pt x="26680" y="13252"/>
                  <a:pt x="26697" y="13244"/>
                  <a:pt x="26708" y="13229"/>
                </a:cubicBezTo>
                <a:cubicBezTo>
                  <a:pt x="26729" y="13200"/>
                  <a:pt x="26724" y="13158"/>
                  <a:pt x="26697" y="13134"/>
                </a:cubicBezTo>
                <a:cubicBezTo>
                  <a:pt x="26468" y="12927"/>
                  <a:pt x="26228" y="12735"/>
                  <a:pt x="25981" y="12565"/>
                </a:cubicBezTo>
                <a:cubicBezTo>
                  <a:pt x="25971" y="12558"/>
                  <a:pt x="25959" y="12554"/>
                  <a:pt x="25947" y="12554"/>
                </a:cubicBezTo>
                <a:close/>
                <a:moveTo>
                  <a:pt x="11409" y="12797"/>
                </a:moveTo>
                <a:cubicBezTo>
                  <a:pt x="11400" y="12797"/>
                  <a:pt x="11391" y="12799"/>
                  <a:pt x="11382" y="12803"/>
                </a:cubicBezTo>
                <a:cubicBezTo>
                  <a:pt x="11357" y="12817"/>
                  <a:pt x="11346" y="12848"/>
                  <a:pt x="11353" y="12878"/>
                </a:cubicBezTo>
                <a:cubicBezTo>
                  <a:pt x="11354" y="12884"/>
                  <a:pt x="11356" y="12888"/>
                  <a:pt x="11360" y="12893"/>
                </a:cubicBezTo>
                <a:cubicBezTo>
                  <a:pt x="11505" y="13182"/>
                  <a:pt x="11664" y="13455"/>
                  <a:pt x="11833" y="13707"/>
                </a:cubicBezTo>
                <a:cubicBezTo>
                  <a:pt x="11845" y="13726"/>
                  <a:pt x="11865" y="13737"/>
                  <a:pt x="11885" y="13737"/>
                </a:cubicBezTo>
                <a:cubicBezTo>
                  <a:pt x="11897" y="13737"/>
                  <a:pt x="11909" y="13733"/>
                  <a:pt x="11919" y="13724"/>
                </a:cubicBezTo>
                <a:cubicBezTo>
                  <a:pt x="11946" y="13704"/>
                  <a:pt x="11951" y="13662"/>
                  <a:pt x="11931" y="13631"/>
                </a:cubicBezTo>
                <a:cubicBezTo>
                  <a:pt x="11766" y="13385"/>
                  <a:pt x="11610" y="13115"/>
                  <a:pt x="11466" y="12833"/>
                </a:cubicBezTo>
                <a:cubicBezTo>
                  <a:pt x="11454" y="12810"/>
                  <a:pt x="11432" y="12797"/>
                  <a:pt x="11409" y="12797"/>
                </a:cubicBezTo>
                <a:close/>
                <a:moveTo>
                  <a:pt x="18848" y="13219"/>
                </a:moveTo>
                <a:cubicBezTo>
                  <a:pt x="18832" y="13219"/>
                  <a:pt x="18816" y="13226"/>
                  <a:pt x="18804" y="13239"/>
                </a:cubicBezTo>
                <a:cubicBezTo>
                  <a:pt x="18619" y="13460"/>
                  <a:pt x="18452" y="13692"/>
                  <a:pt x="18268" y="13951"/>
                </a:cubicBezTo>
                <a:cubicBezTo>
                  <a:pt x="18256" y="13968"/>
                  <a:pt x="18253" y="13989"/>
                  <a:pt x="18259" y="14009"/>
                </a:cubicBezTo>
                <a:cubicBezTo>
                  <a:pt x="18262" y="14022"/>
                  <a:pt x="18269" y="14035"/>
                  <a:pt x="18281" y="14045"/>
                </a:cubicBezTo>
                <a:cubicBezTo>
                  <a:pt x="18293" y="14055"/>
                  <a:pt x="18307" y="14060"/>
                  <a:pt x="18320" y="14060"/>
                </a:cubicBezTo>
                <a:cubicBezTo>
                  <a:pt x="18338" y="14060"/>
                  <a:pt x="18355" y="14052"/>
                  <a:pt x="18366" y="14036"/>
                </a:cubicBezTo>
                <a:cubicBezTo>
                  <a:pt x="18549" y="13779"/>
                  <a:pt x="18715" y="13549"/>
                  <a:pt x="18897" y="13331"/>
                </a:cubicBezTo>
                <a:cubicBezTo>
                  <a:pt x="18920" y="13305"/>
                  <a:pt x="18917" y="13263"/>
                  <a:pt x="18891" y="13237"/>
                </a:cubicBezTo>
                <a:cubicBezTo>
                  <a:pt x="18879" y="13225"/>
                  <a:pt x="18863" y="13219"/>
                  <a:pt x="18848" y="13219"/>
                </a:cubicBezTo>
                <a:close/>
                <a:moveTo>
                  <a:pt x="27299" y="13772"/>
                </a:moveTo>
                <a:cubicBezTo>
                  <a:pt x="27284" y="13772"/>
                  <a:pt x="27269" y="13777"/>
                  <a:pt x="27258" y="13790"/>
                </a:cubicBezTo>
                <a:cubicBezTo>
                  <a:pt x="27242" y="13806"/>
                  <a:pt x="27236" y="13830"/>
                  <a:pt x="27242" y="13854"/>
                </a:cubicBezTo>
                <a:cubicBezTo>
                  <a:pt x="27245" y="13864"/>
                  <a:pt x="27249" y="13875"/>
                  <a:pt x="27258" y="13884"/>
                </a:cubicBezTo>
                <a:cubicBezTo>
                  <a:pt x="27455" y="14111"/>
                  <a:pt x="27646" y="14355"/>
                  <a:pt x="27821" y="14608"/>
                </a:cubicBezTo>
                <a:cubicBezTo>
                  <a:pt x="27834" y="14626"/>
                  <a:pt x="27853" y="14635"/>
                  <a:pt x="27872" y="14635"/>
                </a:cubicBezTo>
                <a:cubicBezTo>
                  <a:pt x="27884" y="14635"/>
                  <a:pt x="27897" y="14631"/>
                  <a:pt x="27907" y="14623"/>
                </a:cubicBezTo>
                <a:cubicBezTo>
                  <a:pt x="27934" y="14601"/>
                  <a:pt x="27938" y="14560"/>
                  <a:pt x="27918" y="14530"/>
                </a:cubicBezTo>
                <a:cubicBezTo>
                  <a:pt x="27740" y="14272"/>
                  <a:pt x="27546" y="14025"/>
                  <a:pt x="27345" y="13794"/>
                </a:cubicBezTo>
                <a:cubicBezTo>
                  <a:pt x="27332" y="13779"/>
                  <a:pt x="27315" y="13772"/>
                  <a:pt x="27299" y="13772"/>
                </a:cubicBezTo>
                <a:close/>
                <a:moveTo>
                  <a:pt x="12451" y="14328"/>
                </a:moveTo>
                <a:cubicBezTo>
                  <a:pt x="12436" y="14328"/>
                  <a:pt x="12421" y="14335"/>
                  <a:pt x="12410" y="14347"/>
                </a:cubicBezTo>
                <a:cubicBezTo>
                  <a:pt x="12394" y="14364"/>
                  <a:pt x="12389" y="14388"/>
                  <a:pt x="12395" y="14410"/>
                </a:cubicBezTo>
                <a:cubicBezTo>
                  <a:pt x="12398" y="14422"/>
                  <a:pt x="12403" y="14433"/>
                  <a:pt x="12412" y="14442"/>
                </a:cubicBezTo>
                <a:cubicBezTo>
                  <a:pt x="12623" y="14666"/>
                  <a:pt x="12855" y="14872"/>
                  <a:pt x="13101" y="15055"/>
                </a:cubicBezTo>
                <a:cubicBezTo>
                  <a:pt x="13112" y="15064"/>
                  <a:pt x="13125" y="15068"/>
                  <a:pt x="13137" y="15068"/>
                </a:cubicBezTo>
                <a:cubicBezTo>
                  <a:pt x="13156" y="15068"/>
                  <a:pt x="13175" y="15058"/>
                  <a:pt x="13186" y="15039"/>
                </a:cubicBezTo>
                <a:cubicBezTo>
                  <a:pt x="13205" y="15008"/>
                  <a:pt x="13196" y="14967"/>
                  <a:pt x="13167" y="14945"/>
                </a:cubicBezTo>
                <a:cubicBezTo>
                  <a:pt x="12928" y="14767"/>
                  <a:pt x="12701" y="14566"/>
                  <a:pt x="12496" y="14348"/>
                </a:cubicBezTo>
                <a:cubicBezTo>
                  <a:pt x="12484" y="14335"/>
                  <a:pt x="12467" y="14328"/>
                  <a:pt x="12451" y="14328"/>
                </a:cubicBezTo>
                <a:close/>
                <a:moveTo>
                  <a:pt x="17786" y="14639"/>
                </a:moveTo>
                <a:cubicBezTo>
                  <a:pt x="17769" y="14639"/>
                  <a:pt x="17753" y="14646"/>
                  <a:pt x="17742" y="14660"/>
                </a:cubicBezTo>
                <a:cubicBezTo>
                  <a:pt x="17532" y="14920"/>
                  <a:pt x="17339" y="15114"/>
                  <a:pt x="17136" y="15273"/>
                </a:cubicBezTo>
                <a:cubicBezTo>
                  <a:pt x="17115" y="15289"/>
                  <a:pt x="17108" y="15317"/>
                  <a:pt x="17114" y="15343"/>
                </a:cubicBezTo>
                <a:cubicBezTo>
                  <a:pt x="17117" y="15350"/>
                  <a:pt x="17120" y="15359"/>
                  <a:pt x="17124" y="15366"/>
                </a:cubicBezTo>
                <a:cubicBezTo>
                  <a:pt x="17137" y="15385"/>
                  <a:pt x="17157" y="15395"/>
                  <a:pt x="17176" y="15395"/>
                </a:cubicBezTo>
                <a:cubicBezTo>
                  <a:pt x="17188" y="15395"/>
                  <a:pt x="17200" y="15391"/>
                  <a:pt x="17211" y="15382"/>
                </a:cubicBezTo>
                <a:cubicBezTo>
                  <a:pt x="17421" y="15218"/>
                  <a:pt x="17620" y="15017"/>
                  <a:pt x="17836" y="14752"/>
                </a:cubicBezTo>
                <a:cubicBezTo>
                  <a:pt x="17858" y="14724"/>
                  <a:pt x="17855" y="14682"/>
                  <a:pt x="17829" y="14657"/>
                </a:cubicBezTo>
                <a:cubicBezTo>
                  <a:pt x="17816" y="14645"/>
                  <a:pt x="17801" y="14639"/>
                  <a:pt x="17786" y="14639"/>
                </a:cubicBezTo>
                <a:close/>
                <a:moveTo>
                  <a:pt x="13895" y="15400"/>
                </a:moveTo>
                <a:cubicBezTo>
                  <a:pt x="13872" y="15400"/>
                  <a:pt x="13851" y="15415"/>
                  <a:pt x="13841" y="15440"/>
                </a:cubicBezTo>
                <a:cubicBezTo>
                  <a:pt x="13836" y="15454"/>
                  <a:pt x="13835" y="15469"/>
                  <a:pt x="13839" y="15483"/>
                </a:cubicBezTo>
                <a:cubicBezTo>
                  <a:pt x="13843" y="15502"/>
                  <a:pt x="13856" y="15519"/>
                  <a:pt x="13874" y="15529"/>
                </a:cubicBezTo>
                <a:cubicBezTo>
                  <a:pt x="14151" y="15663"/>
                  <a:pt x="14432" y="15768"/>
                  <a:pt x="14711" y="15837"/>
                </a:cubicBezTo>
                <a:cubicBezTo>
                  <a:pt x="14716" y="15839"/>
                  <a:pt x="14721" y="15839"/>
                  <a:pt x="14725" y="15839"/>
                </a:cubicBezTo>
                <a:cubicBezTo>
                  <a:pt x="14754" y="15839"/>
                  <a:pt x="14778" y="15818"/>
                  <a:pt x="14782" y="15787"/>
                </a:cubicBezTo>
                <a:cubicBezTo>
                  <a:pt x="14789" y="15751"/>
                  <a:pt x="14767" y="15716"/>
                  <a:pt x="14733" y="15707"/>
                </a:cubicBezTo>
                <a:cubicBezTo>
                  <a:pt x="14463" y="15639"/>
                  <a:pt x="14189" y="15538"/>
                  <a:pt x="13921" y="15407"/>
                </a:cubicBezTo>
                <a:cubicBezTo>
                  <a:pt x="13913" y="15403"/>
                  <a:pt x="13904" y="15400"/>
                  <a:pt x="13895" y="15400"/>
                </a:cubicBezTo>
                <a:close/>
                <a:moveTo>
                  <a:pt x="16417" y="15670"/>
                </a:moveTo>
                <a:cubicBezTo>
                  <a:pt x="16411" y="15670"/>
                  <a:pt x="16406" y="15671"/>
                  <a:pt x="16400" y="15673"/>
                </a:cubicBezTo>
                <a:cubicBezTo>
                  <a:pt x="16334" y="15695"/>
                  <a:pt x="16267" y="15715"/>
                  <a:pt x="16200" y="15732"/>
                </a:cubicBezTo>
                <a:cubicBezTo>
                  <a:pt x="16001" y="15781"/>
                  <a:pt x="15791" y="15808"/>
                  <a:pt x="15576" y="15811"/>
                </a:cubicBezTo>
                <a:cubicBezTo>
                  <a:pt x="15542" y="15811"/>
                  <a:pt x="15516" y="15842"/>
                  <a:pt x="15518" y="15878"/>
                </a:cubicBezTo>
                <a:cubicBezTo>
                  <a:pt x="15518" y="15883"/>
                  <a:pt x="15518" y="15888"/>
                  <a:pt x="15519" y="15892"/>
                </a:cubicBezTo>
                <a:cubicBezTo>
                  <a:pt x="15527" y="15922"/>
                  <a:pt x="15554" y="15944"/>
                  <a:pt x="15583" y="15944"/>
                </a:cubicBezTo>
                <a:cubicBezTo>
                  <a:pt x="15807" y="15941"/>
                  <a:pt x="16025" y="15914"/>
                  <a:pt x="16233" y="15862"/>
                </a:cubicBezTo>
                <a:cubicBezTo>
                  <a:pt x="16303" y="15845"/>
                  <a:pt x="16372" y="15825"/>
                  <a:pt x="16441" y="15801"/>
                </a:cubicBezTo>
                <a:cubicBezTo>
                  <a:pt x="16473" y="15790"/>
                  <a:pt x="16488" y="15752"/>
                  <a:pt x="16479" y="15718"/>
                </a:cubicBezTo>
                <a:cubicBezTo>
                  <a:pt x="16469" y="15689"/>
                  <a:pt x="16444" y="15670"/>
                  <a:pt x="16417" y="15670"/>
                </a:cubicBezTo>
                <a:close/>
                <a:moveTo>
                  <a:pt x="28358" y="15294"/>
                </a:moveTo>
                <a:cubicBezTo>
                  <a:pt x="28348" y="15294"/>
                  <a:pt x="28337" y="15296"/>
                  <a:pt x="28328" y="15302"/>
                </a:cubicBezTo>
                <a:cubicBezTo>
                  <a:pt x="28305" y="15317"/>
                  <a:pt x="28294" y="15347"/>
                  <a:pt x="28301" y="15376"/>
                </a:cubicBezTo>
                <a:cubicBezTo>
                  <a:pt x="28303" y="15381"/>
                  <a:pt x="28305" y="15388"/>
                  <a:pt x="28308" y="15393"/>
                </a:cubicBezTo>
                <a:cubicBezTo>
                  <a:pt x="28456" y="15663"/>
                  <a:pt x="28593" y="15944"/>
                  <a:pt x="28715" y="16229"/>
                </a:cubicBezTo>
                <a:cubicBezTo>
                  <a:pt x="28726" y="16255"/>
                  <a:pt x="28749" y="16270"/>
                  <a:pt x="28773" y="16270"/>
                </a:cubicBezTo>
                <a:cubicBezTo>
                  <a:pt x="28781" y="16270"/>
                  <a:pt x="28789" y="16269"/>
                  <a:pt x="28797" y="16265"/>
                </a:cubicBezTo>
                <a:cubicBezTo>
                  <a:pt x="28828" y="16251"/>
                  <a:pt x="28840" y="16211"/>
                  <a:pt x="28826" y="16177"/>
                </a:cubicBezTo>
                <a:cubicBezTo>
                  <a:pt x="28703" y="15888"/>
                  <a:pt x="28563" y="15602"/>
                  <a:pt x="28413" y="15329"/>
                </a:cubicBezTo>
                <a:cubicBezTo>
                  <a:pt x="28401" y="15306"/>
                  <a:pt x="28379" y="15294"/>
                  <a:pt x="28358" y="15294"/>
                </a:cubicBezTo>
                <a:close/>
                <a:moveTo>
                  <a:pt x="29094" y="17018"/>
                </a:moveTo>
                <a:cubicBezTo>
                  <a:pt x="29088" y="17018"/>
                  <a:pt x="29082" y="17019"/>
                  <a:pt x="29076" y="17021"/>
                </a:cubicBezTo>
                <a:cubicBezTo>
                  <a:pt x="29045" y="17031"/>
                  <a:pt x="29028" y="17066"/>
                  <a:pt x="29036" y="17100"/>
                </a:cubicBezTo>
                <a:cubicBezTo>
                  <a:pt x="29036" y="17101"/>
                  <a:pt x="29038" y="17102"/>
                  <a:pt x="29038" y="17103"/>
                </a:cubicBezTo>
                <a:cubicBezTo>
                  <a:pt x="29112" y="17342"/>
                  <a:pt x="29176" y="17583"/>
                  <a:pt x="29232" y="17823"/>
                </a:cubicBezTo>
                <a:cubicBezTo>
                  <a:pt x="29245" y="17884"/>
                  <a:pt x="29259" y="17946"/>
                  <a:pt x="29270" y="18008"/>
                </a:cubicBezTo>
                <a:cubicBezTo>
                  <a:pt x="29278" y="18038"/>
                  <a:pt x="29306" y="18063"/>
                  <a:pt x="29336" y="18063"/>
                </a:cubicBezTo>
                <a:cubicBezTo>
                  <a:pt x="29338" y="18063"/>
                  <a:pt x="29341" y="18063"/>
                  <a:pt x="29344" y="18063"/>
                </a:cubicBezTo>
                <a:cubicBezTo>
                  <a:pt x="29377" y="18055"/>
                  <a:pt x="29399" y="18021"/>
                  <a:pt x="29391" y="17985"/>
                </a:cubicBezTo>
                <a:cubicBezTo>
                  <a:pt x="29378" y="17922"/>
                  <a:pt x="29364" y="17860"/>
                  <a:pt x="29351" y="17797"/>
                </a:cubicBezTo>
                <a:cubicBezTo>
                  <a:pt x="29296" y="17553"/>
                  <a:pt x="29229" y="17307"/>
                  <a:pt x="29154" y="17066"/>
                </a:cubicBezTo>
                <a:cubicBezTo>
                  <a:pt x="29145" y="17037"/>
                  <a:pt x="29120" y="17018"/>
                  <a:pt x="29094" y="17018"/>
                </a:cubicBezTo>
                <a:close/>
                <a:moveTo>
                  <a:pt x="29455" y="18861"/>
                </a:moveTo>
                <a:cubicBezTo>
                  <a:pt x="29454" y="18861"/>
                  <a:pt x="29454" y="18861"/>
                  <a:pt x="29453" y="18861"/>
                </a:cubicBezTo>
                <a:cubicBezTo>
                  <a:pt x="29419" y="18862"/>
                  <a:pt x="29394" y="18893"/>
                  <a:pt x="29396" y="18929"/>
                </a:cubicBezTo>
                <a:cubicBezTo>
                  <a:pt x="29418" y="19253"/>
                  <a:pt x="29414" y="19563"/>
                  <a:pt x="29384" y="19851"/>
                </a:cubicBezTo>
                <a:cubicBezTo>
                  <a:pt x="29383" y="19860"/>
                  <a:pt x="29383" y="19868"/>
                  <a:pt x="29385" y="19877"/>
                </a:cubicBezTo>
                <a:cubicBezTo>
                  <a:pt x="29391" y="19902"/>
                  <a:pt x="29411" y="19923"/>
                  <a:pt x="29437" y="19928"/>
                </a:cubicBezTo>
                <a:cubicBezTo>
                  <a:pt x="29440" y="19928"/>
                  <a:pt x="29443" y="19929"/>
                  <a:pt x="29446" y="19929"/>
                </a:cubicBezTo>
                <a:cubicBezTo>
                  <a:pt x="29477" y="19929"/>
                  <a:pt x="29502" y="19905"/>
                  <a:pt x="29505" y="19872"/>
                </a:cubicBezTo>
                <a:cubicBezTo>
                  <a:pt x="29536" y="19575"/>
                  <a:pt x="29542" y="19257"/>
                  <a:pt x="29519" y="18926"/>
                </a:cubicBezTo>
                <a:cubicBezTo>
                  <a:pt x="29516" y="18889"/>
                  <a:pt x="29488" y="18861"/>
                  <a:pt x="29455" y="18861"/>
                </a:cubicBezTo>
                <a:close/>
                <a:moveTo>
                  <a:pt x="29244" y="20693"/>
                </a:moveTo>
                <a:cubicBezTo>
                  <a:pt x="29220" y="20693"/>
                  <a:pt x="29198" y="20708"/>
                  <a:pt x="29188" y="20733"/>
                </a:cubicBezTo>
                <a:cubicBezTo>
                  <a:pt x="29086" y="21021"/>
                  <a:pt x="28945" y="21279"/>
                  <a:pt x="28772" y="21501"/>
                </a:cubicBezTo>
                <a:cubicBezTo>
                  <a:pt x="28758" y="21518"/>
                  <a:pt x="28754" y="21540"/>
                  <a:pt x="28759" y="21560"/>
                </a:cubicBezTo>
                <a:cubicBezTo>
                  <a:pt x="28763" y="21574"/>
                  <a:pt x="28769" y="21586"/>
                  <a:pt x="28779" y="21595"/>
                </a:cubicBezTo>
                <a:cubicBezTo>
                  <a:pt x="28792" y="21607"/>
                  <a:pt x="28807" y="21613"/>
                  <a:pt x="28821" y="21613"/>
                </a:cubicBezTo>
                <a:cubicBezTo>
                  <a:pt x="28838" y="21613"/>
                  <a:pt x="28854" y="21605"/>
                  <a:pt x="28866" y="21591"/>
                </a:cubicBezTo>
                <a:cubicBezTo>
                  <a:pt x="29048" y="21358"/>
                  <a:pt x="29196" y="21088"/>
                  <a:pt x="29304" y="20787"/>
                </a:cubicBezTo>
                <a:cubicBezTo>
                  <a:pt x="29315" y="20753"/>
                  <a:pt x="29299" y="20713"/>
                  <a:pt x="29268" y="20698"/>
                </a:cubicBezTo>
                <a:cubicBezTo>
                  <a:pt x="29260" y="20694"/>
                  <a:pt x="29252" y="20693"/>
                  <a:pt x="29244" y="206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"/>
          <p:cNvSpPr/>
          <p:nvPr/>
        </p:nvSpPr>
        <p:spPr>
          <a:xfrm rot="-10431843">
            <a:off x="-54140" y="-118627"/>
            <a:ext cx="520982" cy="816289"/>
          </a:xfrm>
          <a:custGeom>
            <a:avLst/>
            <a:gdLst/>
            <a:ahLst/>
            <a:cxnLst/>
            <a:rect l="l" t="t" r="r" b="b"/>
            <a:pathLst>
              <a:path w="14343" h="22473" extrusionOk="0">
                <a:moveTo>
                  <a:pt x="14283" y="0"/>
                </a:moveTo>
                <a:cubicBezTo>
                  <a:pt x="14278" y="0"/>
                  <a:pt x="14274" y="1"/>
                  <a:pt x="14269" y="2"/>
                </a:cubicBezTo>
                <a:cubicBezTo>
                  <a:pt x="14076" y="49"/>
                  <a:pt x="13869" y="90"/>
                  <a:pt x="13618" y="128"/>
                </a:cubicBezTo>
                <a:cubicBezTo>
                  <a:pt x="13588" y="133"/>
                  <a:pt x="13567" y="161"/>
                  <a:pt x="13572" y="192"/>
                </a:cubicBezTo>
                <a:cubicBezTo>
                  <a:pt x="13576" y="219"/>
                  <a:pt x="13599" y="239"/>
                  <a:pt x="13626" y="239"/>
                </a:cubicBezTo>
                <a:cubicBezTo>
                  <a:pt x="13629" y="239"/>
                  <a:pt x="13632" y="238"/>
                  <a:pt x="13635" y="238"/>
                </a:cubicBezTo>
                <a:cubicBezTo>
                  <a:pt x="13889" y="199"/>
                  <a:pt x="14098" y="158"/>
                  <a:pt x="14295" y="110"/>
                </a:cubicBezTo>
                <a:cubicBezTo>
                  <a:pt x="14325" y="102"/>
                  <a:pt x="14343" y="73"/>
                  <a:pt x="14336" y="43"/>
                </a:cubicBezTo>
                <a:cubicBezTo>
                  <a:pt x="14330" y="17"/>
                  <a:pt x="14308" y="0"/>
                  <a:pt x="14283" y="0"/>
                </a:cubicBezTo>
                <a:close/>
                <a:moveTo>
                  <a:pt x="12856" y="233"/>
                </a:moveTo>
                <a:cubicBezTo>
                  <a:pt x="12853" y="233"/>
                  <a:pt x="12851" y="233"/>
                  <a:pt x="12848" y="234"/>
                </a:cubicBezTo>
                <a:cubicBezTo>
                  <a:pt x="12559" y="272"/>
                  <a:pt x="12317" y="308"/>
                  <a:pt x="12076" y="353"/>
                </a:cubicBezTo>
                <a:cubicBezTo>
                  <a:pt x="12046" y="360"/>
                  <a:pt x="12026" y="389"/>
                  <a:pt x="12032" y="419"/>
                </a:cubicBezTo>
                <a:cubicBezTo>
                  <a:pt x="12036" y="445"/>
                  <a:pt x="12060" y="464"/>
                  <a:pt x="12087" y="464"/>
                </a:cubicBezTo>
                <a:cubicBezTo>
                  <a:pt x="12090" y="464"/>
                  <a:pt x="12093" y="464"/>
                  <a:pt x="12096" y="462"/>
                </a:cubicBezTo>
                <a:cubicBezTo>
                  <a:pt x="12336" y="418"/>
                  <a:pt x="12576" y="382"/>
                  <a:pt x="12862" y="345"/>
                </a:cubicBezTo>
                <a:cubicBezTo>
                  <a:pt x="12893" y="341"/>
                  <a:pt x="12915" y="313"/>
                  <a:pt x="12910" y="282"/>
                </a:cubicBezTo>
                <a:cubicBezTo>
                  <a:pt x="12906" y="254"/>
                  <a:pt x="12883" y="233"/>
                  <a:pt x="12856" y="233"/>
                </a:cubicBezTo>
                <a:close/>
                <a:moveTo>
                  <a:pt x="11334" y="548"/>
                </a:moveTo>
                <a:cubicBezTo>
                  <a:pt x="11328" y="548"/>
                  <a:pt x="11321" y="549"/>
                  <a:pt x="11315" y="551"/>
                </a:cubicBezTo>
                <a:cubicBezTo>
                  <a:pt x="11092" y="628"/>
                  <a:pt x="10892" y="718"/>
                  <a:pt x="10705" y="827"/>
                </a:cubicBezTo>
                <a:cubicBezTo>
                  <a:pt x="10670" y="846"/>
                  <a:pt x="10636" y="867"/>
                  <a:pt x="10603" y="888"/>
                </a:cubicBezTo>
                <a:cubicBezTo>
                  <a:pt x="10576" y="905"/>
                  <a:pt x="10569" y="939"/>
                  <a:pt x="10585" y="965"/>
                </a:cubicBezTo>
                <a:cubicBezTo>
                  <a:pt x="10595" y="982"/>
                  <a:pt x="10614" y="991"/>
                  <a:pt x="10632" y="991"/>
                </a:cubicBezTo>
                <a:cubicBezTo>
                  <a:pt x="10642" y="991"/>
                  <a:pt x="10653" y="988"/>
                  <a:pt x="10662" y="983"/>
                </a:cubicBezTo>
                <a:cubicBezTo>
                  <a:pt x="10695" y="962"/>
                  <a:pt x="10728" y="942"/>
                  <a:pt x="10761" y="923"/>
                </a:cubicBezTo>
                <a:cubicBezTo>
                  <a:pt x="10941" y="818"/>
                  <a:pt x="11136" y="731"/>
                  <a:pt x="11352" y="656"/>
                </a:cubicBezTo>
                <a:cubicBezTo>
                  <a:pt x="11382" y="646"/>
                  <a:pt x="11397" y="614"/>
                  <a:pt x="11386" y="585"/>
                </a:cubicBezTo>
                <a:cubicBezTo>
                  <a:pt x="11378" y="563"/>
                  <a:pt x="11357" y="548"/>
                  <a:pt x="11334" y="548"/>
                </a:cubicBezTo>
                <a:close/>
                <a:moveTo>
                  <a:pt x="10028" y="1368"/>
                </a:moveTo>
                <a:cubicBezTo>
                  <a:pt x="10013" y="1368"/>
                  <a:pt x="9999" y="1373"/>
                  <a:pt x="9989" y="1384"/>
                </a:cubicBezTo>
                <a:cubicBezTo>
                  <a:pt x="9813" y="1561"/>
                  <a:pt x="9645" y="1765"/>
                  <a:pt x="9486" y="1990"/>
                </a:cubicBezTo>
                <a:cubicBezTo>
                  <a:pt x="9469" y="2016"/>
                  <a:pt x="9476" y="2050"/>
                  <a:pt x="9500" y="2068"/>
                </a:cubicBezTo>
                <a:cubicBezTo>
                  <a:pt x="9510" y="2074"/>
                  <a:pt x="9522" y="2078"/>
                  <a:pt x="9532" y="2078"/>
                </a:cubicBezTo>
                <a:cubicBezTo>
                  <a:pt x="9550" y="2078"/>
                  <a:pt x="9567" y="2069"/>
                  <a:pt x="9578" y="2054"/>
                </a:cubicBezTo>
                <a:cubicBezTo>
                  <a:pt x="9732" y="1833"/>
                  <a:pt x="9897" y="1634"/>
                  <a:pt x="10068" y="1462"/>
                </a:cubicBezTo>
                <a:cubicBezTo>
                  <a:pt x="10089" y="1441"/>
                  <a:pt x="10089" y="1406"/>
                  <a:pt x="10068" y="1384"/>
                </a:cubicBezTo>
                <a:cubicBezTo>
                  <a:pt x="10056" y="1373"/>
                  <a:pt x="10042" y="1368"/>
                  <a:pt x="10028" y="1368"/>
                </a:cubicBezTo>
                <a:close/>
                <a:moveTo>
                  <a:pt x="9128" y="2632"/>
                </a:moveTo>
                <a:cubicBezTo>
                  <a:pt x="9109" y="2632"/>
                  <a:pt x="9090" y="2643"/>
                  <a:pt x="9079" y="2661"/>
                </a:cubicBezTo>
                <a:cubicBezTo>
                  <a:pt x="9048" y="2720"/>
                  <a:pt x="9019" y="2778"/>
                  <a:pt x="8989" y="2838"/>
                </a:cubicBezTo>
                <a:cubicBezTo>
                  <a:pt x="8905" y="3006"/>
                  <a:pt x="8823" y="3184"/>
                  <a:pt x="8745" y="3368"/>
                </a:cubicBezTo>
                <a:cubicBezTo>
                  <a:pt x="8733" y="3396"/>
                  <a:pt x="8746" y="3429"/>
                  <a:pt x="8774" y="3441"/>
                </a:cubicBezTo>
                <a:cubicBezTo>
                  <a:pt x="8781" y="3444"/>
                  <a:pt x="8789" y="3445"/>
                  <a:pt x="8796" y="3445"/>
                </a:cubicBezTo>
                <a:cubicBezTo>
                  <a:pt x="8818" y="3445"/>
                  <a:pt x="8838" y="3433"/>
                  <a:pt x="8847" y="3412"/>
                </a:cubicBezTo>
                <a:cubicBezTo>
                  <a:pt x="8925" y="3230"/>
                  <a:pt x="9006" y="3054"/>
                  <a:pt x="9088" y="2887"/>
                </a:cubicBezTo>
                <a:cubicBezTo>
                  <a:pt x="9117" y="2830"/>
                  <a:pt x="9147" y="2771"/>
                  <a:pt x="9178" y="2713"/>
                </a:cubicBezTo>
                <a:cubicBezTo>
                  <a:pt x="9193" y="2686"/>
                  <a:pt x="9182" y="2652"/>
                  <a:pt x="9154" y="2639"/>
                </a:cubicBezTo>
                <a:cubicBezTo>
                  <a:pt x="9146" y="2634"/>
                  <a:pt x="9137" y="2632"/>
                  <a:pt x="9128" y="2632"/>
                </a:cubicBezTo>
                <a:close/>
                <a:moveTo>
                  <a:pt x="8515" y="4060"/>
                </a:moveTo>
                <a:cubicBezTo>
                  <a:pt x="8491" y="4060"/>
                  <a:pt x="8470" y="4074"/>
                  <a:pt x="8462" y="4097"/>
                </a:cubicBezTo>
                <a:cubicBezTo>
                  <a:pt x="8381" y="4324"/>
                  <a:pt x="8301" y="4567"/>
                  <a:pt x="8216" y="4838"/>
                </a:cubicBezTo>
                <a:cubicBezTo>
                  <a:pt x="8208" y="4867"/>
                  <a:pt x="8224" y="4898"/>
                  <a:pt x="8254" y="4908"/>
                </a:cubicBezTo>
                <a:cubicBezTo>
                  <a:pt x="8259" y="4909"/>
                  <a:pt x="8264" y="4910"/>
                  <a:pt x="8270" y="4910"/>
                </a:cubicBezTo>
                <a:cubicBezTo>
                  <a:pt x="8293" y="4910"/>
                  <a:pt x="8316" y="4895"/>
                  <a:pt x="8322" y="4870"/>
                </a:cubicBezTo>
                <a:cubicBezTo>
                  <a:pt x="8406" y="4601"/>
                  <a:pt x="8486" y="4360"/>
                  <a:pt x="8567" y="4134"/>
                </a:cubicBezTo>
                <a:cubicBezTo>
                  <a:pt x="8576" y="4105"/>
                  <a:pt x="8561" y="4073"/>
                  <a:pt x="8533" y="4063"/>
                </a:cubicBezTo>
                <a:cubicBezTo>
                  <a:pt x="8527" y="4061"/>
                  <a:pt x="8521" y="4060"/>
                  <a:pt x="8515" y="4060"/>
                </a:cubicBezTo>
                <a:close/>
                <a:moveTo>
                  <a:pt x="8048" y="5545"/>
                </a:moveTo>
                <a:cubicBezTo>
                  <a:pt x="8023" y="5545"/>
                  <a:pt x="8001" y="5561"/>
                  <a:pt x="7994" y="5585"/>
                </a:cubicBezTo>
                <a:cubicBezTo>
                  <a:pt x="7956" y="5718"/>
                  <a:pt x="7918" y="5852"/>
                  <a:pt x="7880" y="5985"/>
                </a:cubicBezTo>
                <a:lnTo>
                  <a:pt x="7780" y="6333"/>
                </a:lnTo>
                <a:cubicBezTo>
                  <a:pt x="7772" y="6363"/>
                  <a:pt x="7789" y="6394"/>
                  <a:pt x="7819" y="6402"/>
                </a:cubicBezTo>
                <a:cubicBezTo>
                  <a:pt x="7823" y="6403"/>
                  <a:pt x="7829" y="6404"/>
                  <a:pt x="7834" y="6404"/>
                </a:cubicBezTo>
                <a:cubicBezTo>
                  <a:pt x="7858" y="6404"/>
                  <a:pt x="7880" y="6388"/>
                  <a:pt x="7887" y="6364"/>
                </a:cubicBezTo>
                <a:lnTo>
                  <a:pt x="7987" y="6016"/>
                </a:lnTo>
                <a:cubicBezTo>
                  <a:pt x="8025" y="5883"/>
                  <a:pt x="8062" y="5749"/>
                  <a:pt x="8101" y="5616"/>
                </a:cubicBezTo>
                <a:cubicBezTo>
                  <a:pt x="8109" y="5586"/>
                  <a:pt x="8092" y="5556"/>
                  <a:pt x="8064" y="5547"/>
                </a:cubicBezTo>
                <a:cubicBezTo>
                  <a:pt x="8058" y="5546"/>
                  <a:pt x="8053" y="5545"/>
                  <a:pt x="8048" y="5545"/>
                </a:cubicBezTo>
                <a:close/>
                <a:moveTo>
                  <a:pt x="7613" y="7039"/>
                </a:moveTo>
                <a:cubicBezTo>
                  <a:pt x="7589" y="7039"/>
                  <a:pt x="7567" y="7055"/>
                  <a:pt x="7559" y="7078"/>
                </a:cubicBezTo>
                <a:cubicBezTo>
                  <a:pt x="7522" y="7201"/>
                  <a:pt x="7482" y="7324"/>
                  <a:pt x="7443" y="7446"/>
                </a:cubicBezTo>
                <a:cubicBezTo>
                  <a:pt x="7402" y="7570"/>
                  <a:pt x="7361" y="7693"/>
                  <a:pt x="7317" y="7815"/>
                </a:cubicBezTo>
                <a:cubicBezTo>
                  <a:pt x="7306" y="7844"/>
                  <a:pt x="7321" y="7876"/>
                  <a:pt x="7350" y="7886"/>
                </a:cubicBezTo>
                <a:cubicBezTo>
                  <a:pt x="7356" y="7888"/>
                  <a:pt x="7363" y="7889"/>
                  <a:pt x="7369" y="7889"/>
                </a:cubicBezTo>
                <a:cubicBezTo>
                  <a:pt x="7392" y="7889"/>
                  <a:pt x="7413" y="7875"/>
                  <a:pt x="7421" y="7853"/>
                </a:cubicBezTo>
                <a:cubicBezTo>
                  <a:pt x="7465" y="7729"/>
                  <a:pt x="7508" y="7605"/>
                  <a:pt x="7549" y="7481"/>
                </a:cubicBezTo>
                <a:cubicBezTo>
                  <a:pt x="7589" y="7358"/>
                  <a:pt x="7628" y="7234"/>
                  <a:pt x="7666" y="7111"/>
                </a:cubicBezTo>
                <a:cubicBezTo>
                  <a:pt x="7675" y="7082"/>
                  <a:pt x="7659" y="7051"/>
                  <a:pt x="7630" y="7042"/>
                </a:cubicBezTo>
                <a:cubicBezTo>
                  <a:pt x="7624" y="7040"/>
                  <a:pt x="7618" y="7039"/>
                  <a:pt x="7613" y="7039"/>
                </a:cubicBezTo>
                <a:close/>
                <a:moveTo>
                  <a:pt x="7086" y="8503"/>
                </a:moveTo>
                <a:cubicBezTo>
                  <a:pt x="7065" y="8503"/>
                  <a:pt x="7045" y="8516"/>
                  <a:pt x="7036" y="8537"/>
                </a:cubicBezTo>
                <a:cubicBezTo>
                  <a:pt x="6931" y="8783"/>
                  <a:pt x="6820" y="9018"/>
                  <a:pt x="6706" y="9237"/>
                </a:cubicBezTo>
                <a:cubicBezTo>
                  <a:pt x="6692" y="9265"/>
                  <a:pt x="6703" y="9298"/>
                  <a:pt x="6729" y="9312"/>
                </a:cubicBezTo>
                <a:cubicBezTo>
                  <a:pt x="6738" y="9316"/>
                  <a:pt x="6746" y="9319"/>
                  <a:pt x="6755" y="9319"/>
                </a:cubicBezTo>
                <a:cubicBezTo>
                  <a:pt x="6775" y="9319"/>
                  <a:pt x="6794" y="9308"/>
                  <a:pt x="6804" y="9289"/>
                </a:cubicBezTo>
                <a:cubicBezTo>
                  <a:pt x="6919" y="9067"/>
                  <a:pt x="7032" y="8829"/>
                  <a:pt x="7138" y="8580"/>
                </a:cubicBezTo>
                <a:cubicBezTo>
                  <a:pt x="7150" y="8553"/>
                  <a:pt x="7136" y="8519"/>
                  <a:pt x="7108" y="8508"/>
                </a:cubicBezTo>
                <a:cubicBezTo>
                  <a:pt x="7101" y="8505"/>
                  <a:pt x="7094" y="8503"/>
                  <a:pt x="7086" y="8503"/>
                </a:cubicBezTo>
                <a:close/>
                <a:moveTo>
                  <a:pt x="1625" y="9185"/>
                </a:moveTo>
                <a:cubicBezTo>
                  <a:pt x="1347" y="9191"/>
                  <a:pt x="1086" y="9249"/>
                  <a:pt x="847" y="9356"/>
                </a:cubicBezTo>
                <a:cubicBezTo>
                  <a:pt x="820" y="9369"/>
                  <a:pt x="808" y="9401"/>
                  <a:pt x="820" y="9430"/>
                </a:cubicBezTo>
                <a:cubicBezTo>
                  <a:pt x="829" y="9450"/>
                  <a:pt x="849" y="9462"/>
                  <a:pt x="871" y="9462"/>
                </a:cubicBezTo>
                <a:cubicBezTo>
                  <a:pt x="878" y="9462"/>
                  <a:pt x="886" y="9461"/>
                  <a:pt x="893" y="9457"/>
                </a:cubicBezTo>
                <a:cubicBezTo>
                  <a:pt x="1118" y="9356"/>
                  <a:pt x="1364" y="9303"/>
                  <a:pt x="1627" y="9296"/>
                </a:cubicBezTo>
                <a:cubicBezTo>
                  <a:pt x="1658" y="9296"/>
                  <a:pt x="1682" y="9270"/>
                  <a:pt x="1682" y="9239"/>
                </a:cubicBezTo>
                <a:cubicBezTo>
                  <a:pt x="1681" y="9210"/>
                  <a:pt x="1656" y="9185"/>
                  <a:pt x="1626" y="9185"/>
                </a:cubicBezTo>
                <a:close/>
                <a:moveTo>
                  <a:pt x="2391" y="9302"/>
                </a:moveTo>
                <a:cubicBezTo>
                  <a:pt x="2368" y="9302"/>
                  <a:pt x="2346" y="9317"/>
                  <a:pt x="2339" y="9341"/>
                </a:cubicBezTo>
                <a:cubicBezTo>
                  <a:pt x="2329" y="9370"/>
                  <a:pt x="2345" y="9401"/>
                  <a:pt x="2374" y="9410"/>
                </a:cubicBezTo>
                <a:cubicBezTo>
                  <a:pt x="2620" y="9493"/>
                  <a:pt x="2844" y="9612"/>
                  <a:pt x="3042" y="9766"/>
                </a:cubicBezTo>
                <a:cubicBezTo>
                  <a:pt x="3051" y="9774"/>
                  <a:pt x="3063" y="9778"/>
                  <a:pt x="3076" y="9778"/>
                </a:cubicBezTo>
                <a:cubicBezTo>
                  <a:pt x="3092" y="9778"/>
                  <a:pt x="3108" y="9770"/>
                  <a:pt x="3120" y="9757"/>
                </a:cubicBezTo>
                <a:cubicBezTo>
                  <a:pt x="3138" y="9732"/>
                  <a:pt x="3133" y="9697"/>
                  <a:pt x="3109" y="9679"/>
                </a:cubicBezTo>
                <a:cubicBezTo>
                  <a:pt x="2902" y="9516"/>
                  <a:pt x="2667" y="9391"/>
                  <a:pt x="2409" y="9306"/>
                </a:cubicBezTo>
                <a:cubicBezTo>
                  <a:pt x="2403" y="9303"/>
                  <a:pt x="2397" y="9302"/>
                  <a:pt x="2391" y="9302"/>
                </a:cubicBezTo>
                <a:close/>
                <a:moveTo>
                  <a:pt x="6364" y="9879"/>
                </a:moveTo>
                <a:cubicBezTo>
                  <a:pt x="6346" y="9879"/>
                  <a:pt x="6328" y="9888"/>
                  <a:pt x="6317" y="9905"/>
                </a:cubicBezTo>
                <a:cubicBezTo>
                  <a:pt x="6173" y="10126"/>
                  <a:pt x="6019" y="10334"/>
                  <a:pt x="5859" y="10525"/>
                </a:cubicBezTo>
                <a:cubicBezTo>
                  <a:pt x="5838" y="10548"/>
                  <a:pt x="5841" y="10583"/>
                  <a:pt x="5865" y="10603"/>
                </a:cubicBezTo>
                <a:cubicBezTo>
                  <a:pt x="5876" y="10612"/>
                  <a:pt x="5889" y="10617"/>
                  <a:pt x="5901" y="10617"/>
                </a:cubicBezTo>
                <a:cubicBezTo>
                  <a:pt x="5917" y="10617"/>
                  <a:pt x="5932" y="10609"/>
                  <a:pt x="5944" y="10596"/>
                </a:cubicBezTo>
                <a:cubicBezTo>
                  <a:pt x="6106" y="10403"/>
                  <a:pt x="6263" y="10190"/>
                  <a:pt x="6410" y="9965"/>
                </a:cubicBezTo>
                <a:cubicBezTo>
                  <a:pt x="6427" y="9939"/>
                  <a:pt x="6419" y="9905"/>
                  <a:pt x="6394" y="9888"/>
                </a:cubicBezTo>
                <a:cubicBezTo>
                  <a:pt x="6384" y="9882"/>
                  <a:pt x="6374" y="9879"/>
                  <a:pt x="6364" y="9879"/>
                </a:cubicBezTo>
                <a:close/>
                <a:moveTo>
                  <a:pt x="263" y="9824"/>
                </a:moveTo>
                <a:cubicBezTo>
                  <a:pt x="246" y="9824"/>
                  <a:pt x="229" y="9832"/>
                  <a:pt x="218" y="9846"/>
                </a:cubicBezTo>
                <a:cubicBezTo>
                  <a:pt x="81" y="10030"/>
                  <a:pt x="5" y="10234"/>
                  <a:pt x="0" y="10435"/>
                </a:cubicBezTo>
                <a:lnTo>
                  <a:pt x="0" y="10458"/>
                </a:lnTo>
                <a:cubicBezTo>
                  <a:pt x="0" y="10512"/>
                  <a:pt x="4" y="10565"/>
                  <a:pt x="14" y="10620"/>
                </a:cubicBezTo>
                <a:cubicBezTo>
                  <a:pt x="18" y="10646"/>
                  <a:pt x="42" y="10666"/>
                  <a:pt x="68" y="10666"/>
                </a:cubicBezTo>
                <a:cubicBezTo>
                  <a:pt x="72" y="10666"/>
                  <a:pt x="75" y="10666"/>
                  <a:pt x="78" y="10665"/>
                </a:cubicBezTo>
                <a:cubicBezTo>
                  <a:pt x="108" y="10659"/>
                  <a:pt x="128" y="10630"/>
                  <a:pt x="123" y="10600"/>
                </a:cubicBezTo>
                <a:cubicBezTo>
                  <a:pt x="116" y="10553"/>
                  <a:pt x="111" y="10505"/>
                  <a:pt x="111" y="10458"/>
                </a:cubicBezTo>
                <a:lnTo>
                  <a:pt x="111" y="10438"/>
                </a:lnTo>
                <a:cubicBezTo>
                  <a:pt x="116" y="10260"/>
                  <a:pt x="184" y="10078"/>
                  <a:pt x="308" y="9913"/>
                </a:cubicBezTo>
                <a:cubicBezTo>
                  <a:pt x="326" y="9888"/>
                  <a:pt x="321" y="9853"/>
                  <a:pt x="296" y="9835"/>
                </a:cubicBezTo>
                <a:cubicBezTo>
                  <a:pt x="286" y="9827"/>
                  <a:pt x="275" y="9824"/>
                  <a:pt x="263" y="9824"/>
                </a:cubicBezTo>
                <a:close/>
                <a:moveTo>
                  <a:pt x="3603" y="10234"/>
                </a:moveTo>
                <a:cubicBezTo>
                  <a:pt x="3592" y="10234"/>
                  <a:pt x="3581" y="10237"/>
                  <a:pt x="3571" y="10244"/>
                </a:cubicBezTo>
                <a:cubicBezTo>
                  <a:pt x="3547" y="10261"/>
                  <a:pt x="3540" y="10295"/>
                  <a:pt x="3558" y="10321"/>
                </a:cubicBezTo>
                <a:cubicBezTo>
                  <a:pt x="3697" y="10525"/>
                  <a:pt x="3813" y="10753"/>
                  <a:pt x="3900" y="11001"/>
                </a:cubicBezTo>
                <a:cubicBezTo>
                  <a:pt x="3908" y="11024"/>
                  <a:pt x="3929" y="11037"/>
                  <a:pt x="3953" y="11037"/>
                </a:cubicBezTo>
                <a:cubicBezTo>
                  <a:pt x="3959" y="11037"/>
                  <a:pt x="3965" y="11037"/>
                  <a:pt x="3971" y="11034"/>
                </a:cubicBezTo>
                <a:cubicBezTo>
                  <a:pt x="4000" y="11025"/>
                  <a:pt x="4015" y="10993"/>
                  <a:pt x="4005" y="10964"/>
                </a:cubicBezTo>
                <a:cubicBezTo>
                  <a:pt x="3914" y="10707"/>
                  <a:pt x="3795" y="10470"/>
                  <a:pt x="3649" y="10258"/>
                </a:cubicBezTo>
                <a:cubicBezTo>
                  <a:pt x="3638" y="10242"/>
                  <a:pt x="3621" y="10234"/>
                  <a:pt x="3603" y="10234"/>
                </a:cubicBezTo>
                <a:close/>
                <a:moveTo>
                  <a:pt x="5361" y="11064"/>
                </a:moveTo>
                <a:cubicBezTo>
                  <a:pt x="5348" y="11064"/>
                  <a:pt x="5334" y="11069"/>
                  <a:pt x="5323" y="11078"/>
                </a:cubicBezTo>
                <a:cubicBezTo>
                  <a:pt x="5181" y="11205"/>
                  <a:pt x="5032" y="11325"/>
                  <a:pt x="4879" y="11432"/>
                </a:cubicBezTo>
                <a:cubicBezTo>
                  <a:pt x="4824" y="11470"/>
                  <a:pt x="4768" y="11506"/>
                  <a:pt x="4711" y="11542"/>
                </a:cubicBezTo>
                <a:cubicBezTo>
                  <a:pt x="4686" y="11558"/>
                  <a:pt x="4677" y="11592"/>
                  <a:pt x="4694" y="11618"/>
                </a:cubicBezTo>
                <a:cubicBezTo>
                  <a:pt x="4705" y="11635"/>
                  <a:pt x="4723" y="11644"/>
                  <a:pt x="4741" y="11644"/>
                </a:cubicBezTo>
                <a:cubicBezTo>
                  <a:pt x="4751" y="11644"/>
                  <a:pt x="4761" y="11641"/>
                  <a:pt x="4770" y="11636"/>
                </a:cubicBezTo>
                <a:cubicBezTo>
                  <a:pt x="4829" y="11599"/>
                  <a:pt x="4886" y="11562"/>
                  <a:pt x="4942" y="11522"/>
                </a:cubicBezTo>
                <a:cubicBezTo>
                  <a:pt x="5099" y="11413"/>
                  <a:pt x="5252" y="11292"/>
                  <a:pt x="5398" y="11161"/>
                </a:cubicBezTo>
                <a:cubicBezTo>
                  <a:pt x="5421" y="11141"/>
                  <a:pt x="5423" y="11106"/>
                  <a:pt x="5402" y="11082"/>
                </a:cubicBezTo>
                <a:cubicBezTo>
                  <a:pt x="5392" y="11070"/>
                  <a:pt x="5376" y="11064"/>
                  <a:pt x="5361" y="11064"/>
                </a:cubicBezTo>
                <a:close/>
                <a:moveTo>
                  <a:pt x="433" y="11231"/>
                </a:moveTo>
                <a:cubicBezTo>
                  <a:pt x="420" y="11231"/>
                  <a:pt x="406" y="11235"/>
                  <a:pt x="395" y="11245"/>
                </a:cubicBezTo>
                <a:cubicBezTo>
                  <a:pt x="373" y="11265"/>
                  <a:pt x="371" y="11300"/>
                  <a:pt x="391" y="11324"/>
                </a:cubicBezTo>
                <a:lnTo>
                  <a:pt x="419" y="11354"/>
                </a:lnTo>
                <a:cubicBezTo>
                  <a:pt x="590" y="11536"/>
                  <a:pt x="786" y="11694"/>
                  <a:pt x="1005" y="11824"/>
                </a:cubicBezTo>
                <a:cubicBezTo>
                  <a:pt x="1014" y="11829"/>
                  <a:pt x="1025" y="11831"/>
                  <a:pt x="1034" y="11831"/>
                </a:cubicBezTo>
                <a:cubicBezTo>
                  <a:pt x="1052" y="11831"/>
                  <a:pt x="1072" y="11822"/>
                  <a:pt x="1081" y="11804"/>
                </a:cubicBezTo>
                <a:cubicBezTo>
                  <a:pt x="1097" y="11778"/>
                  <a:pt x="1089" y="11744"/>
                  <a:pt x="1062" y="11728"/>
                </a:cubicBezTo>
                <a:cubicBezTo>
                  <a:pt x="853" y="11604"/>
                  <a:pt x="664" y="11453"/>
                  <a:pt x="500" y="11278"/>
                </a:cubicBezTo>
                <a:lnTo>
                  <a:pt x="474" y="11249"/>
                </a:lnTo>
                <a:cubicBezTo>
                  <a:pt x="464" y="11237"/>
                  <a:pt x="448" y="11231"/>
                  <a:pt x="433" y="11231"/>
                </a:cubicBezTo>
                <a:close/>
                <a:moveTo>
                  <a:pt x="1750" y="12018"/>
                </a:moveTo>
                <a:cubicBezTo>
                  <a:pt x="1725" y="12018"/>
                  <a:pt x="1703" y="12035"/>
                  <a:pt x="1695" y="12060"/>
                </a:cubicBezTo>
                <a:cubicBezTo>
                  <a:pt x="1688" y="12090"/>
                  <a:pt x="1706" y="12120"/>
                  <a:pt x="1735" y="12128"/>
                </a:cubicBezTo>
                <a:cubicBezTo>
                  <a:pt x="1983" y="12194"/>
                  <a:pt x="2246" y="12233"/>
                  <a:pt x="2516" y="12242"/>
                </a:cubicBezTo>
                <a:lnTo>
                  <a:pt x="2518" y="12242"/>
                </a:lnTo>
                <a:cubicBezTo>
                  <a:pt x="2548" y="12242"/>
                  <a:pt x="2573" y="12219"/>
                  <a:pt x="2574" y="12189"/>
                </a:cubicBezTo>
                <a:cubicBezTo>
                  <a:pt x="2575" y="12158"/>
                  <a:pt x="2550" y="12132"/>
                  <a:pt x="2520" y="12131"/>
                </a:cubicBezTo>
                <a:cubicBezTo>
                  <a:pt x="2258" y="12123"/>
                  <a:pt x="2004" y="12085"/>
                  <a:pt x="1764" y="12020"/>
                </a:cubicBezTo>
                <a:cubicBezTo>
                  <a:pt x="1759" y="12019"/>
                  <a:pt x="1754" y="12018"/>
                  <a:pt x="1750" y="12018"/>
                </a:cubicBezTo>
                <a:close/>
                <a:moveTo>
                  <a:pt x="4128" y="11684"/>
                </a:moveTo>
                <a:cubicBezTo>
                  <a:pt x="4125" y="11684"/>
                  <a:pt x="4122" y="11684"/>
                  <a:pt x="4119" y="11685"/>
                </a:cubicBezTo>
                <a:cubicBezTo>
                  <a:pt x="4090" y="11688"/>
                  <a:pt x="4067" y="11716"/>
                  <a:pt x="4071" y="11746"/>
                </a:cubicBezTo>
                <a:cubicBezTo>
                  <a:pt x="4077" y="11795"/>
                  <a:pt x="4081" y="11843"/>
                  <a:pt x="4084" y="11893"/>
                </a:cubicBezTo>
                <a:cubicBezTo>
                  <a:pt x="4074" y="11882"/>
                  <a:pt x="4059" y="11875"/>
                  <a:pt x="4044" y="11875"/>
                </a:cubicBezTo>
                <a:cubicBezTo>
                  <a:pt x="4037" y="11875"/>
                  <a:pt x="4031" y="11877"/>
                  <a:pt x="4024" y="11879"/>
                </a:cubicBezTo>
                <a:cubicBezTo>
                  <a:pt x="3785" y="11969"/>
                  <a:pt x="3535" y="12036"/>
                  <a:pt x="3284" y="12078"/>
                </a:cubicBezTo>
                <a:cubicBezTo>
                  <a:pt x="3254" y="12083"/>
                  <a:pt x="3234" y="12112"/>
                  <a:pt x="3238" y="12142"/>
                </a:cubicBezTo>
                <a:cubicBezTo>
                  <a:pt x="3243" y="12170"/>
                  <a:pt x="3268" y="12189"/>
                  <a:pt x="3294" y="12189"/>
                </a:cubicBezTo>
                <a:cubicBezTo>
                  <a:pt x="3297" y="12189"/>
                  <a:pt x="3300" y="12188"/>
                  <a:pt x="3302" y="12188"/>
                </a:cubicBezTo>
                <a:cubicBezTo>
                  <a:pt x="3561" y="12144"/>
                  <a:pt x="3817" y="12075"/>
                  <a:pt x="4063" y="11983"/>
                </a:cubicBezTo>
                <a:cubicBezTo>
                  <a:pt x="4073" y="11979"/>
                  <a:pt x="4083" y="11972"/>
                  <a:pt x="4088" y="11964"/>
                </a:cubicBezTo>
                <a:cubicBezTo>
                  <a:pt x="4092" y="12023"/>
                  <a:pt x="4093" y="12084"/>
                  <a:pt x="4093" y="12144"/>
                </a:cubicBezTo>
                <a:cubicBezTo>
                  <a:pt x="4093" y="12264"/>
                  <a:pt x="4087" y="12388"/>
                  <a:pt x="4076" y="12511"/>
                </a:cubicBezTo>
                <a:cubicBezTo>
                  <a:pt x="4073" y="12542"/>
                  <a:pt x="4096" y="12568"/>
                  <a:pt x="4126" y="12571"/>
                </a:cubicBezTo>
                <a:lnTo>
                  <a:pt x="4131" y="12571"/>
                </a:lnTo>
                <a:cubicBezTo>
                  <a:pt x="4160" y="12571"/>
                  <a:pt x="4184" y="12550"/>
                  <a:pt x="4187" y="12521"/>
                </a:cubicBezTo>
                <a:cubicBezTo>
                  <a:pt x="4198" y="12395"/>
                  <a:pt x="4205" y="12268"/>
                  <a:pt x="4205" y="12144"/>
                </a:cubicBezTo>
                <a:cubicBezTo>
                  <a:pt x="4205" y="12007"/>
                  <a:pt x="4196" y="11869"/>
                  <a:pt x="4181" y="11733"/>
                </a:cubicBezTo>
                <a:cubicBezTo>
                  <a:pt x="4178" y="11706"/>
                  <a:pt x="4156" y="11684"/>
                  <a:pt x="4128" y="11684"/>
                </a:cubicBezTo>
                <a:close/>
                <a:moveTo>
                  <a:pt x="3994" y="13226"/>
                </a:moveTo>
                <a:cubicBezTo>
                  <a:pt x="3969" y="13226"/>
                  <a:pt x="3946" y="13242"/>
                  <a:pt x="3939" y="13267"/>
                </a:cubicBezTo>
                <a:cubicBezTo>
                  <a:pt x="3876" y="13504"/>
                  <a:pt x="3793" y="13750"/>
                  <a:pt x="3691" y="13997"/>
                </a:cubicBezTo>
                <a:cubicBezTo>
                  <a:pt x="3679" y="14025"/>
                  <a:pt x="3693" y="14057"/>
                  <a:pt x="3722" y="14069"/>
                </a:cubicBezTo>
                <a:cubicBezTo>
                  <a:pt x="3728" y="14072"/>
                  <a:pt x="3736" y="14073"/>
                  <a:pt x="3742" y="14073"/>
                </a:cubicBezTo>
                <a:cubicBezTo>
                  <a:pt x="3765" y="14073"/>
                  <a:pt x="3785" y="14061"/>
                  <a:pt x="3794" y="14039"/>
                </a:cubicBezTo>
                <a:cubicBezTo>
                  <a:pt x="3897" y="13788"/>
                  <a:pt x="3983" y="13538"/>
                  <a:pt x="4047" y="13296"/>
                </a:cubicBezTo>
                <a:cubicBezTo>
                  <a:pt x="4054" y="13266"/>
                  <a:pt x="4037" y="13235"/>
                  <a:pt x="4007" y="13227"/>
                </a:cubicBezTo>
                <a:cubicBezTo>
                  <a:pt x="4003" y="13226"/>
                  <a:pt x="3998" y="13226"/>
                  <a:pt x="3994" y="13226"/>
                </a:cubicBezTo>
                <a:close/>
                <a:moveTo>
                  <a:pt x="3409" y="14665"/>
                </a:moveTo>
                <a:cubicBezTo>
                  <a:pt x="3389" y="14665"/>
                  <a:pt x="3370" y="14676"/>
                  <a:pt x="3360" y="14694"/>
                </a:cubicBezTo>
                <a:cubicBezTo>
                  <a:pt x="3242" y="14913"/>
                  <a:pt x="3115" y="15131"/>
                  <a:pt x="2969" y="15362"/>
                </a:cubicBezTo>
                <a:cubicBezTo>
                  <a:pt x="2952" y="15387"/>
                  <a:pt x="2959" y="15423"/>
                  <a:pt x="2986" y="15439"/>
                </a:cubicBezTo>
                <a:cubicBezTo>
                  <a:pt x="2996" y="15444"/>
                  <a:pt x="3005" y="15447"/>
                  <a:pt x="3016" y="15447"/>
                </a:cubicBezTo>
                <a:cubicBezTo>
                  <a:pt x="3034" y="15447"/>
                  <a:pt x="3052" y="15438"/>
                  <a:pt x="3063" y="15422"/>
                </a:cubicBezTo>
                <a:cubicBezTo>
                  <a:pt x="3210" y="15189"/>
                  <a:pt x="3340" y="14968"/>
                  <a:pt x="3458" y="14747"/>
                </a:cubicBezTo>
                <a:cubicBezTo>
                  <a:pt x="3472" y="14720"/>
                  <a:pt x="3462" y="14686"/>
                  <a:pt x="3435" y="14672"/>
                </a:cubicBezTo>
                <a:cubicBezTo>
                  <a:pt x="3426" y="14667"/>
                  <a:pt x="3418" y="14665"/>
                  <a:pt x="3409" y="14665"/>
                </a:cubicBezTo>
                <a:close/>
                <a:moveTo>
                  <a:pt x="2581" y="15982"/>
                </a:moveTo>
                <a:cubicBezTo>
                  <a:pt x="2564" y="15982"/>
                  <a:pt x="2547" y="15990"/>
                  <a:pt x="2536" y="16005"/>
                </a:cubicBezTo>
                <a:cubicBezTo>
                  <a:pt x="2401" y="16195"/>
                  <a:pt x="2255" y="16394"/>
                  <a:pt x="2077" y="16631"/>
                </a:cubicBezTo>
                <a:cubicBezTo>
                  <a:pt x="2058" y="16656"/>
                  <a:pt x="2063" y="16691"/>
                  <a:pt x="2088" y="16709"/>
                </a:cubicBezTo>
                <a:cubicBezTo>
                  <a:pt x="2097" y="16716"/>
                  <a:pt x="2109" y="16721"/>
                  <a:pt x="2121" y="16721"/>
                </a:cubicBezTo>
                <a:cubicBezTo>
                  <a:pt x="2138" y="16721"/>
                  <a:pt x="2155" y="16713"/>
                  <a:pt x="2166" y="16698"/>
                </a:cubicBezTo>
                <a:cubicBezTo>
                  <a:pt x="2345" y="16460"/>
                  <a:pt x="2491" y="16260"/>
                  <a:pt x="2626" y="16069"/>
                </a:cubicBezTo>
                <a:cubicBezTo>
                  <a:pt x="2644" y="16044"/>
                  <a:pt x="2639" y="16010"/>
                  <a:pt x="2613" y="15992"/>
                </a:cubicBezTo>
                <a:cubicBezTo>
                  <a:pt x="2604" y="15985"/>
                  <a:pt x="2592" y="15982"/>
                  <a:pt x="2581" y="15982"/>
                </a:cubicBezTo>
                <a:close/>
                <a:moveTo>
                  <a:pt x="1659" y="17236"/>
                </a:moveTo>
                <a:cubicBezTo>
                  <a:pt x="1642" y="17236"/>
                  <a:pt x="1625" y="17244"/>
                  <a:pt x="1614" y="17260"/>
                </a:cubicBezTo>
                <a:cubicBezTo>
                  <a:pt x="1441" y="17511"/>
                  <a:pt x="1315" y="17728"/>
                  <a:pt x="1218" y="17941"/>
                </a:cubicBezTo>
                <a:cubicBezTo>
                  <a:pt x="1205" y="17968"/>
                  <a:pt x="1218" y="18002"/>
                  <a:pt x="1246" y="18014"/>
                </a:cubicBezTo>
                <a:cubicBezTo>
                  <a:pt x="1253" y="18018"/>
                  <a:pt x="1261" y="18019"/>
                  <a:pt x="1268" y="18019"/>
                </a:cubicBezTo>
                <a:cubicBezTo>
                  <a:pt x="1290" y="18019"/>
                  <a:pt x="1310" y="18007"/>
                  <a:pt x="1319" y="17987"/>
                </a:cubicBezTo>
                <a:cubicBezTo>
                  <a:pt x="1413" y="17780"/>
                  <a:pt x="1536" y="17569"/>
                  <a:pt x="1705" y="17323"/>
                </a:cubicBezTo>
                <a:cubicBezTo>
                  <a:pt x="1723" y="17298"/>
                  <a:pt x="1717" y="17263"/>
                  <a:pt x="1691" y="17246"/>
                </a:cubicBezTo>
                <a:cubicBezTo>
                  <a:pt x="1681" y="17239"/>
                  <a:pt x="1670" y="17236"/>
                  <a:pt x="1659" y="17236"/>
                </a:cubicBezTo>
                <a:close/>
                <a:moveTo>
                  <a:pt x="1050" y="18652"/>
                </a:moveTo>
                <a:cubicBezTo>
                  <a:pt x="1023" y="18652"/>
                  <a:pt x="999" y="18673"/>
                  <a:pt x="996" y="18700"/>
                </a:cubicBezTo>
                <a:cubicBezTo>
                  <a:pt x="984" y="18795"/>
                  <a:pt x="978" y="18893"/>
                  <a:pt x="978" y="18989"/>
                </a:cubicBezTo>
                <a:cubicBezTo>
                  <a:pt x="978" y="19154"/>
                  <a:pt x="996" y="19324"/>
                  <a:pt x="1030" y="19493"/>
                </a:cubicBezTo>
                <a:cubicBezTo>
                  <a:pt x="1035" y="19519"/>
                  <a:pt x="1058" y="19537"/>
                  <a:pt x="1084" y="19537"/>
                </a:cubicBezTo>
                <a:cubicBezTo>
                  <a:pt x="1088" y="19537"/>
                  <a:pt x="1092" y="19537"/>
                  <a:pt x="1095" y="19536"/>
                </a:cubicBezTo>
                <a:cubicBezTo>
                  <a:pt x="1125" y="19529"/>
                  <a:pt x="1144" y="19500"/>
                  <a:pt x="1139" y="19470"/>
                </a:cubicBezTo>
                <a:cubicBezTo>
                  <a:pt x="1106" y="19309"/>
                  <a:pt x="1089" y="19147"/>
                  <a:pt x="1089" y="18989"/>
                </a:cubicBezTo>
                <a:cubicBezTo>
                  <a:pt x="1089" y="18897"/>
                  <a:pt x="1095" y="18804"/>
                  <a:pt x="1106" y="18714"/>
                </a:cubicBezTo>
                <a:cubicBezTo>
                  <a:pt x="1110" y="18683"/>
                  <a:pt x="1088" y="18655"/>
                  <a:pt x="1058" y="18652"/>
                </a:cubicBezTo>
                <a:cubicBezTo>
                  <a:pt x="1055" y="18652"/>
                  <a:pt x="1053" y="18652"/>
                  <a:pt x="1050" y="18652"/>
                </a:cubicBezTo>
                <a:close/>
                <a:moveTo>
                  <a:pt x="1342" y="20158"/>
                </a:moveTo>
                <a:cubicBezTo>
                  <a:pt x="1333" y="20158"/>
                  <a:pt x="1324" y="20160"/>
                  <a:pt x="1316" y="20164"/>
                </a:cubicBezTo>
                <a:cubicBezTo>
                  <a:pt x="1290" y="20178"/>
                  <a:pt x="1278" y="20211"/>
                  <a:pt x="1292" y="20239"/>
                </a:cubicBezTo>
                <a:cubicBezTo>
                  <a:pt x="1408" y="20468"/>
                  <a:pt x="1553" y="20690"/>
                  <a:pt x="1724" y="20899"/>
                </a:cubicBezTo>
                <a:cubicBezTo>
                  <a:pt x="1735" y="20912"/>
                  <a:pt x="1751" y="20919"/>
                  <a:pt x="1767" y="20919"/>
                </a:cubicBezTo>
                <a:cubicBezTo>
                  <a:pt x="1779" y="20919"/>
                  <a:pt x="1792" y="20915"/>
                  <a:pt x="1802" y="20906"/>
                </a:cubicBezTo>
                <a:cubicBezTo>
                  <a:pt x="1826" y="20887"/>
                  <a:pt x="1829" y="20852"/>
                  <a:pt x="1810" y="20828"/>
                </a:cubicBezTo>
                <a:cubicBezTo>
                  <a:pt x="1644" y="20626"/>
                  <a:pt x="1503" y="20411"/>
                  <a:pt x="1391" y="20188"/>
                </a:cubicBezTo>
                <a:cubicBezTo>
                  <a:pt x="1381" y="20169"/>
                  <a:pt x="1362" y="20158"/>
                  <a:pt x="1342" y="20158"/>
                </a:cubicBezTo>
                <a:close/>
                <a:moveTo>
                  <a:pt x="2317" y="21356"/>
                </a:moveTo>
                <a:cubicBezTo>
                  <a:pt x="2301" y="21356"/>
                  <a:pt x="2285" y="21363"/>
                  <a:pt x="2275" y="21376"/>
                </a:cubicBezTo>
                <a:cubicBezTo>
                  <a:pt x="2255" y="21401"/>
                  <a:pt x="2258" y="21435"/>
                  <a:pt x="2283" y="21455"/>
                </a:cubicBezTo>
                <a:cubicBezTo>
                  <a:pt x="2343" y="21505"/>
                  <a:pt x="2405" y="21552"/>
                  <a:pt x="2468" y="21596"/>
                </a:cubicBezTo>
                <a:cubicBezTo>
                  <a:pt x="2617" y="21703"/>
                  <a:pt x="2776" y="21803"/>
                  <a:pt x="2938" y="21891"/>
                </a:cubicBezTo>
                <a:cubicBezTo>
                  <a:pt x="2946" y="21895"/>
                  <a:pt x="2955" y="21898"/>
                  <a:pt x="2965" y="21898"/>
                </a:cubicBezTo>
                <a:cubicBezTo>
                  <a:pt x="2984" y="21898"/>
                  <a:pt x="3003" y="21888"/>
                  <a:pt x="3014" y="21869"/>
                </a:cubicBezTo>
                <a:cubicBezTo>
                  <a:pt x="3028" y="21842"/>
                  <a:pt x="3018" y="21809"/>
                  <a:pt x="2991" y="21794"/>
                </a:cubicBezTo>
                <a:cubicBezTo>
                  <a:pt x="2833" y="21707"/>
                  <a:pt x="2678" y="21610"/>
                  <a:pt x="2533" y="21506"/>
                </a:cubicBezTo>
                <a:cubicBezTo>
                  <a:pt x="2471" y="21462"/>
                  <a:pt x="2411" y="21416"/>
                  <a:pt x="2352" y="21369"/>
                </a:cubicBezTo>
                <a:cubicBezTo>
                  <a:pt x="2342" y="21360"/>
                  <a:pt x="2330" y="21356"/>
                  <a:pt x="2317" y="21356"/>
                </a:cubicBezTo>
                <a:close/>
                <a:moveTo>
                  <a:pt x="3675" y="22101"/>
                </a:moveTo>
                <a:cubicBezTo>
                  <a:pt x="3653" y="22101"/>
                  <a:pt x="3631" y="22115"/>
                  <a:pt x="3623" y="22138"/>
                </a:cubicBezTo>
                <a:cubicBezTo>
                  <a:pt x="3613" y="22167"/>
                  <a:pt x="3628" y="22199"/>
                  <a:pt x="3657" y="22209"/>
                </a:cubicBezTo>
                <a:cubicBezTo>
                  <a:pt x="3905" y="22295"/>
                  <a:pt x="4161" y="22360"/>
                  <a:pt x="4420" y="22404"/>
                </a:cubicBezTo>
                <a:cubicBezTo>
                  <a:pt x="4423" y="22405"/>
                  <a:pt x="4425" y="22405"/>
                  <a:pt x="4428" y="22405"/>
                </a:cubicBezTo>
                <a:cubicBezTo>
                  <a:pt x="4455" y="22405"/>
                  <a:pt x="4478" y="22386"/>
                  <a:pt x="4484" y="22359"/>
                </a:cubicBezTo>
                <a:cubicBezTo>
                  <a:pt x="4489" y="22328"/>
                  <a:pt x="4468" y="22299"/>
                  <a:pt x="4438" y="22295"/>
                </a:cubicBezTo>
                <a:cubicBezTo>
                  <a:pt x="4186" y="22251"/>
                  <a:pt x="3936" y="22187"/>
                  <a:pt x="3693" y="22104"/>
                </a:cubicBezTo>
                <a:cubicBezTo>
                  <a:pt x="3687" y="22102"/>
                  <a:pt x="3681" y="22101"/>
                  <a:pt x="3675" y="22101"/>
                </a:cubicBezTo>
                <a:close/>
                <a:moveTo>
                  <a:pt x="5978" y="22297"/>
                </a:moveTo>
                <a:cubicBezTo>
                  <a:pt x="5975" y="22297"/>
                  <a:pt x="5972" y="22298"/>
                  <a:pt x="5969" y="22298"/>
                </a:cubicBezTo>
                <a:cubicBezTo>
                  <a:pt x="5723" y="22340"/>
                  <a:pt x="5471" y="22361"/>
                  <a:pt x="5218" y="22361"/>
                </a:cubicBezTo>
                <a:lnTo>
                  <a:pt x="5203" y="22361"/>
                </a:lnTo>
                <a:cubicBezTo>
                  <a:pt x="5172" y="22361"/>
                  <a:pt x="5147" y="22386"/>
                  <a:pt x="5147" y="22417"/>
                </a:cubicBezTo>
                <a:cubicBezTo>
                  <a:pt x="5147" y="22447"/>
                  <a:pt x="5172" y="22472"/>
                  <a:pt x="5203" y="22472"/>
                </a:cubicBezTo>
                <a:lnTo>
                  <a:pt x="5218" y="22472"/>
                </a:lnTo>
                <a:cubicBezTo>
                  <a:pt x="5476" y="22472"/>
                  <a:pt x="5736" y="22451"/>
                  <a:pt x="5987" y="22407"/>
                </a:cubicBezTo>
                <a:cubicBezTo>
                  <a:pt x="6017" y="22402"/>
                  <a:pt x="6038" y="22373"/>
                  <a:pt x="6033" y="22343"/>
                </a:cubicBezTo>
                <a:cubicBezTo>
                  <a:pt x="6028" y="22316"/>
                  <a:pt x="6004" y="22297"/>
                  <a:pt x="5978" y="2229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 userDrawn="1">
  <p:cSld name="TITLE_AND_TWO_COLUMNS_1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2"/>
          <p:cNvSpPr/>
          <p:nvPr/>
        </p:nvSpPr>
        <p:spPr>
          <a:xfrm rot="10800000">
            <a:off x="5446235" y="-106113"/>
            <a:ext cx="3782139" cy="1779867"/>
          </a:xfrm>
          <a:custGeom>
            <a:avLst/>
            <a:gdLst/>
            <a:ahLst/>
            <a:cxnLst/>
            <a:rect l="l" t="t" r="r" b="b"/>
            <a:pathLst>
              <a:path w="23808" h="11204" extrusionOk="0">
                <a:moveTo>
                  <a:pt x="1601" y="1"/>
                </a:moveTo>
                <a:cubicBezTo>
                  <a:pt x="1055" y="1"/>
                  <a:pt x="506" y="115"/>
                  <a:pt x="0" y="332"/>
                </a:cubicBezTo>
                <a:lnTo>
                  <a:pt x="0" y="11204"/>
                </a:lnTo>
                <a:lnTo>
                  <a:pt x="23808" y="11204"/>
                </a:lnTo>
                <a:cubicBezTo>
                  <a:pt x="23725" y="11045"/>
                  <a:pt x="23628" y="10895"/>
                  <a:pt x="23519" y="10757"/>
                </a:cubicBezTo>
                <a:cubicBezTo>
                  <a:pt x="23017" y="10126"/>
                  <a:pt x="22249" y="9748"/>
                  <a:pt x="21476" y="9748"/>
                </a:cubicBezTo>
                <a:cubicBezTo>
                  <a:pt x="21442" y="9748"/>
                  <a:pt x="21408" y="9749"/>
                  <a:pt x="21374" y="9751"/>
                </a:cubicBezTo>
                <a:cubicBezTo>
                  <a:pt x="20787" y="9776"/>
                  <a:pt x="20207" y="10007"/>
                  <a:pt x="19629" y="10007"/>
                </a:cubicBezTo>
                <a:cubicBezTo>
                  <a:pt x="19512" y="10007"/>
                  <a:pt x="19395" y="9998"/>
                  <a:pt x="19278" y="9975"/>
                </a:cubicBezTo>
                <a:cubicBezTo>
                  <a:pt x="19140" y="9948"/>
                  <a:pt x="19009" y="9906"/>
                  <a:pt x="18886" y="9850"/>
                </a:cubicBezTo>
                <a:cubicBezTo>
                  <a:pt x="18859" y="9838"/>
                  <a:pt x="18832" y="9826"/>
                  <a:pt x="18806" y="9811"/>
                </a:cubicBezTo>
                <a:cubicBezTo>
                  <a:pt x="17861" y="9333"/>
                  <a:pt x="17298" y="8089"/>
                  <a:pt x="16410" y="7398"/>
                </a:cubicBezTo>
                <a:cubicBezTo>
                  <a:pt x="15787" y="6913"/>
                  <a:pt x="15050" y="6730"/>
                  <a:pt x="14282" y="6730"/>
                </a:cubicBezTo>
                <a:cubicBezTo>
                  <a:pt x="13407" y="6730"/>
                  <a:pt x="12492" y="6967"/>
                  <a:pt x="11660" y="7265"/>
                </a:cubicBezTo>
                <a:cubicBezTo>
                  <a:pt x="10916" y="7531"/>
                  <a:pt x="10145" y="7839"/>
                  <a:pt x="9375" y="7839"/>
                </a:cubicBezTo>
                <a:cubicBezTo>
                  <a:pt x="9193" y="7839"/>
                  <a:pt x="9011" y="7822"/>
                  <a:pt x="8830" y="7783"/>
                </a:cubicBezTo>
                <a:cubicBezTo>
                  <a:pt x="7417" y="7481"/>
                  <a:pt x="6534" y="5988"/>
                  <a:pt x="5961" y="4572"/>
                </a:cubicBezTo>
                <a:cubicBezTo>
                  <a:pt x="5388" y="3156"/>
                  <a:pt x="4892" y="1585"/>
                  <a:pt x="3719" y="690"/>
                </a:cubicBezTo>
                <a:cubicBezTo>
                  <a:pt x="3105" y="220"/>
                  <a:pt x="2357" y="1"/>
                  <a:pt x="1601" y="1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2"/>
          <p:cNvSpPr/>
          <p:nvPr/>
        </p:nvSpPr>
        <p:spPr>
          <a:xfrm rot="10800000">
            <a:off x="6095615" y="3584390"/>
            <a:ext cx="3260760" cy="1799884"/>
          </a:xfrm>
          <a:custGeom>
            <a:avLst/>
            <a:gdLst/>
            <a:ahLst/>
            <a:cxnLst/>
            <a:rect l="l" t="t" r="r" b="b"/>
            <a:pathLst>
              <a:path w="20526" h="11330" extrusionOk="0">
                <a:moveTo>
                  <a:pt x="12939" y="1"/>
                </a:moveTo>
                <a:cubicBezTo>
                  <a:pt x="11999" y="1"/>
                  <a:pt x="11086" y="167"/>
                  <a:pt x="10169" y="370"/>
                </a:cubicBezTo>
                <a:cubicBezTo>
                  <a:pt x="9691" y="476"/>
                  <a:pt x="9213" y="584"/>
                  <a:pt x="8731" y="667"/>
                </a:cubicBezTo>
                <a:cubicBezTo>
                  <a:pt x="8234" y="750"/>
                  <a:pt x="7732" y="802"/>
                  <a:pt x="7229" y="839"/>
                </a:cubicBezTo>
                <a:cubicBezTo>
                  <a:pt x="6231" y="913"/>
                  <a:pt x="5230" y="935"/>
                  <a:pt x="4235" y="1052"/>
                </a:cubicBezTo>
                <a:cubicBezTo>
                  <a:pt x="3806" y="1102"/>
                  <a:pt x="3380" y="1184"/>
                  <a:pt x="2951" y="1235"/>
                </a:cubicBezTo>
                <a:cubicBezTo>
                  <a:pt x="2746" y="1260"/>
                  <a:pt x="2537" y="1279"/>
                  <a:pt x="2328" y="1279"/>
                </a:cubicBezTo>
                <a:cubicBezTo>
                  <a:pt x="2138" y="1279"/>
                  <a:pt x="1948" y="1263"/>
                  <a:pt x="1762" y="1222"/>
                </a:cubicBezTo>
                <a:cubicBezTo>
                  <a:pt x="1578" y="1180"/>
                  <a:pt x="1402" y="1113"/>
                  <a:pt x="1242" y="1012"/>
                </a:cubicBezTo>
                <a:cubicBezTo>
                  <a:pt x="1161" y="960"/>
                  <a:pt x="1089" y="870"/>
                  <a:pt x="988" y="868"/>
                </a:cubicBezTo>
                <a:cubicBezTo>
                  <a:pt x="985" y="868"/>
                  <a:pt x="983" y="868"/>
                  <a:pt x="981" y="868"/>
                </a:cubicBezTo>
                <a:cubicBezTo>
                  <a:pt x="897" y="868"/>
                  <a:pt x="810" y="887"/>
                  <a:pt x="732" y="917"/>
                </a:cubicBezTo>
                <a:cubicBezTo>
                  <a:pt x="360" y="1060"/>
                  <a:pt x="147" y="1435"/>
                  <a:pt x="79" y="1816"/>
                </a:cubicBezTo>
                <a:cubicBezTo>
                  <a:pt x="38" y="2046"/>
                  <a:pt x="37" y="2279"/>
                  <a:pt x="38" y="2512"/>
                </a:cubicBezTo>
                <a:cubicBezTo>
                  <a:pt x="38" y="2767"/>
                  <a:pt x="39" y="3024"/>
                  <a:pt x="40" y="3279"/>
                </a:cubicBezTo>
                <a:cubicBezTo>
                  <a:pt x="42" y="3797"/>
                  <a:pt x="44" y="4315"/>
                  <a:pt x="46" y="4833"/>
                </a:cubicBezTo>
                <a:cubicBezTo>
                  <a:pt x="50" y="5817"/>
                  <a:pt x="54" y="6803"/>
                  <a:pt x="57" y="7787"/>
                </a:cubicBezTo>
                <a:cubicBezTo>
                  <a:pt x="55" y="7786"/>
                  <a:pt x="54" y="7785"/>
                  <a:pt x="52" y="7785"/>
                </a:cubicBezTo>
                <a:cubicBezTo>
                  <a:pt x="0" y="7785"/>
                  <a:pt x="101" y="8649"/>
                  <a:pt x="628" y="8724"/>
                </a:cubicBezTo>
                <a:cubicBezTo>
                  <a:pt x="1441" y="8840"/>
                  <a:pt x="1514" y="10145"/>
                  <a:pt x="2146" y="10693"/>
                </a:cubicBezTo>
                <a:cubicBezTo>
                  <a:pt x="2452" y="10957"/>
                  <a:pt x="2805" y="11167"/>
                  <a:pt x="3199" y="11261"/>
                </a:cubicBezTo>
                <a:cubicBezTo>
                  <a:pt x="3402" y="11310"/>
                  <a:pt x="3609" y="11330"/>
                  <a:pt x="3816" y="11330"/>
                </a:cubicBezTo>
                <a:cubicBezTo>
                  <a:pt x="4077" y="11330"/>
                  <a:pt x="4340" y="11298"/>
                  <a:pt x="4597" y="11251"/>
                </a:cubicBezTo>
                <a:cubicBezTo>
                  <a:pt x="5367" y="11113"/>
                  <a:pt x="6207" y="10865"/>
                  <a:pt x="6645" y="10152"/>
                </a:cubicBezTo>
                <a:cubicBezTo>
                  <a:pt x="6859" y="9801"/>
                  <a:pt x="6970" y="9395"/>
                  <a:pt x="7203" y="9055"/>
                </a:cubicBezTo>
                <a:cubicBezTo>
                  <a:pt x="7421" y="8736"/>
                  <a:pt x="7758" y="8532"/>
                  <a:pt x="8120" y="8419"/>
                </a:cubicBezTo>
                <a:cubicBezTo>
                  <a:pt x="8559" y="8282"/>
                  <a:pt x="9011" y="8265"/>
                  <a:pt x="9465" y="8265"/>
                </a:cubicBezTo>
                <a:cubicBezTo>
                  <a:pt x="9615" y="8265"/>
                  <a:pt x="9765" y="8267"/>
                  <a:pt x="9915" y="8267"/>
                </a:cubicBezTo>
                <a:cubicBezTo>
                  <a:pt x="10115" y="8267"/>
                  <a:pt x="10316" y="8264"/>
                  <a:pt x="10515" y="8248"/>
                </a:cubicBezTo>
                <a:cubicBezTo>
                  <a:pt x="10927" y="8216"/>
                  <a:pt x="11342" y="8132"/>
                  <a:pt x="11707" y="7927"/>
                </a:cubicBezTo>
                <a:cubicBezTo>
                  <a:pt x="12074" y="7718"/>
                  <a:pt x="12352" y="7394"/>
                  <a:pt x="12600" y="7055"/>
                </a:cubicBezTo>
                <a:cubicBezTo>
                  <a:pt x="13089" y="6385"/>
                  <a:pt x="13543" y="5673"/>
                  <a:pt x="14244" y="5207"/>
                </a:cubicBezTo>
                <a:cubicBezTo>
                  <a:pt x="14594" y="4972"/>
                  <a:pt x="14986" y="4825"/>
                  <a:pt x="15405" y="4792"/>
                </a:cubicBezTo>
                <a:cubicBezTo>
                  <a:pt x="15494" y="4785"/>
                  <a:pt x="15582" y="4782"/>
                  <a:pt x="15670" y="4782"/>
                </a:cubicBezTo>
                <a:cubicBezTo>
                  <a:pt x="16070" y="4782"/>
                  <a:pt x="16469" y="4843"/>
                  <a:pt x="16866" y="4877"/>
                </a:cubicBezTo>
                <a:cubicBezTo>
                  <a:pt x="17302" y="4915"/>
                  <a:pt x="17740" y="4933"/>
                  <a:pt x="18178" y="4933"/>
                </a:cubicBezTo>
                <a:cubicBezTo>
                  <a:pt x="18243" y="4933"/>
                  <a:pt x="18309" y="4933"/>
                  <a:pt x="18374" y="4932"/>
                </a:cubicBezTo>
                <a:cubicBezTo>
                  <a:pt x="18585" y="4929"/>
                  <a:pt x="18814" y="4941"/>
                  <a:pt x="19012" y="4857"/>
                </a:cubicBezTo>
                <a:cubicBezTo>
                  <a:pt x="19193" y="4780"/>
                  <a:pt x="19305" y="4623"/>
                  <a:pt x="19390" y="4450"/>
                </a:cubicBezTo>
                <a:cubicBezTo>
                  <a:pt x="19618" y="3989"/>
                  <a:pt x="19825" y="3515"/>
                  <a:pt x="20041" y="3049"/>
                </a:cubicBezTo>
                <a:cubicBezTo>
                  <a:pt x="20147" y="2821"/>
                  <a:pt x="20256" y="2595"/>
                  <a:pt x="20357" y="2365"/>
                </a:cubicBezTo>
                <a:cubicBezTo>
                  <a:pt x="20444" y="2165"/>
                  <a:pt x="20525" y="1951"/>
                  <a:pt x="20518" y="1728"/>
                </a:cubicBezTo>
                <a:cubicBezTo>
                  <a:pt x="20505" y="1297"/>
                  <a:pt x="20161" y="1008"/>
                  <a:pt x="19822" y="810"/>
                </a:cubicBezTo>
                <a:cubicBezTo>
                  <a:pt x="19463" y="601"/>
                  <a:pt x="19065" y="469"/>
                  <a:pt x="18660" y="392"/>
                </a:cubicBezTo>
                <a:cubicBezTo>
                  <a:pt x="17815" y="229"/>
                  <a:pt x="16950" y="272"/>
                  <a:pt x="16095" y="224"/>
                </a:cubicBezTo>
                <a:cubicBezTo>
                  <a:pt x="15084" y="168"/>
                  <a:pt x="14079" y="19"/>
                  <a:pt x="13065" y="2"/>
                </a:cubicBezTo>
                <a:cubicBezTo>
                  <a:pt x="13023" y="1"/>
                  <a:pt x="12981" y="1"/>
                  <a:pt x="12939" y="1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2"/>
          <p:cNvSpPr/>
          <p:nvPr/>
        </p:nvSpPr>
        <p:spPr>
          <a:xfrm rot="10800000">
            <a:off x="-390198" y="3241570"/>
            <a:ext cx="2066292" cy="2072329"/>
          </a:xfrm>
          <a:custGeom>
            <a:avLst/>
            <a:gdLst/>
            <a:ahLst/>
            <a:cxnLst/>
            <a:rect l="l" t="t" r="r" b="b"/>
            <a:pathLst>
              <a:path w="13007" h="13045" extrusionOk="0">
                <a:moveTo>
                  <a:pt x="12515" y="1"/>
                </a:moveTo>
                <a:cubicBezTo>
                  <a:pt x="12505" y="1"/>
                  <a:pt x="12495" y="2"/>
                  <a:pt x="12485" y="4"/>
                </a:cubicBezTo>
                <a:cubicBezTo>
                  <a:pt x="11568" y="214"/>
                  <a:pt x="10641" y="375"/>
                  <a:pt x="9706" y="481"/>
                </a:cubicBezTo>
                <a:cubicBezTo>
                  <a:pt x="8769" y="587"/>
                  <a:pt x="7827" y="639"/>
                  <a:pt x="6885" y="639"/>
                </a:cubicBezTo>
                <a:cubicBezTo>
                  <a:pt x="6168" y="639"/>
                  <a:pt x="5450" y="609"/>
                  <a:pt x="4735" y="550"/>
                </a:cubicBezTo>
                <a:cubicBezTo>
                  <a:pt x="4277" y="512"/>
                  <a:pt x="3796" y="469"/>
                  <a:pt x="3318" y="469"/>
                </a:cubicBezTo>
                <a:cubicBezTo>
                  <a:pt x="2513" y="469"/>
                  <a:pt x="1717" y="591"/>
                  <a:pt x="1058" y="1068"/>
                </a:cubicBezTo>
                <a:cubicBezTo>
                  <a:pt x="1059" y="1057"/>
                  <a:pt x="1057" y="1052"/>
                  <a:pt x="1050" y="1052"/>
                </a:cubicBezTo>
                <a:cubicBezTo>
                  <a:pt x="989" y="1052"/>
                  <a:pt x="597" y="1511"/>
                  <a:pt x="509" y="1745"/>
                </a:cubicBezTo>
                <a:cubicBezTo>
                  <a:pt x="139" y="2725"/>
                  <a:pt x="1" y="3837"/>
                  <a:pt x="329" y="4850"/>
                </a:cubicBezTo>
                <a:cubicBezTo>
                  <a:pt x="602" y="5696"/>
                  <a:pt x="1186" y="6475"/>
                  <a:pt x="2005" y="6858"/>
                </a:cubicBezTo>
                <a:cubicBezTo>
                  <a:pt x="2923" y="7286"/>
                  <a:pt x="3974" y="7122"/>
                  <a:pt x="4914" y="7465"/>
                </a:cubicBezTo>
                <a:cubicBezTo>
                  <a:pt x="5846" y="7805"/>
                  <a:pt x="6269" y="8720"/>
                  <a:pt x="6690" y="9546"/>
                </a:cubicBezTo>
                <a:cubicBezTo>
                  <a:pt x="7147" y="10442"/>
                  <a:pt x="7734" y="11244"/>
                  <a:pt x="8514" y="11886"/>
                </a:cubicBezTo>
                <a:cubicBezTo>
                  <a:pt x="9220" y="12466"/>
                  <a:pt x="10135" y="13045"/>
                  <a:pt x="11084" y="13045"/>
                </a:cubicBezTo>
                <a:cubicBezTo>
                  <a:pt x="11157" y="13045"/>
                  <a:pt x="11229" y="13041"/>
                  <a:pt x="11303" y="13034"/>
                </a:cubicBezTo>
                <a:cubicBezTo>
                  <a:pt x="11746" y="12991"/>
                  <a:pt x="12188" y="12817"/>
                  <a:pt x="12502" y="12494"/>
                </a:cubicBezTo>
                <a:cubicBezTo>
                  <a:pt x="12856" y="12131"/>
                  <a:pt x="12967" y="11633"/>
                  <a:pt x="12985" y="11143"/>
                </a:cubicBezTo>
                <a:cubicBezTo>
                  <a:pt x="13006" y="10560"/>
                  <a:pt x="12960" y="9972"/>
                  <a:pt x="12940" y="9391"/>
                </a:cubicBezTo>
                <a:cubicBezTo>
                  <a:pt x="12920" y="8773"/>
                  <a:pt x="12900" y="8155"/>
                  <a:pt x="12879" y="7536"/>
                </a:cubicBezTo>
                <a:lnTo>
                  <a:pt x="12632" y="116"/>
                </a:lnTo>
                <a:cubicBezTo>
                  <a:pt x="12630" y="48"/>
                  <a:pt x="12578" y="1"/>
                  <a:pt x="12515" y="1"/>
                </a:cubicBezTo>
                <a:close/>
              </a:path>
            </a:pathLst>
          </a:custGeom>
          <a:solidFill>
            <a:srgbClr val="B2F7EF">
              <a:alpha val="497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2"/>
          <p:cNvSpPr/>
          <p:nvPr/>
        </p:nvSpPr>
        <p:spPr>
          <a:xfrm rot="10800000">
            <a:off x="-258336" y="-384598"/>
            <a:ext cx="3872371" cy="1368261"/>
          </a:xfrm>
          <a:custGeom>
            <a:avLst/>
            <a:gdLst/>
            <a:ahLst/>
            <a:cxnLst/>
            <a:rect l="l" t="t" r="r" b="b"/>
            <a:pathLst>
              <a:path w="24376" h="8613" extrusionOk="0">
                <a:moveTo>
                  <a:pt x="12572" y="1"/>
                </a:moveTo>
                <a:cubicBezTo>
                  <a:pt x="11930" y="1"/>
                  <a:pt x="11305" y="137"/>
                  <a:pt x="10778" y="460"/>
                </a:cubicBezTo>
                <a:cubicBezTo>
                  <a:pt x="10193" y="818"/>
                  <a:pt x="9818" y="1341"/>
                  <a:pt x="9503" y="1852"/>
                </a:cubicBezTo>
                <a:cubicBezTo>
                  <a:pt x="9167" y="2398"/>
                  <a:pt x="8889" y="2969"/>
                  <a:pt x="8475" y="3485"/>
                </a:cubicBezTo>
                <a:cubicBezTo>
                  <a:pt x="8044" y="4023"/>
                  <a:pt x="7451" y="4445"/>
                  <a:pt x="6633" y="4599"/>
                </a:cubicBezTo>
                <a:cubicBezTo>
                  <a:pt x="6259" y="4669"/>
                  <a:pt x="5879" y="4690"/>
                  <a:pt x="5496" y="4690"/>
                </a:cubicBezTo>
                <a:cubicBezTo>
                  <a:pt x="4945" y="4690"/>
                  <a:pt x="4388" y="4646"/>
                  <a:pt x="3837" y="4646"/>
                </a:cubicBezTo>
                <a:cubicBezTo>
                  <a:pt x="3701" y="4646"/>
                  <a:pt x="3564" y="4649"/>
                  <a:pt x="3429" y="4656"/>
                </a:cubicBezTo>
                <a:cubicBezTo>
                  <a:pt x="2927" y="4680"/>
                  <a:pt x="2424" y="4755"/>
                  <a:pt x="1974" y="4934"/>
                </a:cubicBezTo>
                <a:cubicBezTo>
                  <a:pt x="1568" y="5095"/>
                  <a:pt x="1218" y="5332"/>
                  <a:pt x="943" y="5611"/>
                </a:cubicBezTo>
                <a:cubicBezTo>
                  <a:pt x="425" y="6133"/>
                  <a:pt x="179" y="6806"/>
                  <a:pt x="311" y="7456"/>
                </a:cubicBezTo>
                <a:cubicBezTo>
                  <a:pt x="309" y="7456"/>
                  <a:pt x="307" y="7456"/>
                  <a:pt x="305" y="7456"/>
                </a:cubicBezTo>
                <a:cubicBezTo>
                  <a:pt x="282" y="7456"/>
                  <a:pt x="258" y="7461"/>
                  <a:pt x="234" y="7475"/>
                </a:cubicBezTo>
                <a:cubicBezTo>
                  <a:pt x="83" y="7556"/>
                  <a:pt x="1" y="7677"/>
                  <a:pt x="4" y="7821"/>
                </a:cubicBezTo>
                <a:cubicBezTo>
                  <a:pt x="12" y="8172"/>
                  <a:pt x="404" y="8373"/>
                  <a:pt x="826" y="8396"/>
                </a:cubicBezTo>
                <a:cubicBezTo>
                  <a:pt x="860" y="8398"/>
                  <a:pt x="894" y="8399"/>
                  <a:pt x="929" y="8399"/>
                </a:cubicBezTo>
                <a:cubicBezTo>
                  <a:pt x="1162" y="8399"/>
                  <a:pt x="1397" y="8361"/>
                  <a:pt x="1626" y="8334"/>
                </a:cubicBezTo>
                <a:cubicBezTo>
                  <a:pt x="1931" y="8297"/>
                  <a:pt x="2238" y="8262"/>
                  <a:pt x="2544" y="8230"/>
                </a:cubicBezTo>
                <a:cubicBezTo>
                  <a:pt x="3747" y="8107"/>
                  <a:pt x="4958" y="8023"/>
                  <a:pt x="6170" y="7965"/>
                </a:cubicBezTo>
                <a:cubicBezTo>
                  <a:pt x="8591" y="7850"/>
                  <a:pt x="11019" y="7838"/>
                  <a:pt x="13445" y="7824"/>
                </a:cubicBezTo>
                <a:cubicBezTo>
                  <a:pt x="13813" y="7822"/>
                  <a:pt x="14182" y="7820"/>
                  <a:pt x="14552" y="7820"/>
                </a:cubicBezTo>
                <a:cubicBezTo>
                  <a:pt x="16507" y="7820"/>
                  <a:pt x="18472" y="7870"/>
                  <a:pt x="20390" y="8174"/>
                </a:cubicBezTo>
                <a:cubicBezTo>
                  <a:pt x="20952" y="8264"/>
                  <a:pt x="21511" y="8375"/>
                  <a:pt x="22057" y="8512"/>
                </a:cubicBezTo>
                <a:cubicBezTo>
                  <a:pt x="22240" y="8558"/>
                  <a:pt x="22430" y="8612"/>
                  <a:pt x="22625" y="8612"/>
                </a:cubicBezTo>
                <a:cubicBezTo>
                  <a:pt x="22665" y="8612"/>
                  <a:pt x="22706" y="8610"/>
                  <a:pt x="22747" y="8605"/>
                </a:cubicBezTo>
                <a:cubicBezTo>
                  <a:pt x="22986" y="8575"/>
                  <a:pt x="23126" y="8437"/>
                  <a:pt x="23188" y="8265"/>
                </a:cubicBezTo>
                <a:cubicBezTo>
                  <a:pt x="23342" y="7840"/>
                  <a:pt x="23440" y="7396"/>
                  <a:pt x="23556" y="6963"/>
                </a:cubicBezTo>
                <a:cubicBezTo>
                  <a:pt x="23675" y="6520"/>
                  <a:pt x="23785" y="6077"/>
                  <a:pt x="23879" y="5631"/>
                </a:cubicBezTo>
                <a:cubicBezTo>
                  <a:pt x="24251" y="3879"/>
                  <a:pt x="24375" y="2063"/>
                  <a:pt x="23717" y="343"/>
                </a:cubicBezTo>
                <a:cubicBezTo>
                  <a:pt x="23697" y="293"/>
                  <a:pt x="23642" y="267"/>
                  <a:pt x="23586" y="267"/>
                </a:cubicBezTo>
                <a:cubicBezTo>
                  <a:pt x="23541" y="267"/>
                  <a:pt x="23495" y="284"/>
                  <a:pt x="23467" y="317"/>
                </a:cubicBezTo>
                <a:cubicBezTo>
                  <a:pt x="23327" y="480"/>
                  <a:pt x="23169" y="631"/>
                  <a:pt x="22991" y="769"/>
                </a:cubicBezTo>
                <a:cubicBezTo>
                  <a:pt x="22274" y="1328"/>
                  <a:pt x="21289" y="1670"/>
                  <a:pt x="20281" y="1764"/>
                </a:cubicBezTo>
                <a:cubicBezTo>
                  <a:pt x="20062" y="1784"/>
                  <a:pt x="19841" y="1794"/>
                  <a:pt x="19620" y="1794"/>
                </a:cubicBezTo>
                <a:cubicBezTo>
                  <a:pt x="18644" y="1794"/>
                  <a:pt x="17671" y="1601"/>
                  <a:pt x="16789" y="1286"/>
                </a:cubicBezTo>
                <a:cubicBezTo>
                  <a:pt x="15722" y="905"/>
                  <a:pt x="14754" y="349"/>
                  <a:pt x="13607" y="110"/>
                </a:cubicBezTo>
                <a:cubicBezTo>
                  <a:pt x="13266" y="40"/>
                  <a:pt x="12917" y="1"/>
                  <a:pt x="12572" y="1"/>
                </a:cubicBezTo>
                <a:close/>
              </a:path>
            </a:pathLst>
          </a:custGeom>
          <a:solidFill>
            <a:srgbClr val="FF6EA7">
              <a:alpha val="49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3" name="Google Shape;573;p22"/>
          <p:cNvGrpSpPr/>
          <p:nvPr/>
        </p:nvGrpSpPr>
        <p:grpSpPr>
          <a:xfrm rot="9300375">
            <a:off x="1127031" y="4402137"/>
            <a:ext cx="226551" cy="205211"/>
            <a:chOff x="1640475" y="1197075"/>
            <a:chExt cx="55475" cy="50250"/>
          </a:xfrm>
        </p:grpSpPr>
        <p:sp>
          <p:nvSpPr>
            <p:cNvPr id="574" name="Google Shape;574;p2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7" name="Google Shape;577;p22"/>
          <p:cNvSpPr/>
          <p:nvPr/>
        </p:nvSpPr>
        <p:spPr>
          <a:xfrm rot="-510326" flipH="1">
            <a:off x="375317" y="272405"/>
            <a:ext cx="574893" cy="134677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22"/>
          <p:cNvSpPr/>
          <p:nvPr/>
        </p:nvSpPr>
        <p:spPr>
          <a:xfrm rot="-9899901" flipH="1">
            <a:off x="4951535" y="4570194"/>
            <a:ext cx="545173" cy="127720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9" name="Google Shape;579;p22"/>
          <p:cNvGrpSpPr/>
          <p:nvPr/>
        </p:nvGrpSpPr>
        <p:grpSpPr>
          <a:xfrm rot="2217042">
            <a:off x="7251693" y="4647997"/>
            <a:ext cx="365864" cy="331431"/>
            <a:chOff x="1640475" y="1197075"/>
            <a:chExt cx="55475" cy="50250"/>
          </a:xfrm>
        </p:grpSpPr>
        <p:sp>
          <p:nvSpPr>
            <p:cNvPr id="580" name="Google Shape;580;p2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22"/>
          <p:cNvGrpSpPr/>
          <p:nvPr/>
        </p:nvGrpSpPr>
        <p:grpSpPr>
          <a:xfrm rot="-7117196">
            <a:off x="7733082" y="352399"/>
            <a:ext cx="324154" cy="293632"/>
            <a:chOff x="1640475" y="1197075"/>
            <a:chExt cx="55475" cy="50250"/>
          </a:xfrm>
        </p:grpSpPr>
        <p:sp>
          <p:nvSpPr>
            <p:cNvPr id="584" name="Google Shape;584;p2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" name="Google Shape;587;p22"/>
          <p:cNvGrpSpPr/>
          <p:nvPr/>
        </p:nvGrpSpPr>
        <p:grpSpPr>
          <a:xfrm rot="-7256213">
            <a:off x="430054" y="976951"/>
            <a:ext cx="225183" cy="266962"/>
            <a:chOff x="1640475" y="1197075"/>
            <a:chExt cx="55475" cy="50250"/>
          </a:xfrm>
        </p:grpSpPr>
        <p:sp>
          <p:nvSpPr>
            <p:cNvPr id="588" name="Google Shape;588;p22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22"/>
          <p:cNvSpPr/>
          <p:nvPr/>
        </p:nvSpPr>
        <p:spPr>
          <a:xfrm rot="-5211900">
            <a:off x="-17670" y="2640499"/>
            <a:ext cx="988852" cy="900801"/>
          </a:xfrm>
          <a:custGeom>
            <a:avLst/>
            <a:gdLst/>
            <a:ahLst/>
            <a:cxnLst/>
            <a:rect l="l" t="t" r="r" b="b"/>
            <a:pathLst>
              <a:path w="17601" h="16033" extrusionOk="0">
                <a:moveTo>
                  <a:pt x="16107" y="0"/>
                </a:moveTo>
                <a:cubicBezTo>
                  <a:pt x="16093" y="0"/>
                  <a:pt x="16078" y="6"/>
                  <a:pt x="16067" y="16"/>
                </a:cubicBezTo>
                <a:cubicBezTo>
                  <a:pt x="16046" y="38"/>
                  <a:pt x="16045" y="73"/>
                  <a:pt x="16066" y="94"/>
                </a:cubicBezTo>
                <a:lnTo>
                  <a:pt x="16107" y="137"/>
                </a:lnTo>
                <a:cubicBezTo>
                  <a:pt x="16118" y="149"/>
                  <a:pt x="16132" y="154"/>
                  <a:pt x="16147" y="154"/>
                </a:cubicBezTo>
                <a:cubicBezTo>
                  <a:pt x="16161" y="154"/>
                  <a:pt x="16175" y="150"/>
                  <a:pt x="16185" y="139"/>
                </a:cubicBezTo>
                <a:cubicBezTo>
                  <a:pt x="16207" y="119"/>
                  <a:pt x="16208" y="84"/>
                  <a:pt x="16188" y="61"/>
                </a:cubicBezTo>
                <a:lnTo>
                  <a:pt x="16146" y="17"/>
                </a:lnTo>
                <a:cubicBezTo>
                  <a:pt x="16136" y="6"/>
                  <a:pt x="16121" y="0"/>
                  <a:pt x="16107" y="0"/>
                </a:cubicBezTo>
                <a:close/>
                <a:moveTo>
                  <a:pt x="16632" y="649"/>
                </a:moveTo>
                <a:cubicBezTo>
                  <a:pt x="16621" y="649"/>
                  <a:pt x="16610" y="652"/>
                  <a:pt x="16600" y="658"/>
                </a:cubicBezTo>
                <a:cubicBezTo>
                  <a:pt x="16576" y="675"/>
                  <a:pt x="16568" y="710"/>
                  <a:pt x="16587" y="735"/>
                </a:cubicBezTo>
                <a:cubicBezTo>
                  <a:pt x="16729" y="945"/>
                  <a:pt x="16857" y="1168"/>
                  <a:pt x="16968" y="1401"/>
                </a:cubicBezTo>
                <a:cubicBezTo>
                  <a:pt x="16977" y="1420"/>
                  <a:pt x="16998" y="1432"/>
                  <a:pt x="17018" y="1432"/>
                </a:cubicBezTo>
                <a:cubicBezTo>
                  <a:pt x="17027" y="1432"/>
                  <a:pt x="17034" y="1431"/>
                  <a:pt x="17043" y="1426"/>
                </a:cubicBezTo>
                <a:cubicBezTo>
                  <a:pt x="17069" y="1414"/>
                  <a:pt x="17081" y="1380"/>
                  <a:pt x="17068" y="1353"/>
                </a:cubicBezTo>
                <a:cubicBezTo>
                  <a:pt x="16955" y="1116"/>
                  <a:pt x="16824" y="887"/>
                  <a:pt x="16678" y="673"/>
                </a:cubicBezTo>
                <a:cubicBezTo>
                  <a:pt x="16667" y="657"/>
                  <a:pt x="16650" y="649"/>
                  <a:pt x="16632" y="649"/>
                </a:cubicBezTo>
                <a:close/>
                <a:moveTo>
                  <a:pt x="17302" y="2043"/>
                </a:moveTo>
                <a:cubicBezTo>
                  <a:pt x="17296" y="2043"/>
                  <a:pt x="17291" y="2044"/>
                  <a:pt x="17285" y="2046"/>
                </a:cubicBezTo>
                <a:cubicBezTo>
                  <a:pt x="17255" y="2055"/>
                  <a:pt x="17239" y="2086"/>
                  <a:pt x="17248" y="2115"/>
                </a:cubicBezTo>
                <a:cubicBezTo>
                  <a:pt x="17324" y="2359"/>
                  <a:pt x="17382" y="2610"/>
                  <a:pt x="17423" y="2863"/>
                </a:cubicBezTo>
                <a:cubicBezTo>
                  <a:pt x="17427" y="2890"/>
                  <a:pt x="17451" y="2909"/>
                  <a:pt x="17477" y="2909"/>
                </a:cubicBezTo>
                <a:lnTo>
                  <a:pt x="17486" y="2909"/>
                </a:lnTo>
                <a:cubicBezTo>
                  <a:pt x="17517" y="2904"/>
                  <a:pt x="17537" y="2875"/>
                  <a:pt x="17532" y="2845"/>
                </a:cubicBezTo>
                <a:cubicBezTo>
                  <a:pt x="17491" y="2588"/>
                  <a:pt x="17432" y="2331"/>
                  <a:pt x="17355" y="2082"/>
                </a:cubicBezTo>
                <a:cubicBezTo>
                  <a:pt x="17347" y="2059"/>
                  <a:pt x="17325" y="2043"/>
                  <a:pt x="17302" y="2043"/>
                </a:cubicBezTo>
                <a:close/>
                <a:moveTo>
                  <a:pt x="17544" y="3572"/>
                </a:moveTo>
                <a:cubicBezTo>
                  <a:pt x="17513" y="3572"/>
                  <a:pt x="17488" y="3597"/>
                  <a:pt x="17489" y="3627"/>
                </a:cubicBezTo>
                <a:lnTo>
                  <a:pt x="17489" y="3701"/>
                </a:lnTo>
                <a:cubicBezTo>
                  <a:pt x="17489" y="3933"/>
                  <a:pt x="17474" y="4166"/>
                  <a:pt x="17443" y="4393"/>
                </a:cubicBezTo>
                <a:cubicBezTo>
                  <a:pt x="17439" y="4424"/>
                  <a:pt x="17460" y="4452"/>
                  <a:pt x="17490" y="4456"/>
                </a:cubicBezTo>
                <a:lnTo>
                  <a:pt x="17498" y="4456"/>
                </a:lnTo>
                <a:cubicBezTo>
                  <a:pt x="17526" y="4456"/>
                  <a:pt x="17549" y="4436"/>
                  <a:pt x="17553" y="4408"/>
                </a:cubicBezTo>
                <a:cubicBezTo>
                  <a:pt x="17584" y="4176"/>
                  <a:pt x="17600" y="3938"/>
                  <a:pt x="17600" y="3701"/>
                </a:cubicBezTo>
                <a:lnTo>
                  <a:pt x="17600" y="3626"/>
                </a:lnTo>
                <a:cubicBezTo>
                  <a:pt x="17599" y="3595"/>
                  <a:pt x="17575" y="3572"/>
                  <a:pt x="17545" y="3572"/>
                </a:cubicBezTo>
                <a:close/>
                <a:moveTo>
                  <a:pt x="17335" y="5103"/>
                </a:moveTo>
                <a:cubicBezTo>
                  <a:pt x="17311" y="5103"/>
                  <a:pt x="17289" y="5119"/>
                  <a:pt x="17282" y="5143"/>
                </a:cubicBezTo>
                <a:cubicBezTo>
                  <a:pt x="17247" y="5258"/>
                  <a:pt x="17208" y="5373"/>
                  <a:pt x="17166" y="5483"/>
                </a:cubicBezTo>
                <a:cubicBezTo>
                  <a:pt x="17117" y="5608"/>
                  <a:pt x="17063" y="5734"/>
                  <a:pt x="17003" y="5857"/>
                </a:cubicBezTo>
                <a:cubicBezTo>
                  <a:pt x="16989" y="5884"/>
                  <a:pt x="17001" y="5917"/>
                  <a:pt x="17029" y="5931"/>
                </a:cubicBezTo>
                <a:cubicBezTo>
                  <a:pt x="17036" y="5935"/>
                  <a:pt x="17045" y="5937"/>
                  <a:pt x="17052" y="5937"/>
                </a:cubicBezTo>
                <a:cubicBezTo>
                  <a:pt x="17073" y="5937"/>
                  <a:pt x="17093" y="5925"/>
                  <a:pt x="17102" y="5906"/>
                </a:cubicBezTo>
                <a:cubicBezTo>
                  <a:pt x="17163" y="5780"/>
                  <a:pt x="17220" y="5650"/>
                  <a:pt x="17269" y="5522"/>
                </a:cubicBezTo>
                <a:cubicBezTo>
                  <a:pt x="17313" y="5409"/>
                  <a:pt x="17352" y="5293"/>
                  <a:pt x="17388" y="5175"/>
                </a:cubicBezTo>
                <a:cubicBezTo>
                  <a:pt x="17396" y="5145"/>
                  <a:pt x="17380" y="5115"/>
                  <a:pt x="17350" y="5106"/>
                </a:cubicBezTo>
                <a:cubicBezTo>
                  <a:pt x="17345" y="5104"/>
                  <a:pt x="17340" y="5103"/>
                  <a:pt x="17335" y="5103"/>
                </a:cubicBezTo>
                <a:close/>
                <a:moveTo>
                  <a:pt x="16660" y="6494"/>
                </a:moveTo>
                <a:cubicBezTo>
                  <a:pt x="16643" y="6494"/>
                  <a:pt x="16626" y="6503"/>
                  <a:pt x="16614" y="6518"/>
                </a:cubicBezTo>
                <a:cubicBezTo>
                  <a:pt x="16470" y="6726"/>
                  <a:pt x="16307" y="6927"/>
                  <a:pt x="16130" y="7114"/>
                </a:cubicBezTo>
                <a:cubicBezTo>
                  <a:pt x="16110" y="7136"/>
                  <a:pt x="16111" y="7172"/>
                  <a:pt x="16134" y="7192"/>
                </a:cubicBezTo>
                <a:cubicBezTo>
                  <a:pt x="16144" y="7203"/>
                  <a:pt x="16157" y="7208"/>
                  <a:pt x="16171" y="7208"/>
                </a:cubicBezTo>
                <a:cubicBezTo>
                  <a:pt x="16186" y="7208"/>
                  <a:pt x="16201" y="7202"/>
                  <a:pt x="16212" y="7190"/>
                </a:cubicBezTo>
                <a:cubicBezTo>
                  <a:pt x="16391" y="6999"/>
                  <a:pt x="16558" y="6795"/>
                  <a:pt x="16705" y="6581"/>
                </a:cubicBezTo>
                <a:cubicBezTo>
                  <a:pt x="16723" y="6556"/>
                  <a:pt x="16717" y="6522"/>
                  <a:pt x="16691" y="6504"/>
                </a:cubicBezTo>
                <a:cubicBezTo>
                  <a:pt x="16682" y="6497"/>
                  <a:pt x="16671" y="6494"/>
                  <a:pt x="16660" y="6494"/>
                </a:cubicBezTo>
                <a:close/>
                <a:moveTo>
                  <a:pt x="15601" y="7622"/>
                </a:moveTo>
                <a:cubicBezTo>
                  <a:pt x="15588" y="7622"/>
                  <a:pt x="15576" y="7626"/>
                  <a:pt x="15566" y="7634"/>
                </a:cubicBezTo>
                <a:cubicBezTo>
                  <a:pt x="15367" y="7793"/>
                  <a:pt x="15154" y="7941"/>
                  <a:pt x="14934" y="8070"/>
                </a:cubicBezTo>
                <a:cubicBezTo>
                  <a:pt x="14907" y="8085"/>
                  <a:pt x="14899" y="8119"/>
                  <a:pt x="14915" y="8146"/>
                </a:cubicBezTo>
                <a:cubicBezTo>
                  <a:pt x="14924" y="8163"/>
                  <a:pt x="14943" y="8174"/>
                  <a:pt x="14962" y="8174"/>
                </a:cubicBezTo>
                <a:cubicBezTo>
                  <a:pt x="14971" y="8174"/>
                  <a:pt x="14981" y="8171"/>
                  <a:pt x="14990" y="8165"/>
                </a:cubicBezTo>
                <a:cubicBezTo>
                  <a:pt x="15215" y="8033"/>
                  <a:pt x="15432" y="7883"/>
                  <a:pt x="15636" y="7721"/>
                </a:cubicBezTo>
                <a:cubicBezTo>
                  <a:pt x="15659" y="7702"/>
                  <a:pt x="15664" y="7667"/>
                  <a:pt x="15644" y="7643"/>
                </a:cubicBezTo>
                <a:cubicBezTo>
                  <a:pt x="15633" y="7629"/>
                  <a:pt x="15617" y="7622"/>
                  <a:pt x="15601" y="7622"/>
                </a:cubicBezTo>
                <a:close/>
                <a:moveTo>
                  <a:pt x="14268" y="8408"/>
                </a:moveTo>
                <a:cubicBezTo>
                  <a:pt x="14261" y="8408"/>
                  <a:pt x="14254" y="8409"/>
                  <a:pt x="14247" y="8412"/>
                </a:cubicBezTo>
                <a:cubicBezTo>
                  <a:pt x="14009" y="8509"/>
                  <a:pt x="13763" y="8590"/>
                  <a:pt x="13517" y="8650"/>
                </a:cubicBezTo>
                <a:cubicBezTo>
                  <a:pt x="13487" y="8658"/>
                  <a:pt x="13469" y="8688"/>
                  <a:pt x="13477" y="8717"/>
                </a:cubicBezTo>
                <a:cubicBezTo>
                  <a:pt x="13483" y="8743"/>
                  <a:pt x="13506" y="8759"/>
                  <a:pt x="13530" y="8759"/>
                </a:cubicBezTo>
                <a:cubicBezTo>
                  <a:pt x="13534" y="8759"/>
                  <a:pt x="13540" y="8759"/>
                  <a:pt x="13544" y="8758"/>
                </a:cubicBezTo>
                <a:cubicBezTo>
                  <a:pt x="13795" y="8696"/>
                  <a:pt x="14046" y="8614"/>
                  <a:pt x="14289" y="8515"/>
                </a:cubicBezTo>
                <a:cubicBezTo>
                  <a:pt x="14317" y="8503"/>
                  <a:pt x="14330" y="8471"/>
                  <a:pt x="14319" y="8442"/>
                </a:cubicBezTo>
                <a:cubicBezTo>
                  <a:pt x="14310" y="8421"/>
                  <a:pt x="14289" y="8408"/>
                  <a:pt x="14268" y="8408"/>
                </a:cubicBezTo>
                <a:close/>
                <a:moveTo>
                  <a:pt x="12768" y="8775"/>
                </a:moveTo>
                <a:cubicBezTo>
                  <a:pt x="12765" y="8775"/>
                  <a:pt x="12763" y="8775"/>
                  <a:pt x="12761" y="8775"/>
                </a:cubicBezTo>
                <a:lnTo>
                  <a:pt x="12730" y="8777"/>
                </a:lnTo>
                <a:cubicBezTo>
                  <a:pt x="12495" y="8795"/>
                  <a:pt x="12256" y="8800"/>
                  <a:pt x="11989" y="8803"/>
                </a:cubicBezTo>
                <a:cubicBezTo>
                  <a:pt x="11959" y="8803"/>
                  <a:pt x="11934" y="8828"/>
                  <a:pt x="11934" y="8858"/>
                </a:cubicBezTo>
                <a:cubicBezTo>
                  <a:pt x="11934" y="8889"/>
                  <a:pt x="11960" y="8914"/>
                  <a:pt x="11990" y="8914"/>
                </a:cubicBezTo>
                <a:lnTo>
                  <a:pt x="11991" y="8913"/>
                </a:lnTo>
                <a:cubicBezTo>
                  <a:pt x="12259" y="8911"/>
                  <a:pt x="12500" y="8907"/>
                  <a:pt x="12739" y="8888"/>
                </a:cubicBezTo>
                <a:lnTo>
                  <a:pt x="12771" y="8885"/>
                </a:lnTo>
                <a:cubicBezTo>
                  <a:pt x="12801" y="8883"/>
                  <a:pt x="12823" y="8856"/>
                  <a:pt x="12821" y="8825"/>
                </a:cubicBezTo>
                <a:cubicBezTo>
                  <a:pt x="12818" y="8797"/>
                  <a:pt x="12793" y="8775"/>
                  <a:pt x="12768" y="8775"/>
                </a:cubicBezTo>
                <a:close/>
                <a:moveTo>
                  <a:pt x="11216" y="8825"/>
                </a:moveTo>
                <a:cubicBezTo>
                  <a:pt x="11214" y="8825"/>
                  <a:pt x="11212" y="8825"/>
                  <a:pt x="11210" y="8825"/>
                </a:cubicBezTo>
                <a:cubicBezTo>
                  <a:pt x="10905" y="8847"/>
                  <a:pt x="10659" y="8886"/>
                  <a:pt x="10434" y="8951"/>
                </a:cubicBezTo>
                <a:cubicBezTo>
                  <a:pt x="10404" y="8960"/>
                  <a:pt x="10387" y="8991"/>
                  <a:pt x="10396" y="9020"/>
                </a:cubicBezTo>
                <a:cubicBezTo>
                  <a:pt x="10403" y="9044"/>
                  <a:pt x="10426" y="9060"/>
                  <a:pt x="10449" y="9060"/>
                </a:cubicBezTo>
                <a:cubicBezTo>
                  <a:pt x="10455" y="9060"/>
                  <a:pt x="10460" y="9059"/>
                  <a:pt x="10464" y="9058"/>
                </a:cubicBezTo>
                <a:cubicBezTo>
                  <a:pt x="10682" y="8995"/>
                  <a:pt x="10921" y="8957"/>
                  <a:pt x="11217" y="8935"/>
                </a:cubicBezTo>
                <a:cubicBezTo>
                  <a:pt x="11248" y="8933"/>
                  <a:pt x="11271" y="8908"/>
                  <a:pt x="11269" y="8877"/>
                </a:cubicBezTo>
                <a:cubicBezTo>
                  <a:pt x="11267" y="8848"/>
                  <a:pt x="11246" y="8825"/>
                  <a:pt x="11216" y="8825"/>
                </a:cubicBezTo>
                <a:close/>
                <a:moveTo>
                  <a:pt x="9755" y="9286"/>
                </a:moveTo>
                <a:cubicBezTo>
                  <a:pt x="9743" y="9286"/>
                  <a:pt x="9732" y="9289"/>
                  <a:pt x="9722" y="9296"/>
                </a:cubicBezTo>
                <a:cubicBezTo>
                  <a:pt x="9512" y="9452"/>
                  <a:pt x="9336" y="9642"/>
                  <a:pt x="9184" y="9877"/>
                </a:cubicBezTo>
                <a:cubicBezTo>
                  <a:pt x="9167" y="9902"/>
                  <a:pt x="9175" y="9936"/>
                  <a:pt x="9200" y="9952"/>
                </a:cubicBezTo>
                <a:cubicBezTo>
                  <a:pt x="9210" y="9959"/>
                  <a:pt x="9221" y="9962"/>
                  <a:pt x="9230" y="9962"/>
                </a:cubicBezTo>
                <a:cubicBezTo>
                  <a:pt x="9248" y="9962"/>
                  <a:pt x="9267" y="9952"/>
                  <a:pt x="9277" y="9936"/>
                </a:cubicBezTo>
                <a:cubicBezTo>
                  <a:pt x="9423" y="9713"/>
                  <a:pt x="9589" y="9533"/>
                  <a:pt x="9788" y="9386"/>
                </a:cubicBezTo>
                <a:cubicBezTo>
                  <a:pt x="9813" y="9367"/>
                  <a:pt x="9818" y="9333"/>
                  <a:pt x="9800" y="9308"/>
                </a:cubicBezTo>
                <a:cubicBezTo>
                  <a:pt x="9789" y="9294"/>
                  <a:pt x="9772" y="9286"/>
                  <a:pt x="9755" y="9286"/>
                </a:cubicBezTo>
                <a:close/>
                <a:moveTo>
                  <a:pt x="8896" y="10549"/>
                </a:moveTo>
                <a:cubicBezTo>
                  <a:pt x="8873" y="10549"/>
                  <a:pt x="8851" y="10563"/>
                  <a:pt x="8844" y="10586"/>
                </a:cubicBezTo>
                <a:cubicBezTo>
                  <a:pt x="8769" y="10795"/>
                  <a:pt x="8699" y="11034"/>
                  <a:pt x="8626" y="11337"/>
                </a:cubicBezTo>
                <a:cubicBezTo>
                  <a:pt x="8619" y="11367"/>
                  <a:pt x="8637" y="11397"/>
                  <a:pt x="8667" y="11404"/>
                </a:cubicBezTo>
                <a:cubicBezTo>
                  <a:pt x="8672" y="11405"/>
                  <a:pt x="8676" y="11405"/>
                  <a:pt x="8680" y="11405"/>
                </a:cubicBezTo>
                <a:cubicBezTo>
                  <a:pt x="8705" y="11405"/>
                  <a:pt x="8728" y="11388"/>
                  <a:pt x="8734" y="11363"/>
                </a:cubicBezTo>
                <a:cubicBezTo>
                  <a:pt x="8806" y="11063"/>
                  <a:pt x="8875" y="10828"/>
                  <a:pt x="8948" y="10623"/>
                </a:cubicBezTo>
                <a:cubicBezTo>
                  <a:pt x="8958" y="10594"/>
                  <a:pt x="8943" y="10562"/>
                  <a:pt x="8914" y="10552"/>
                </a:cubicBezTo>
                <a:cubicBezTo>
                  <a:pt x="8908" y="10550"/>
                  <a:pt x="8902" y="10549"/>
                  <a:pt x="8896" y="10549"/>
                </a:cubicBezTo>
                <a:close/>
                <a:moveTo>
                  <a:pt x="8508" y="12051"/>
                </a:moveTo>
                <a:cubicBezTo>
                  <a:pt x="8483" y="12051"/>
                  <a:pt x="8459" y="12069"/>
                  <a:pt x="8454" y="12095"/>
                </a:cubicBezTo>
                <a:cubicBezTo>
                  <a:pt x="8402" y="12320"/>
                  <a:pt x="8339" y="12585"/>
                  <a:pt x="8260" y="12842"/>
                </a:cubicBezTo>
                <a:cubicBezTo>
                  <a:pt x="8252" y="12872"/>
                  <a:pt x="8268" y="12903"/>
                  <a:pt x="8298" y="12912"/>
                </a:cubicBezTo>
                <a:cubicBezTo>
                  <a:pt x="8303" y="12914"/>
                  <a:pt x="8308" y="12915"/>
                  <a:pt x="8314" y="12915"/>
                </a:cubicBezTo>
                <a:cubicBezTo>
                  <a:pt x="8337" y="12915"/>
                  <a:pt x="8360" y="12899"/>
                  <a:pt x="8367" y="12875"/>
                </a:cubicBezTo>
                <a:cubicBezTo>
                  <a:pt x="8446" y="12615"/>
                  <a:pt x="8510" y="12346"/>
                  <a:pt x="8562" y="12120"/>
                </a:cubicBezTo>
                <a:cubicBezTo>
                  <a:pt x="8569" y="12090"/>
                  <a:pt x="8550" y="12060"/>
                  <a:pt x="8520" y="12053"/>
                </a:cubicBezTo>
                <a:cubicBezTo>
                  <a:pt x="8516" y="12052"/>
                  <a:pt x="8512" y="12051"/>
                  <a:pt x="8508" y="12051"/>
                </a:cubicBezTo>
                <a:close/>
                <a:moveTo>
                  <a:pt x="62" y="13056"/>
                </a:moveTo>
                <a:cubicBezTo>
                  <a:pt x="56" y="13056"/>
                  <a:pt x="50" y="13057"/>
                  <a:pt x="44" y="13059"/>
                </a:cubicBezTo>
                <a:cubicBezTo>
                  <a:pt x="16" y="13070"/>
                  <a:pt x="0" y="13102"/>
                  <a:pt x="11" y="13131"/>
                </a:cubicBezTo>
                <a:cubicBezTo>
                  <a:pt x="98" y="13374"/>
                  <a:pt x="211" y="13613"/>
                  <a:pt x="346" y="13841"/>
                </a:cubicBezTo>
                <a:cubicBezTo>
                  <a:pt x="356" y="13858"/>
                  <a:pt x="375" y="13868"/>
                  <a:pt x="393" y="13868"/>
                </a:cubicBezTo>
                <a:cubicBezTo>
                  <a:pt x="403" y="13868"/>
                  <a:pt x="414" y="13866"/>
                  <a:pt x="422" y="13860"/>
                </a:cubicBezTo>
                <a:cubicBezTo>
                  <a:pt x="448" y="13844"/>
                  <a:pt x="458" y="13810"/>
                  <a:pt x="442" y="13784"/>
                </a:cubicBezTo>
                <a:cubicBezTo>
                  <a:pt x="310" y="13562"/>
                  <a:pt x="200" y="13330"/>
                  <a:pt x="116" y="13093"/>
                </a:cubicBezTo>
                <a:cubicBezTo>
                  <a:pt x="107" y="13070"/>
                  <a:pt x="86" y="13056"/>
                  <a:pt x="62" y="13056"/>
                </a:cubicBezTo>
                <a:close/>
                <a:moveTo>
                  <a:pt x="8029" y="13524"/>
                </a:moveTo>
                <a:cubicBezTo>
                  <a:pt x="8008" y="13524"/>
                  <a:pt x="7989" y="13535"/>
                  <a:pt x="7979" y="13555"/>
                </a:cubicBezTo>
                <a:cubicBezTo>
                  <a:pt x="7865" y="13779"/>
                  <a:pt x="7727" y="13996"/>
                  <a:pt x="7570" y="14201"/>
                </a:cubicBezTo>
                <a:cubicBezTo>
                  <a:pt x="7551" y="14225"/>
                  <a:pt x="7556" y="14260"/>
                  <a:pt x="7580" y="14278"/>
                </a:cubicBezTo>
                <a:cubicBezTo>
                  <a:pt x="7590" y="14286"/>
                  <a:pt x="7602" y="14290"/>
                  <a:pt x="7614" y="14290"/>
                </a:cubicBezTo>
                <a:cubicBezTo>
                  <a:pt x="7631" y="14290"/>
                  <a:pt x="7647" y="14282"/>
                  <a:pt x="7658" y="14268"/>
                </a:cubicBezTo>
                <a:cubicBezTo>
                  <a:pt x="7819" y="14058"/>
                  <a:pt x="7961" y="13836"/>
                  <a:pt x="8079" y="13605"/>
                </a:cubicBezTo>
                <a:cubicBezTo>
                  <a:pt x="8093" y="13577"/>
                  <a:pt x="8081" y="13544"/>
                  <a:pt x="8054" y="13530"/>
                </a:cubicBezTo>
                <a:cubicBezTo>
                  <a:pt x="8046" y="13526"/>
                  <a:pt x="8037" y="13524"/>
                  <a:pt x="8029" y="13524"/>
                </a:cubicBezTo>
                <a:close/>
                <a:moveTo>
                  <a:pt x="849" y="14384"/>
                </a:moveTo>
                <a:cubicBezTo>
                  <a:pt x="836" y="14384"/>
                  <a:pt x="823" y="14388"/>
                  <a:pt x="812" y="14398"/>
                </a:cubicBezTo>
                <a:cubicBezTo>
                  <a:pt x="790" y="14418"/>
                  <a:pt x="788" y="14453"/>
                  <a:pt x="807" y="14477"/>
                </a:cubicBezTo>
                <a:cubicBezTo>
                  <a:pt x="978" y="14672"/>
                  <a:pt x="1169" y="14855"/>
                  <a:pt x="1373" y="15020"/>
                </a:cubicBezTo>
                <a:cubicBezTo>
                  <a:pt x="1383" y="15029"/>
                  <a:pt x="1396" y="15033"/>
                  <a:pt x="1407" y="15033"/>
                </a:cubicBezTo>
                <a:cubicBezTo>
                  <a:pt x="1423" y="15033"/>
                  <a:pt x="1439" y="15026"/>
                  <a:pt x="1451" y="15012"/>
                </a:cubicBezTo>
                <a:cubicBezTo>
                  <a:pt x="1470" y="14988"/>
                  <a:pt x="1466" y="14953"/>
                  <a:pt x="1443" y="14934"/>
                </a:cubicBezTo>
                <a:cubicBezTo>
                  <a:pt x="1244" y="14773"/>
                  <a:pt x="1058" y="14594"/>
                  <a:pt x="891" y="14403"/>
                </a:cubicBezTo>
                <a:cubicBezTo>
                  <a:pt x="880" y="14391"/>
                  <a:pt x="864" y="14384"/>
                  <a:pt x="849" y="14384"/>
                </a:cubicBezTo>
                <a:close/>
                <a:moveTo>
                  <a:pt x="7088" y="14749"/>
                </a:moveTo>
                <a:cubicBezTo>
                  <a:pt x="7075" y="14749"/>
                  <a:pt x="7062" y="14753"/>
                  <a:pt x="7051" y="14763"/>
                </a:cubicBezTo>
                <a:cubicBezTo>
                  <a:pt x="6863" y="14934"/>
                  <a:pt x="6659" y="15091"/>
                  <a:pt x="6443" y="15229"/>
                </a:cubicBezTo>
                <a:cubicBezTo>
                  <a:pt x="6416" y="15245"/>
                  <a:pt x="6409" y="15280"/>
                  <a:pt x="6426" y="15306"/>
                </a:cubicBezTo>
                <a:cubicBezTo>
                  <a:pt x="6437" y="15322"/>
                  <a:pt x="6454" y="15331"/>
                  <a:pt x="6472" y="15331"/>
                </a:cubicBezTo>
                <a:cubicBezTo>
                  <a:pt x="6483" y="15331"/>
                  <a:pt x="6493" y="15328"/>
                  <a:pt x="6502" y="15323"/>
                </a:cubicBezTo>
                <a:cubicBezTo>
                  <a:pt x="6723" y="15181"/>
                  <a:pt x="6933" y="15020"/>
                  <a:pt x="7126" y="14845"/>
                </a:cubicBezTo>
                <a:cubicBezTo>
                  <a:pt x="7148" y="14825"/>
                  <a:pt x="7150" y="14790"/>
                  <a:pt x="7129" y="14767"/>
                </a:cubicBezTo>
                <a:cubicBezTo>
                  <a:pt x="7118" y="14755"/>
                  <a:pt x="7103" y="14749"/>
                  <a:pt x="7088" y="14749"/>
                </a:cubicBezTo>
                <a:close/>
                <a:moveTo>
                  <a:pt x="2049" y="15357"/>
                </a:moveTo>
                <a:cubicBezTo>
                  <a:pt x="2030" y="15357"/>
                  <a:pt x="2011" y="15368"/>
                  <a:pt x="2001" y="15386"/>
                </a:cubicBezTo>
                <a:cubicBezTo>
                  <a:pt x="1986" y="15412"/>
                  <a:pt x="1996" y="15447"/>
                  <a:pt x="2023" y="15462"/>
                </a:cubicBezTo>
                <a:cubicBezTo>
                  <a:pt x="2251" y="15590"/>
                  <a:pt x="2492" y="15699"/>
                  <a:pt x="2737" y="15785"/>
                </a:cubicBezTo>
                <a:cubicBezTo>
                  <a:pt x="2743" y="15787"/>
                  <a:pt x="2749" y="15788"/>
                  <a:pt x="2755" y="15788"/>
                </a:cubicBezTo>
                <a:cubicBezTo>
                  <a:pt x="2778" y="15788"/>
                  <a:pt x="2799" y="15775"/>
                  <a:pt x="2808" y="15752"/>
                </a:cubicBezTo>
                <a:cubicBezTo>
                  <a:pt x="2817" y="15723"/>
                  <a:pt x="2802" y="15691"/>
                  <a:pt x="2774" y="15682"/>
                </a:cubicBezTo>
                <a:cubicBezTo>
                  <a:pt x="2535" y="15597"/>
                  <a:pt x="2300" y="15490"/>
                  <a:pt x="2076" y="15364"/>
                </a:cubicBezTo>
                <a:cubicBezTo>
                  <a:pt x="2067" y="15360"/>
                  <a:pt x="2058" y="15357"/>
                  <a:pt x="2049" y="15357"/>
                </a:cubicBezTo>
                <a:close/>
                <a:moveTo>
                  <a:pt x="5786" y="15581"/>
                </a:moveTo>
                <a:cubicBezTo>
                  <a:pt x="5779" y="15581"/>
                  <a:pt x="5772" y="15583"/>
                  <a:pt x="5765" y="15586"/>
                </a:cubicBezTo>
                <a:cubicBezTo>
                  <a:pt x="5528" y="15685"/>
                  <a:pt x="5283" y="15764"/>
                  <a:pt x="5036" y="15819"/>
                </a:cubicBezTo>
                <a:cubicBezTo>
                  <a:pt x="5006" y="15827"/>
                  <a:pt x="4987" y="15857"/>
                  <a:pt x="4995" y="15886"/>
                </a:cubicBezTo>
                <a:cubicBezTo>
                  <a:pt x="5000" y="15912"/>
                  <a:pt x="5023" y="15929"/>
                  <a:pt x="5048" y="15929"/>
                </a:cubicBezTo>
                <a:cubicBezTo>
                  <a:pt x="5052" y="15929"/>
                  <a:pt x="5057" y="15929"/>
                  <a:pt x="5061" y="15928"/>
                </a:cubicBezTo>
                <a:cubicBezTo>
                  <a:pt x="5314" y="15871"/>
                  <a:pt x="5565" y="15790"/>
                  <a:pt x="5808" y="15688"/>
                </a:cubicBezTo>
                <a:cubicBezTo>
                  <a:pt x="5836" y="15675"/>
                  <a:pt x="5849" y="15643"/>
                  <a:pt x="5837" y="15615"/>
                </a:cubicBezTo>
                <a:cubicBezTo>
                  <a:pt x="5829" y="15594"/>
                  <a:pt x="5808" y="15581"/>
                  <a:pt x="5786" y="15581"/>
                </a:cubicBezTo>
                <a:close/>
                <a:moveTo>
                  <a:pt x="3506" y="15870"/>
                </a:moveTo>
                <a:cubicBezTo>
                  <a:pt x="3479" y="15870"/>
                  <a:pt x="3456" y="15890"/>
                  <a:pt x="3451" y="15917"/>
                </a:cubicBezTo>
                <a:cubicBezTo>
                  <a:pt x="3447" y="15947"/>
                  <a:pt x="3467" y="15975"/>
                  <a:pt x="3498" y="15980"/>
                </a:cubicBezTo>
                <a:cubicBezTo>
                  <a:pt x="3701" y="16013"/>
                  <a:pt x="3907" y="16030"/>
                  <a:pt x="4110" y="16032"/>
                </a:cubicBezTo>
                <a:lnTo>
                  <a:pt x="4143" y="16032"/>
                </a:lnTo>
                <a:cubicBezTo>
                  <a:pt x="4189" y="16032"/>
                  <a:pt x="4236" y="16031"/>
                  <a:pt x="4281" y="16030"/>
                </a:cubicBezTo>
                <a:cubicBezTo>
                  <a:pt x="4312" y="16029"/>
                  <a:pt x="4337" y="16003"/>
                  <a:pt x="4335" y="15972"/>
                </a:cubicBezTo>
                <a:cubicBezTo>
                  <a:pt x="4334" y="15943"/>
                  <a:pt x="4314" y="15919"/>
                  <a:pt x="4282" y="15919"/>
                </a:cubicBezTo>
                <a:cubicBezTo>
                  <a:pt x="4281" y="15919"/>
                  <a:pt x="4279" y="15919"/>
                  <a:pt x="4278" y="15919"/>
                </a:cubicBezTo>
                <a:cubicBezTo>
                  <a:pt x="4233" y="15920"/>
                  <a:pt x="4188" y="15921"/>
                  <a:pt x="4143" y="15921"/>
                </a:cubicBezTo>
                <a:lnTo>
                  <a:pt x="4110" y="15921"/>
                </a:lnTo>
                <a:cubicBezTo>
                  <a:pt x="3913" y="15919"/>
                  <a:pt x="3713" y="15903"/>
                  <a:pt x="3515" y="15871"/>
                </a:cubicBezTo>
                <a:cubicBezTo>
                  <a:pt x="3512" y="15870"/>
                  <a:pt x="3509" y="15870"/>
                  <a:pt x="3506" y="1587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SECTION_TITLE_AND_DESCRIPTION_1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8"/>
          <p:cNvSpPr/>
          <p:nvPr/>
        </p:nvSpPr>
        <p:spPr>
          <a:xfrm rot="10800000">
            <a:off x="5503960" y="-195863"/>
            <a:ext cx="3782139" cy="1779867"/>
          </a:xfrm>
          <a:custGeom>
            <a:avLst/>
            <a:gdLst/>
            <a:ahLst/>
            <a:cxnLst/>
            <a:rect l="l" t="t" r="r" b="b"/>
            <a:pathLst>
              <a:path w="23808" h="11204" extrusionOk="0">
                <a:moveTo>
                  <a:pt x="1601" y="1"/>
                </a:moveTo>
                <a:cubicBezTo>
                  <a:pt x="1055" y="1"/>
                  <a:pt x="506" y="115"/>
                  <a:pt x="0" y="332"/>
                </a:cubicBezTo>
                <a:lnTo>
                  <a:pt x="0" y="11204"/>
                </a:lnTo>
                <a:lnTo>
                  <a:pt x="23808" y="11204"/>
                </a:lnTo>
                <a:cubicBezTo>
                  <a:pt x="23725" y="11045"/>
                  <a:pt x="23628" y="10895"/>
                  <a:pt x="23519" y="10757"/>
                </a:cubicBezTo>
                <a:cubicBezTo>
                  <a:pt x="23017" y="10126"/>
                  <a:pt x="22249" y="9748"/>
                  <a:pt x="21476" y="9748"/>
                </a:cubicBezTo>
                <a:cubicBezTo>
                  <a:pt x="21442" y="9748"/>
                  <a:pt x="21408" y="9749"/>
                  <a:pt x="21374" y="9751"/>
                </a:cubicBezTo>
                <a:cubicBezTo>
                  <a:pt x="20787" y="9776"/>
                  <a:pt x="20207" y="10007"/>
                  <a:pt x="19629" y="10007"/>
                </a:cubicBezTo>
                <a:cubicBezTo>
                  <a:pt x="19512" y="10007"/>
                  <a:pt x="19395" y="9998"/>
                  <a:pt x="19278" y="9975"/>
                </a:cubicBezTo>
                <a:cubicBezTo>
                  <a:pt x="19140" y="9948"/>
                  <a:pt x="19009" y="9906"/>
                  <a:pt x="18886" y="9850"/>
                </a:cubicBezTo>
                <a:cubicBezTo>
                  <a:pt x="18859" y="9838"/>
                  <a:pt x="18832" y="9826"/>
                  <a:pt x="18806" y="9811"/>
                </a:cubicBezTo>
                <a:cubicBezTo>
                  <a:pt x="17861" y="9333"/>
                  <a:pt x="17298" y="8089"/>
                  <a:pt x="16410" y="7398"/>
                </a:cubicBezTo>
                <a:cubicBezTo>
                  <a:pt x="15787" y="6913"/>
                  <a:pt x="15050" y="6730"/>
                  <a:pt x="14282" y="6730"/>
                </a:cubicBezTo>
                <a:cubicBezTo>
                  <a:pt x="13407" y="6730"/>
                  <a:pt x="12492" y="6967"/>
                  <a:pt x="11660" y="7265"/>
                </a:cubicBezTo>
                <a:cubicBezTo>
                  <a:pt x="10916" y="7531"/>
                  <a:pt x="10145" y="7839"/>
                  <a:pt x="9375" y="7839"/>
                </a:cubicBezTo>
                <a:cubicBezTo>
                  <a:pt x="9193" y="7839"/>
                  <a:pt x="9011" y="7822"/>
                  <a:pt x="8830" y="7783"/>
                </a:cubicBezTo>
                <a:cubicBezTo>
                  <a:pt x="7417" y="7481"/>
                  <a:pt x="6534" y="5988"/>
                  <a:pt x="5961" y="4572"/>
                </a:cubicBezTo>
                <a:cubicBezTo>
                  <a:pt x="5388" y="3156"/>
                  <a:pt x="4892" y="1585"/>
                  <a:pt x="3719" y="690"/>
                </a:cubicBezTo>
                <a:cubicBezTo>
                  <a:pt x="3105" y="220"/>
                  <a:pt x="2357" y="1"/>
                  <a:pt x="1601" y="1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28"/>
          <p:cNvSpPr/>
          <p:nvPr/>
        </p:nvSpPr>
        <p:spPr>
          <a:xfrm rot="10800000">
            <a:off x="6095615" y="3584390"/>
            <a:ext cx="3260760" cy="1799884"/>
          </a:xfrm>
          <a:custGeom>
            <a:avLst/>
            <a:gdLst/>
            <a:ahLst/>
            <a:cxnLst/>
            <a:rect l="l" t="t" r="r" b="b"/>
            <a:pathLst>
              <a:path w="20526" h="11330" extrusionOk="0">
                <a:moveTo>
                  <a:pt x="12939" y="1"/>
                </a:moveTo>
                <a:cubicBezTo>
                  <a:pt x="11999" y="1"/>
                  <a:pt x="11086" y="167"/>
                  <a:pt x="10169" y="370"/>
                </a:cubicBezTo>
                <a:cubicBezTo>
                  <a:pt x="9691" y="476"/>
                  <a:pt x="9213" y="584"/>
                  <a:pt x="8731" y="667"/>
                </a:cubicBezTo>
                <a:cubicBezTo>
                  <a:pt x="8234" y="750"/>
                  <a:pt x="7732" y="802"/>
                  <a:pt x="7229" y="839"/>
                </a:cubicBezTo>
                <a:cubicBezTo>
                  <a:pt x="6231" y="913"/>
                  <a:pt x="5230" y="935"/>
                  <a:pt x="4235" y="1052"/>
                </a:cubicBezTo>
                <a:cubicBezTo>
                  <a:pt x="3806" y="1102"/>
                  <a:pt x="3380" y="1184"/>
                  <a:pt x="2951" y="1235"/>
                </a:cubicBezTo>
                <a:cubicBezTo>
                  <a:pt x="2746" y="1260"/>
                  <a:pt x="2537" y="1279"/>
                  <a:pt x="2328" y="1279"/>
                </a:cubicBezTo>
                <a:cubicBezTo>
                  <a:pt x="2138" y="1279"/>
                  <a:pt x="1948" y="1263"/>
                  <a:pt x="1762" y="1222"/>
                </a:cubicBezTo>
                <a:cubicBezTo>
                  <a:pt x="1578" y="1180"/>
                  <a:pt x="1402" y="1113"/>
                  <a:pt x="1242" y="1012"/>
                </a:cubicBezTo>
                <a:cubicBezTo>
                  <a:pt x="1161" y="960"/>
                  <a:pt x="1089" y="870"/>
                  <a:pt x="988" y="868"/>
                </a:cubicBezTo>
                <a:cubicBezTo>
                  <a:pt x="985" y="868"/>
                  <a:pt x="983" y="868"/>
                  <a:pt x="981" y="868"/>
                </a:cubicBezTo>
                <a:cubicBezTo>
                  <a:pt x="897" y="868"/>
                  <a:pt x="810" y="887"/>
                  <a:pt x="732" y="917"/>
                </a:cubicBezTo>
                <a:cubicBezTo>
                  <a:pt x="360" y="1060"/>
                  <a:pt x="147" y="1435"/>
                  <a:pt x="79" y="1816"/>
                </a:cubicBezTo>
                <a:cubicBezTo>
                  <a:pt x="38" y="2046"/>
                  <a:pt x="37" y="2279"/>
                  <a:pt x="38" y="2512"/>
                </a:cubicBezTo>
                <a:cubicBezTo>
                  <a:pt x="38" y="2767"/>
                  <a:pt x="39" y="3024"/>
                  <a:pt x="40" y="3279"/>
                </a:cubicBezTo>
                <a:cubicBezTo>
                  <a:pt x="42" y="3797"/>
                  <a:pt x="44" y="4315"/>
                  <a:pt x="46" y="4833"/>
                </a:cubicBezTo>
                <a:cubicBezTo>
                  <a:pt x="50" y="5817"/>
                  <a:pt x="54" y="6803"/>
                  <a:pt x="57" y="7787"/>
                </a:cubicBezTo>
                <a:cubicBezTo>
                  <a:pt x="55" y="7786"/>
                  <a:pt x="54" y="7785"/>
                  <a:pt x="52" y="7785"/>
                </a:cubicBezTo>
                <a:cubicBezTo>
                  <a:pt x="0" y="7785"/>
                  <a:pt x="101" y="8649"/>
                  <a:pt x="628" y="8724"/>
                </a:cubicBezTo>
                <a:cubicBezTo>
                  <a:pt x="1441" y="8840"/>
                  <a:pt x="1514" y="10145"/>
                  <a:pt x="2146" y="10693"/>
                </a:cubicBezTo>
                <a:cubicBezTo>
                  <a:pt x="2452" y="10957"/>
                  <a:pt x="2805" y="11167"/>
                  <a:pt x="3199" y="11261"/>
                </a:cubicBezTo>
                <a:cubicBezTo>
                  <a:pt x="3402" y="11310"/>
                  <a:pt x="3609" y="11330"/>
                  <a:pt x="3816" y="11330"/>
                </a:cubicBezTo>
                <a:cubicBezTo>
                  <a:pt x="4077" y="11330"/>
                  <a:pt x="4340" y="11298"/>
                  <a:pt x="4597" y="11251"/>
                </a:cubicBezTo>
                <a:cubicBezTo>
                  <a:pt x="5367" y="11113"/>
                  <a:pt x="6207" y="10865"/>
                  <a:pt x="6645" y="10152"/>
                </a:cubicBezTo>
                <a:cubicBezTo>
                  <a:pt x="6859" y="9801"/>
                  <a:pt x="6970" y="9395"/>
                  <a:pt x="7203" y="9055"/>
                </a:cubicBezTo>
                <a:cubicBezTo>
                  <a:pt x="7421" y="8736"/>
                  <a:pt x="7758" y="8532"/>
                  <a:pt x="8120" y="8419"/>
                </a:cubicBezTo>
                <a:cubicBezTo>
                  <a:pt x="8559" y="8282"/>
                  <a:pt x="9011" y="8265"/>
                  <a:pt x="9465" y="8265"/>
                </a:cubicBezTo>
                <a:cubicBezTo>
                  <a:pt x="9615" y="8265"/>
                  <a:pt x="9765" y="8267"/>
                  <a:pt x="9915" y="8267"/>
                </a:cubicBezTo>
                <a:cubicBezTo>
                  <a:pt x="10115" y="8267"/>
                  <a:pt x="10316" y="8264"/>
                  <a:pt x="10515" y="8248"/>
                </a:cubicBezTo>
                <a:cubicBezTo>
                  <a:pt x="10927" y="8216"/>
                  <a:pt x="11342" y="8132"/>
                  <a:pt x="11707" y="7927"/>
                </a:cubicBezTo>
                <a:cubicBezTo>
                  <a:pt x="12074" y="7718"/>
                  <a:pt x="12352" y="7394"/>
                  <a:pt x="12600" y="7055"/>
                </a:cubicBezTo>
                <a:cubicBezTo>
                  <a:pt x="13089" y="6385"/>
                  <a:pt x="13543" y="5673"/>
                  <a:pt x="14244" y="5207"/>
                </a:cubicBezTo>
                <a:cubicBezTo>
                  <a:pt x="14594" y="4972"/>
                  <a:pt x="14986" y="4825"/>
                  <a:pt x="15405" y="4792"/>
                </a:cubicBezTo>
                <a:cubicBezTo>
                  <a:pt x="15494" y="4785"/>
                  <a:pt x="15582" y="4782"/>
                  <a:pt x="15670" y="4782"/>
                </a:cubicBezTo>
                <a:cubicBezTo>
                  <a:pt x="16070" y="4782"/>
                  <a:pt x="16469" y="4843"/>
                  <a:pt x="16866" y="4877"/>
                </a:cubicBezTo>
                <a:cubicBezTo>
                  <a:pt x="17302" y="4915"/>
                  <a:pt x="17740" y="4933"/>
                  <a:pt x="18178" y="4933"/>
                </a:cubicBezTo>
                <a:cubicBezTo>
                  <a:pt x="18243" y="4933"/>
                  <a:pt x="18309" y="4933"/>
                  <a:pt x="18374" y="4932"/>
                </a:cubicBezTo>
                <a:cubicBezTo>
                  <a:pt x="18585" y="4929"/>
                  <a:pt x="18814" y="4941"/>
                  <a:pt x="19012" y="4857"/>
                </a:cubicBezTo>
                <a:cubicBezTo>
                  <a:pt x="19193" y="4780"/>
                  <a:pt x="19305" y="4623"/>
                  <a:pt x="19390" y="4450"/>
                </a:cubicBezTo>
                <a:cubicBezTo>
                  <a:pt x="19618" y="3989"/>
                  <a:pt x="19825" y="3515"/>
                  <a:pt x="20041" y="3049"/>
                </a:cubicBezTo>
                <a:cubicBezTo>
                  <a:pt x="20147" y="2821"/>
                  <a:pt x="20256" y="2595"/>
                  <a:pt x="20357" y="2365"/>
                </a:cubicBezTo>
                <a:cubicBezTo>
                  <a:pt x="20444" y="2165"/>
                  <a:pt x="20525" y="1951"/>
                  <a:pt x="20518" y="1728"/>
                </a:cubicBezTo>
                <a:cubicBezTo>
                  <a:pt x="20505" y="1297"/>
                  <a:pt x="20161" y="1008"/>
                  <a:pt x="19822" y="810"/>
                </a:cubicBezTo>
                <a:cubicBezTo>
                  <a:pt x="19463" y="601"/>
                  <a:pt x="19065" y="469"/>
                  <a:pt x="18660" y="392"/>
                </a:cubicBezTo>
                <a:cubicBezTo>
                  <a:pt x="17815" y="229"/>
                  <a:pt x="16950" y="272"/>
                  <a:pt x="16095" y="224"/>
                </a:cubicBezTo>
                <a:cubicBezTo>
                  <a:pt x="15084" y="168"/>
                  <a:pt x="14079" y="19"/>
                  <a:pt x="13065" y="2"/>
                </a:cubicBezTo>
                <a:cubicBezTo>
                  <a:pt x="13023" y="1"/>
                  <a:pt x="12981" y="1"/>
                  <a:pt x="12939" y="1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28"/>
          <p:cNvSpPr/>
          <p:nvPr/>
        </p:nvSpPr>
        <p:spPr>
          <a:xfrm rot="10800000">
            <a:off x="-390198" y="3241570"/>
            <a:ext cx="2066292" cy="2072329"/>
          </a:xfrm>
          <a:custGeom>
            <a:avLst/>
            <a:gdLst/>
            <a:ahLst/>
            <a:cxnLst/>
            <a:rect l="l" t="t" r="r" b="b"/>
            <a:pathLst>
              <a:path w="13007" h="13045" extrusionOk="0">
                <a:moveTo>
                  <a:pt x="12515" y="1"/>
                </a:moveTo>
                <a:cubicBezTo>
                  <a:pt x="12505" y="1"/>
                  <a:pt x="12495" y="2"/>
                  <a:pt x="12485" y="4"/>
                </a:cubicBezTo>
                <a:cubicBezTo>
                  <a:pt x="11568" y="214"/>
                  <a:pt x="10641" y="375"/>
                  <a:pt x="9706" y="481"/>
                </a:cubicBezTo>
                <a:cubicBezTo>
                  <a:pt x="8769" y="587"/>
                  <a:pt x="7827" y="639"/>
                  <a:pt x="6885" y="639"/>
                </a:cubicBezTo>
                <a:cubicBezTo>
                  <a:pt x="6168" y="639"/>
                  <a:pt x="5450" y="609"/>
                  <a:pt x="4735" y="550"/>
                </a:cubicBezTo>
                <a:cubicBezTo>
                  <a:pt x="4277" y="512"/>
                  <a:pt x="3796" y="469"/>
                  <a:pt x="3318" y="469"/>
                </a:cubicBezTo>
                <a:cubicBezTo>
                  <a:pt x="2513" y="469"/>
                  <a:pt x="1717" y="591"/>
                  <a:pt x="1058" y="1068"/>
                </a:cubicBezTo>
                <a:cubicBezTo>
                  <a:pt x="1059" y="1057"/>
                  <a:pt x="1057" y="1052"/>
                  <a:pt x="1050" y="1052"/>
                </a:cubicBezTo>
                <a:cubicBezTo>
                  <a:pt x="989" y="1052"/>
                  <a:pt x="597" y="1511"/>
                  <a:pt x="509" y="1745"/>
                </a:cubicBezTo>
                <a:cubicBezTo>
                  <a:pt x="139" y="2725"/>
                  <a:pt x="1" y="3837"/>
                  <a:pt x="329" y="4850"/>
                </a:cubicBezTo>
                <a:cubicBezTo>
                  <a:pt x="602" y="5696"/>
                  <a:pt x="1186" y="6475"/>
                  <a:pt x="2005" y="6858"/>
                </a:cubicBezTo>
                <a:cubicBezTo>
                  <a:pt x="2923" y="7286"/>
                  <a:pt x="3974" y="7122"/>
                  <a:pt x="4914" y="7465"/>
                </a:cubicBezTo>
                <a:cubicBezTo>
                  <a:pt x="5846" y="7805"/>
                  <a:pt x="6269" y="8720"/>
                  <a:pt x="6690" y="9546"/>
                </a:cubicBezTo>
                <a:cubicBezTo>
                  <a:pt x="7147" y="10442"/>
                  <a:pt x="7734" y="11244"/>
                  <a:pt x="8514" y="11886"/>
                </a:cubicBezTo>
                <a:cubicBezTo>
                  <a:pt x="9220" y="12466"/>
                  <a:pt x="10135" y="13045"/>
                  <a:pt x="11084" y="13045"/>
                </a:cubicBezTo>
                <a:cubicBezTo>
                  <a:pt x="11157" y="13045"/>
                  <a:pt x="11229" y="13041"/>
                  <a:pt x="11303" y="13034"/>
                </a:cubicBezTo>
                <a:cubicBezTo>
                  <a:pt x="11746" y="12991"/>
                  <a:pt x="12188" y="12817"/>
                  <a:pt x="12502" y="12494"/>
                </a:cubicBezTo>
                <a:cubicBezTo>
                  <a:pt x="12856" y="12131"/>
                  <a:pt x="12967" y="11633"/>
                  <a:pt x="12985" y="11143"/>
                </a:cubicBezTo>
                <a:cubicBezTo>
                  <a:pt x="13006" y="10560"/>
                  <a:pt x="12960" y="9972"/>
                  <a:pt x="12940" y="9391"/>
                </a:cubicBezTo>
                <a:cubicBezTo>
                  <a:pt x="12920" y="8773"/>
                  <a:pt x="12900" y="8155"/>
                  <a:pt x="12879" y="7536"/>
                </a:cubicBezTo>
                <a:lnTo>
                  <a:pt x="12632" y="116"/>
                </a:lnTo>
                <a:cubicBezTo>
                  <a:pt x="12630" y="48"/>
                  <a:pt x="12578" y="1"/>
                  <a:pt x="12515" y="1"/>
                </a:cubicBezTo>
                <a:close/>
              </a:path>
            </a:pathLst>
          </a:custGeom>
          <a:solidFill>
            <a:srgbClr val="B2F7EF">
              <a:alpha val="497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28"/>
          <p:cNvSpPr/>
          <p:nvPr/>
        </p:nvSpPr>
        <p:spPr>
          <a:xfrm rot="10800000">
            <a:off x="-258336" y="-384598"/>
            <a:ext cx="3872371" cy="1368261"/>
          </a:xfrm>
          <a:custGeom>
            <a:avLst/>
            <a:gdLst/>
            <a:ahLst/>
            <a:cxnLst/>
            <a:rect l="l" t="t" r="r" b="b"/>
            <a:pathLst>
              <a:path w="24376" h="8613" extrusionOk="0">
                <a:moveTo>
                  <a:pt x="12572" y="1"/>
                </a:moveTo>
                <a:cubicBezTo>
                  <a:pt x="11930" y="1"/>
                  <a:pt x="11305" y="137"/>
                  <a:pt x="10778" y="460"/>
                </a:cubicBezTo>
                <a:cubicBezTo>
                  <a:pt x="10193" y="818"/>
                  <a:pt x="9818" y="1341"/>
                  <a:pt x="9503" y="1852"/>
                </a:cubicBezTo>
                <a:cubicBezTo>
                  <a:pt x="9167" y="2398"/>
                  <a:pt x="8889" y="2969"/>
                  <a:pt x="8475" y="3485"/>
                </a:cubicBezTo>
                <a:cubicBezTo>
                  <a:pt x="8044" y="4023"/>
                  <a:pt x="7451" y="4445"/>
                  <a:pt x="6633" y="4599"/>
                </a:cubicBezTo>
                <a:cubicBezTo>
                  <a:pt x="6259" y="4669"/>
                  <a:pt x="5879" y="4690"/>
                  <a:pt x="5496" y="4690"/>
                </a:cubicBezTo>
                <a:cubicBezTo>
                  <a:pt x="4945" y="4690"/>
                  <a:pt x="4388" y="4646"/>
                  <a:pt x="3837" y="4646"/>
                </a:cubicBezTo>
                <a:cubicBezTo>
                  <a:pt x="3701" y="4646"/>
                  <a:pt x="3564" y="4649"/>
                  <a:pt x="3429" y="4656"/>
                </a:cubicBezTo>
                <a:cubicBezTo>
                  <a:pt x="2927" y="4680"/>
                  <a:pt x="2424" y="4755"/>
                  <a:pt x="1974" y="4934"/>
                </a:cubicBezTo>
                <a:cubicBezTo>
                  <a:pt x="1568" y="5095"/>
                  <a:pt x="1218" y="5332"/>
                  <a:pt x="943" y="5611"/>
                </a:cubicBezTo>
                <a:cubicBezTo>
                  <a:pt x="425" y="6133"/>
                  <a:pt x="179" y="6806"/>
                  <a:pt x="311" y="7456"/>
                </a:cubicBezTo>
                <a:cubicBezTo>
                  <a:pt x="309" y="7456"/>
                  <a:pt x="307" y="7456"/>
                  <a:pt x="305" y="7456"/>
                </a:cubicBezTo>
                <a:cubicBezTo>
                  <a:pt x="282" y="7456"/>
                  <a:pt x="258" y="7461"/>
                  <a:pt x="234" y="7475"/>
                </a:cubicBezTo>
                <a:cubicBezTo>
                  <a:pt x="83" y="7556"/>
                  <a:pt x="1" y="7677"/>
                  <a:pt x="4" y="7821"/>
                </a:cubicBezTo>
                <a:cubicBezTo>
                  <a:pt x="12" y="8172"/>
                  <a:pt x="404" y="8373"/>
                  <a:pt x="826" y="8396"/>
                </a:cubicBezTo>
                <a:cubicBezTo>
                  <a:pt x="860" y="8398"/>
                  <a:pt x="894" y="8399"/>
                  <a:pt x="929" y="8399"/>
                </a:cubicBezTo>
                <a:cubicBezTo>
                  <a:pt x="1162" y="8399"/>
                  <a:pt x="1397" y="8361"/>
                  <a:pt x="1626" y="8334"/>
                </a:cubicBezTo>
                <a:cubicBezTo>
                  <a:pt x="1931" y="8297"/>
                  <a:pt x="2238" y="8262"/>
                  <a:pt x="2544" y="8230"/>
                </a:cubicBezTo>
                <a:cubicBezTo>
                  <a:pt x="3747" y="8107"/>
                  <a:pt x="4958" y="8023"/>
                  <a:pt x="6170" y="7965"/>
                </a:cubicBezTo>
                <a:cubicBezTo>
                  <a:pt x="8591" y="7850"/>
                  <a:pt x="11019" y="7838"/>
                  <a:pt x="13445" y="7824"/>
                </a:cubicBezTo>
                <a:cubicBezTo>
                  <a:pt x="13813" y="7822"/>
                  <a:pt x="14182" y="7820"/>
                  <a:pt x="14552" y="7820"/>
                </a:cubicBezTo>
                <a:cubicBezTo>
                  <a:pt x="16507" y="7820"/>
                  <a:pt x="18472" y="7870"/>
                  <a:pt x="20390" y="8174"/>
                </a:cubicBezTo>
                <a:cubicBezTo>
                  <a:pt x="20952" y="8264"/>
                  <a:pt x="21511" y="8375"/>
                  <a:pt x="22057" y="8512"/>
                </a:cubicBezTo>
                <a:cubicBezTo>
                  <a:pt x="22240" y="8558"/>
                  <a:pt x="22430" y="8612"/>
                  <a:pt x="22625" y="8612"/>
                </a:cubicBezTo>
                <a:cubicBezTo>
                  <a:pt x="22665" y="8612"/>
                  <a:pt x="22706" y="8610"/>
                  <a:pt x="22747" y="8605"/>
                </a:cubicBezTo>
                <a:cubicBezTo>
                  <a:pt x="22986" y="8575"/>
                  <a:pt x="23126" y="8437"/>
                  <a:pt x="23188" y="8265"/>
                </a:cubicBezTo>
                <a:cubicBezTo>
                  <a:pt x="23342" y="7840"/>
                  <a:pt x="23440" y="7396"/>
                  <a:pt x="23556" y="6963"/>
                </a:cubicBezTo>
                <a:cubicBezTo>
                  <a:pt x="23675" y="6520"/>
                  <a:pt x="23785" y="6077"/>
                  <a:pt x="23879" y="5631"/>
                </a:cubicBezTo>
                <a:cubicBezTo>
                  <a:pt x="24251" y="3879"/>
                  <a:pt x="24375" y="2063"/>
                  <a:pt x="23717" y="343"/>
                </a:cubicBezTo>
                <a:cubicBezTo>
                  <a:pt x="23697" y="293"/>
                  <a:pt x="23642" y="267"/>
                  <a:pt x="23586" y="267"/>
                </a:cubicBezTo>
                <a:cubicBezTo>
                  <a:pt x="23541" y="267"/>
                  <a:pt x="23495" y="284"/>
                  <a:pt x="23467" y="317"/>
                </a:cubicBezTo>
                <a:cubicBezTo>
                  <a:pt x="23327" y="480"/>
                  <a:pt x="23169" y="631"/>
                  <a:pt x="22991" y="769"/>
                </a:cubicBezTo>
                <a:cubicBezTo>
                  <a:pt x="22274" y="1328"/>
                  <a:pt x="21289" y="1670"/>
                  <a:pt x="20281" y="1764"/>
                </a:cubicBezTo>
                <a:cubicBezTo>
                  <a:pt x="20062" y="1784"/>
                  <a:pt x="19841" y="1794"/>
                  <a:pt x="19620" y="1794"/>
                </a:cubicBezTo>
                <a:cubicBezTo>
                  <a:pt x="18644" y="1794"/>
                  <a:pt x="17671" y="1601"/>
                  <a:pt x="16789" y="1286"/>
                </a:cubicBezTo>
                <a:cubicBezTo>
                  <a:pt x="15722" y="905"/>
                  <a:pt x="14754" y="349"/>
                  <a:pt x="13607" y="110"/>
                </a:cubicBezTo>
                <a:cubicBezTo>
                  <a:pt x="13266" y="40"/>
                  <a:pt x="12917" y="1"/>
                  <a:pt x="12572" y="1"/>
                </a:cubicBezTo>
                <a:close/>
              </a:path>
            </a:pathLst>
          </a:custGeom>
          <a:solidFill>
            <a:srgbClr val="FF6EA7">
              <a:alpha val="49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4" name="Google Shape;754;p28"/>
          <p:cNvGrpSpPr/>
          <p:nvPr/>
        </p:nvGrpSpPr>
        <p:grpSpPr>
          <a:xfrm rot="9300375">
            <a:off x="1127031" y="4402137"/>
            <a:ext cx="226551" cy="205211"/>
            <a:chOff x="1640475" y="1197075"/>
            <a:chExt cx="55475" cy="50250"/>
          </a:xfrm>
        </p:grpSpPr>
        <p:sp>
          <p:nvSpPr>
            <p:cNvPr id="755" name="Google Shape;755;p28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8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8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8" name="Google Shape;758;p28"/>
          <p:cNvSpPr/>
          <p:nvPr/>
        </p:nvSpPr>
        <p:spPr>
          <a:xfrm rot="-510326" flipH="1">
            <a:off x="375317" y="272405"/>
            <a:ext cx="574893" cy="134677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28"/>
          <p:cNvSpPr/>
          <p:nvPr/>
        </p:nvSpPr>
        <p:spPr>
          <a:xfrm rot="-9899901" flipH="1">
            <a:off x="4951535" y="4570194"/>
            <a:ext cx="545173" cy="127720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0" name="Google Shape;760;p28"/>
          <p:cNvGrpSpPr/>
          <p:nvPr/>
        </p:nvGrpSpPr>
        <p:grpSpPr>
          <a:xfrm rot="2217042">
            <a:off x="7251693" y="4647997"/>
            <a:ext cx="365864" cy="331431"/>
            <a:chOff x="1640475" y="1197075"/>
            <a:chExt cx="55475" cy="50250"/>
          </a:xfrm>
        </p:grpSpPr>
        <p:sp>
          <p:nvSpPr>
            <p:cNvPr id="761" name="Google Shape;761;p28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8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8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" name="Google Shape;764;p28"/>
          <p:cNvGrpSpPr/>
          <p:nvPr/>
        </p:nvGrpSpPr>
        <p:grpSpPr>
          <a:xfrm rot="-7117196">
            <a:off x="7733082" y="352399"/>
            <a:ext cx="324154" cy="293632"/>
            <a:chOff x="1640475" y="1197075"/>
            <a:chExt cx="55475" cy="50250"/>
          </a:xfrm>
        </p:grpSpPr>
        <p:sp>
          <p:nvSpPr>
            <p:cNvPr id="765" name="Google Shape;765;p28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8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8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28"/>
          <p:cNvGrpSpPr/>
          <p:nvPr/>
        </p:nvGrpSpPr>
        <p:grpSpPr>
          <a:xfrm rot="-7256213">
            <a:off x="430054" y="976951"/>
            <a:ext cx="225183" cy="266962"/>
            <a:chOff x="1640475" y="1197075"/>
            <a:chExt cx="55475" cy="50250"/>
          </a:xfrm>
        </p:grpSpPr>
        <p:sp>
          <p:nvSpPr>
            <p:cNvPr id="769" name="Google Shape;769;p28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8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8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2" name="Google Shape;772;p28"/>
          <p:cNvSpPr/>
          <p:nvPr/>
        </p:nvSpPr>
        <p:spPr>
          <a:xfrm rot="-5211900">
            <a:off x="-17670" y="2640499"/>
            <a:ext cx="988852" cy="900801"/>
          </a:xfrm>
          <a:custGeom>
            <a:avLst/>
            <a:gdLst/>
            <a:ahLst/>
            <a:cxnLst/>
            <a:rect l="l" t="t" r="r" b="b"/>
            <a:pathLst>
              <a:path w="17601" h="16033" extrusionOk="0">
                <a:moveTo>
                  <a:pt x="16107" y="0"/>
                </a:moveTo>
                <a:cubicBezTo>
                  <a:pt x="16093" y="0"/>
                  <a:pt x="16078" y="6"/>
                  <a:pt x="16067" y="16"/>
                </a:cubicBezTo>
                <a:cubicBezTo>
                  <a:pt x="16046" y="38"/>
                  <a:pt x="16045" y="73"/>
                  <a:pt x="16066" y="94"/>
                </a:cubicBezTo>
                <a:lnTo>
                  <a:pt x="16107" y="137"/>
                </a:lnTo>
                <a:cubicBezTo>
                  <a:pt x="16118" y="149"/>
                  <a:pt x="16132" y="154"/>
                  <a:pt x="16147" y="154"/>
                </a:cubicBezTo>
                <a:cubicBezTo>
                  <a:pt x="16161" y="154"/>
                  <a:pt x="16175" y="150"/>
                  <a:pt x="16185" y="139"/>
                </a:cubicBezTo>
                <a:cubicBezTo>
                  <a:pt x="16207" y="119"/>
                  <a:pt x="16208" y="84"/>
                  <a:pt x="16188" y="61"/>
                </a:cubicBezTo>
                <a:lnTo>
                  <a:pt x="16146" y="17"/>
                </a:lnTo>
                <a:cubicBezTo>
                  <a:pt x="16136" y="6"/>
                  <a:pt x="16121" y="0"/>
                  <a:pt x="16107" y="0"/>
                </a:cubicBezTo>
                <a:close/>
                <a:moveTo>
                  <a:pt x="16632" y="649"/>
                </a:moveTo>
                <a:cubicBezTo>
                  <a:pt x="16621" y="649"/>
                  <a:pt x="16610" y="652"/>
                  <a:pt x="16600" y="658"/>
                </a:cubicBezTo>
                <a:cubicBezTo>
                  <a:pt x="16576" y="675"/>
                  <a:pt x="16568" y="710"/>
                  <a:pt x="16587" y="735"/>
                </a:cubicBezTo>
                <a:cubicBezTo>
                  <a:pt x="16729" y="945"/>
                  <a:pt x="16857" y="1168"/>
                  <a:pt x="16968" y="1401"/>
                </a:cubicBezTo>
                <a:cubicBezTo>
                  <a:pt x="16977" y="1420"/>
                  <a:pt x="16998" y="1432"/>
                  <a:pt x="17018" y="1432"/>
                </a:cubicBezTo>
                <a:cubicBezTo>
                  <a:pt x="17027" y="1432"/>
                  <a:pt x="17034" y="1431"/>
                  <a:pt x="17043" y="1426"/>
                </a:cubicBezTo>
                <a:cubicBezTo>
                  <a:pt x="17069" y="1414"/>
                  <a:pt x="17081" y="1380"/>
                  <a:pt x="17068" y="1353"/>
                </a:cubicBezTo>
                <a:cubicBezTo>
                  <a:pt x="16955" y="1116"/>
                  <a:pt x="16824" y="887"/>
                  <a:pt x="16678" y="673"/>
                </a:cubicBezTo>
                <a:cubicBezTo>
                  <a:pt x="16667" y="657"/>
                  <a:pt x="16650" y="649"/>
                  <a:pt x="16632" y="649"/>
                </a:cubicBezTo>
                <a:close/>
                <a:moveTo>
                  <a:pt x="17302" y="2043"/>
                </a:moveTo>
                <a:cubicBezTo>
                  <a:pt x="17296" y="2043"/>
                  <a:pt x="17291" y="2044"/>
                  <a:pt x="17285" y="2046"/>
                </a:cubicBezTo>
                <a:cubicBezTo>
                  <a:pt x="17255" y="2055"/>
                  <a:pt x="17239" y="2086"/>
                  <a:pt x="17248" y="2115"/>
                </a:cubicBezTo>
                <a:cubicBezTo>
                  <a:pt x="17324" y="2359"/>
                  <a:pt x="17382" y="2610"/>
                  <a:pt x="17423" y="2863"/>
                </a:cubicBezTo>
                <a:cubicBezTo>
                  <a:pt x="17427" y="2890"/>
                  <a:pt x="17451" y="2909"/>
                  <a:pt x="17477" y="2909"/>
                </a:cubicBezTo>
                <a:lnTo>
                  <a:pt x="17486" y="2909"/>
                </a:lnTo>
                <a:cubicBezTo>
                  <a:pt x="17517" y="2904"/>
                  <a:pt x="17537" y="2875"/>
                  <a:pt x="17532" y="2845"/>
                </a:cubicBezTo>
                <a:cubicBezTo>
                  <a:pt x="17491" y="2588"/>
                  <a:pt x="17432" y="2331"/>
                  <a:pt x="17355" y="2082"/>
                </a:cubicBezTo>
                <a:cubicBezTo>
                  <a:pt x="17347" y="2059"/>
                  <a:pt x="17325" y="2043"/>
                  <a:pt x="17302" y="2043"/>
                </a:cubicBezTo>
                <a:close/>
                <a:moveTo>
                  <a:pt x="17544" y="3572"/>
                </a:moveTo>
                <a:cubicBezTo>
                  <a:pt x="17513" y="3572"/>
                  <a:pt x="17488" y="3597"/>
                  <a:pt x="17489" y="3627"/>
                </a:cubicBezTo>
                <a:lnTo>
                  <a:pt x="17489" y="3701"/>
                </a:lnTo>
                <a:cubicBezTo>
                  <a:pt x="17489" y="3933"/>
                  <a:pt x="17474" y="4166"/>
                  <a:pt x="17443" y="4393"/>
                </a:cubicBezTo>
                <a:cubicBezTo>
                  <a:pt x="17439" y="4424"/>
                  <a:pt x="17460" y="4452"/>
                  <a:pt x="17490" y="4456"/>
                </a:cubicBezTo>
                <a:lnTo>
                  <a:pt x="17498" y="4456"/>
                </a:lnTo>
                <a:cubicBezTo>
                  <a:pt x="17526" y="4456"/>
                  <a:pt x="17549" y="4436"/>
                  <a:pt x="17553" y="4408"/>
                </a:cubicBezTo>
                <a:cubicBezTo>
                  <a:pt x="17584" y="4176"/>
                  <a:pt x="17600" y="3938"/>
                  <a:pt x="17600" y="3701"/>
                </a:cubicBezTo>
                <a:lnTo>
                  <a:pt x="17600" y="3626"/>
                </a:lnTo>
                <a:cubicBezTo>
                  <a:pt x="17599" y="3595"/>
                  <a:pt x="17575" y="3572"/>
                  <a:pt x="17545" y="3572"/>
                </a:cubicBezTo>
                <a:close/>
                <a:moveTo>
                  <a:pt x="17335" y="5103"/>
                </a:moveTo>
                <a:cubicBezTo>
                  <a:pt x="17311" y="5103"/>
                  <a:pt x="17289" y="5119"/>
                  <a:pt x="17282" y="5143"/>
                </a:cubicBezTo>
                <a:cubicBezTo>
                  <a:pt x="17247" y="5258"/>
                  <a:pt x="17208" y="5373"/>
                  <a:pt x="17166" y="5483"/>
                </a:cubicBezTo>
                <a:cubicBezTo>
                  <a:pt x="17117" y="5608"/>
                  <a:pt x="17063" y="5734"/>
                  <a:pt x="17003" y="5857"/>
                </a:cubicBezTo>
                <a:cubicBezTo>
                  <a:pt x="16989" y="5884"/>
                  <a:pt x="17001" y="5917"/>
                  <a:pt x="17029" y="5931"/>
                </a:cubicBezTo>
                <a:cubicBezTo>
                  <a:pt x="17036" y="5935"/>
                  <a:pt x="17045" y="5937"/>
                  <a:pt x="17052" y="5937"/>
                </a:cubicBezTo>
                <a:cubicBezTo>
                  <a:pt x="17073" y="5937"/>
                  <a:pt x="17093" y="5925"/>
                  <a:pt x="17102" y="5906"/>
                </a:cubicBezTo>
                <a:cubicBezTo>
                  <a:pt x="17163" y="5780"/>
                  <a:pt x="17220" y="5650"/>
                  <a:pt x="17269" y="5522"/>
                </a:cubicBezTo>
                <a:cubicBezTo>
                  <a:pt x="17313" y="5409"/>
                  <a:pt x="17352" y="5293"/>
                  <a:pt x="17388" y="5175"/>
                </a:cubicBezTo>
                <a:cubicBezTo>
                  <a:pt x="17396" y="5145"/>
                  <a:pt x="17380" y="5115"/>
                  <a:pt x="17350" y="5106"/>
                </a:cubicBezTo>
                <a:cubicBezTo>
                  <a:pt x="17345" y="5104"/>
                  <a:pt x="17340" y="5103"/>
                  <a:pt x="17335" y="5103"/>
                </a:cubicBezTo>
                <a:close/>
                <a:moveTo>
                  <a:pt x="16660" y="6494"/>
                </a:moveTo>
                <a:cubicBezTo>
                  <a:pt x="16643" y="6494"/>
                  <a:pt x="16626" y="6503"/>
                  <a:pt x="16614" y="6518"/>
                </a:cubicBezTo>
                <a:cubicBezTo>
                  <a:pt x="16470" y="6726"/>
                  <a:pt x="16307" y="6927"/>
                  <a:pt x="16130" y="7114"/>
                </a:cubicBezTo>
                <a:cubicBezTo>
                  <a:pt x="16110" y="7136"/>
                  <a:pt x="16111" y="7172"/>
                  <a:pt x="16134" y="7192"/>
                </a:cubicBezTo>
                <a:cubicBezTo>
                  <a:pt x="16144" y="7203"/>
                  <a:pt x="16157" y="7208"/>
                  <a:pt x="16171" y="7208"/>
                </a:cubicBezTo>
                <a:cubicBezTo>
                  <a:pt x="16186" y="7208"/>
                  <a:pt x="16201" y="7202"/>
                  <a:pt x="16212" y="7190"/>
                </a:cubicBezTo>
                <a:cubicBezTo>
                  <a:pt x="16391" y="6999"/>
                  <a:pt x="16558" y="6795"/>
                  <a:pt x="16705" y="6581"/>
                </a:cubicBezTo>
                <a:cubicBezTo>
                  <a:pt x="16723" y="6556"/>
                  <a:pt x="16717" y="6522"/>
                  <a:pt x="16691" y="6504"/>
                </a:cubicBezTo>
                <a:cubicBezTo>
                  <a:pt x="16682" y="6497"/>
                  <a:pt x="16671" y="6494"/>
                  <a:pt x="16660" y="6494"/>
                </a:cubicBezTo>
                <a:close/>
                <a:moveTo>
                  <a:pt x="15601" y="7622"/>
                </a:moveTo>
                <a:cubicBezTo>
                  <a:pt x="15588" y="7622"/>
                  <a:pt x="15576" y="7626"/>
                  <a:pt x="15566" y="7634"/>
                </a:cubicBezTo>
                <a:cubicBezTo>
                  <a:pt x="15367" y="7793"/>
                  <a:pt x="15154" y="7941"/>
                  <a:pt x="14934" y="8070"/>
                </a:cubicBezTo>
                <a:cubicBezTo>
                  <a:pt x="14907" y="8085"/>
                  <a:pt x="14899" y="8119"/>
                  <a:pt x="14915" y="8146"/>
                </a:cubicBezTo>
                <a:cubicBezTo>
                  <a:pt x="14924" y="8163"/>
                  <a:pt x="14943" y="8174"/>
                  <a:pt x="14962" y="8174"/>
                </a:cubicBezTo>
                <a:cubicBezTo>
                  <a:pt x="14971" y="8174"/>
                  <a:pt x="14981" y="8171"/>
                  <a:pt x="14990" y="8165"/>
                </a:cubicBezTo>
                <a:cubicBezTo>
                  <a:pt x="15215" y="8033"/>
                  <a:pt x="15432" y="7883"/>
                  <a:pt x="15636" y="7721"/>
                </a:cubicBezTo>
                <a:cubicBezTo>
                  <a:pt x="15659" y="7702"/>
                  <a:pt x="15664" y="7667"/>
                  <a:pt x="15644" y="7643"/>
                </a:cubicBezTo>
                <a:cubicBezTo>
                  <a:pt x="15633" y="7629"/>
                  <a:pt x="15617" y="7622"/>
                  <a:pt x="15601" y="7622"/>
                </a:cubicBezTo>
                <a:close/>
                <a:moveTo>
                  <a:pt x="14268" y="8408"/>
                </a:moveTo>
                <a:cubicBezTo>
                  <a:pt x="14261" y="8408"/>
                  <a:pt x="14254" y="8409"/>
                  <a:pt x="14247" y="8412"/>
                </a:cubicBezTo>
                <a:cubicBezTo>
                  <a:pt x="14009" y="8509"/>
                  <a:pt x="13763" y="8590"/>
                  <a:pt x="13517" y="8650"/>
                </a:cubicBezTo>
                <a:cubicBezTo>
                  <a:pt x="13487" y="8658"/>
                  <a:pt x="13469" y="8688"/>
                  <a:pt x="13477" y="8717"/>
                </a:cubicBezTo>
                <a:cubicBezTo>
                  <a:pt x="13483" y="8743"/>
                  <a:pt x="13506" y="8759"/>
                  <a:pt x="13530" y="8759"/>
                </a:cubicBezTo>
                <a:cubicBezTo>
                  <a:pt x="13534" y="8759"/>
                  <a:pt x="13540" y="8759"/>
                  <a:pt x="13544" y="8758"/>
                </a:cubicBezTo>
                <a:cubicBezTo>
                  <a:pt x="13795" y="8696"/>
                  <a:pt x="14046" y="8614"/>
                  <a:pt x="14289" y="8515"/>
                </a:cubicBezTo>
                <a:cubicBezTo>
                  <a:pt x="14317" y="8503"/>
                  <a:pt x="14330" y="8471"/>
                  <a:pt x="14319" y="8442"/>
                </a:cubicBezTo>
                <a:cubicBezTo>
                  <a:pt x="14310" y="8421"/>
                  <a:pt x="14289" y="8408"/>
                  <a:pt x="14268" y="8408"/>
                </a:cubicBezTo>
                <a:close/>
                <a:moveTo>
                  <a:pt x="12768" y="8775"/>
                </a:moveTo>
                <a:cubicBezTo>
                  <a:pt x="12765" y="8775"/>
                  <a:pt x="12763" y="8775"/>
                  <a:pt x="12761" y="8775"/>
                </a:cubicBezTo>
                <a:lnTo>
                  <a:pt x="12730" y="8777"/>
                </a:lnTo>
                <a:cubicBezTo>
                  <a:pt x="12495" y="8795"/>
                  <a:pt x="12256" y="8800"/>
                  <a:pt x="11989" y="8803"/>
                </a:cubicBezTo>
                <a:cubicBezTo>
                  <a:pt x="11959" y="8803"/>
                  <a:pt x="11934" y="8828"/>
                  <a:pt x="11934" y="8858"/>
                </a:cubicBezTo>
                <a:cubicBezTo>
                  <a:pt x="11934" y="8889"/>
                  <a:pt x="11960" y="8914"/>
                  <a:pt x="11990" y="8914"/>
                </a:cubicBezTo>
                <a:lnTo>
                  <a:pt x="11991" y="8913"/>
                </a:lnTo>
                <a:cubicBezTo>
                  <a:pt x="12259" y="8911"/>
                  <a:pt x="12500" y="8907"/>
                  <a:pt x="12739" y="8888"/>
                </a:cubicBezTo>
                <a:lnTo>
                  <a:pt x="12771" y="8885"/>
                </a:lnTo>
                <a:cubicBezTo>
                  <a:pt x="12801" y="8883"/>
                  <a:pt x="12823" y="8856"/>
                  <a:pt x="12821" y="8825"/>
                </a:cubicBezTo>
                <a:cubicBezTo>
                  <a:pt x="12818" y="8797"/>
                  <a:pt x="12793" y="8775"/>
                  <a:pt x="12768" y="8775"/>
                </a:cubicBezTo>
                <a:close/>
                <a:moveTo>
                  <a:pt x="11216" y="8825"/>
                </a:moveTo>
                <a:cubicBezTo>
                  <a:pt x="11214" y="8825"/>
                  <a:pt x="11212" y="8825"/>
                  <a:pt x="11210" y="8825"/>
                </a:cubicBezTo>
                <a:cubicBezTo>
                  <a:pt x="10905" y="8847"/>
                  <a:pt x="10659" y="8886"/>
                  <a:pt x="10434" y="8951"/>
                </a:cubicBezTo>
                <a:cubicBezTo>
                  <a:pt x="10404" y="8960"/>
                  <a:pt x="10387" y="8991"/>
                  <a:pt x="10396" y="9020"/>
                </a:cubicBezTo>
                <a:cubicBezTo>
                  <a:pt x="10403" y="9044"/>
                  <a:pt x="10426" y="9060"/>
                  <a:pt x="10449" y="9060"/>
                </a:cubicBezTo>
                <a:cubicBezTo>
                  <a:pt x="10455" y="9060"/>
                  <a:pt x="10460" y="9059"/>
                  <a:pt x="10464" y="9058"/>
                </a:cubicBezTo>
                <a:cubicBezTo>
                  <a:pt x="10682" y="8995"/>
                  <a:pt x="10921" y="8957"/>
                  <a:pt x="11217" y="8935"/>
                </a:cubicBezTo>
                <a:cubicBezTo>
                  <a:pt x="11248" y="8933"/>
                  <a:pt x="11271" y="8908"/>
                  <a:pt x="11269" y="8877"/>
                </a:cubicBezTo>
                <a:cubicBezTo>
                  <a:pt x="11267" y="8848"/>
                  <a:pt x="11246" y="8825"/>
                  <a:pt x="11216" y="8825"/>
                </a:cubicBezTo>
                <a:close/>
                <a:moveTo>
                  <a:pt x="9755" y="9286"/>
                </a:moveTo>
                <a:cubicBezTo>
                  <a:pt x="9743" y="9286"/>
                  <a:pt x="9732" y="9289"/>
                  <a:pt x="9722" y="9296"/>
                </a:cubicBezTo>
                <a:cubicBezTo>
                  <a:pt x="9512" y="9452"/>
                  <a:pt x="9336" y="9642"/>
                  <a:pt x="9184" y="9877"/>
                </a:cubicBezTo>
                <a:cubicBezTo>
                  <a:pt x="9167" y="9902"/>
                  <a:pt x="9175" y="9936"/>
                  <a:pt x="9200" y="9952"/>
                </a:cubicBezTo>
                <a:cubicBezTo>
                  <a:pt x="9210" y="9959"/>
                  <a:pt x="9221" y="9962"/>
                  <a:pt x="9230" y="9962"/>
                </a:cubicBezTo>
                <a:cubicBezTo>
                  <a:pt x="9248" y="9962"/>
                  <a:pt x="9267" y="9952"/>
                  <a:pt x="9277" y="9936"/>
                </a:cubicBezTo>
                <a:cubicBezTo>
                  <a:pt x="9423" y="9713"/>
                  <a:pt x="9589" y="9533"/>
                  <a:pt x="9788" y="9386"/>
                </a:cubicBezTo>
                <a:cubicBezTo>
                  <a:pt x="9813" y="9367"/>
                  <a:pt x="9818" y="9333"/>
                  <a:pt x="9800" y="9308"/>
                </a:cubicBezTo>
                <a:cubicBezTo>
                  <a:pt x="9789" y="9294"/>
                  <a:pt x="9772" y="9286"/>
                  <a:pt x="9755" y="9286"/>
                </a:cubicBezTo>
                <a:close/>
                <a:moveTo>
                  <a:pt x="8896" y="10549"/>
                </a:moveTo>
                <a:cubicBezTo>
                  <a:pt x="8873" y="10549"/>
                  <a:pt x="8851" y="10563"/>
                  <a:pt x="8844" y="10586"/>
                </a:cubicBezTo>
                <a:cubicBezTo>
                  <a:pt x="8769" y="10795"/>
                  <a:pt x="8699" y="11034"/>
                  <a:pt x="8626" y="11337"/>
                </a:cubicBezTo>
                <a:cubicBezTo>
                  <a:pt x="8619" y="11367"/>
                  <a:pt x="8637" y="11397"/>
                  <a:pt x="8667" y="11404"/>
                </a:cubicBezTo>
                <a:cubicBezTo>
                  <a:pt x="8672" y="11405"/>
                  <a:pt x="8676" y="11405"/>
                  <a:pt x="8680" y="11405"/>
                </a:cubicBezTo>
                <a:cubicBezTo>
                  <a:pt x="8705" y="11405"/>
                  <a:pt x="8728" y="11388"/>
                  <a:pt x="8734" y="11363"/>
                </a:cubicBezTo>
                <a:cubicBezTo>
                  <a:pt x="8806" y="11063"/>
                  <a:pt x="8875" y="10828"/>
                  <a:pt x="8948" y="10623"/>
                </a:cubicBezTo>
                <a:cubicBezTo>
                  <a:pt x="8958" y="10594"/>
                  <a:pt x="8943" y="10562"/>
                  <a:pt x="8914" y="10552"/>
                </a:cubicBezTo>
                <a:cubicBezTo>
                  <a:pt x="8908" y="10550"/>
                  <a:pt x="8902" y="10549"/>
                  <a:pt x="8896" y="10549"/>
                </a:cubicBezTo>
                <a:close/>
                <a:moveTo>
                  <a:pt x="8508" y="12051"/>
                </a:moveTo>
                <a:cubicBezTo>
                  <a:pt x="8483" y="12051"/>
                  <a:pt x="8459" y="12069"/>
                  <a:pt x="8454" y="12095"/>
                </a:cubicBezTo>
                <a:cubicBezTo>
                  <a:pt x="8402" y="12320"/>
                  <a:pt x="8339" y="12585"/>
                  <a:pt x="8260" y="12842"/>
                </a:cubicBezTo>
                <a:cubicBezTo>
                  <a:pt x="8252" y="12872"/>
                  <a:pt x="8268" y="12903"/>
                  <a:pt x="8298" y="12912"/>
                </a:cubicBezTo>
                <a:cubicBezTo>
                  <a:pt x="8303" y="12914"/>
                  <a:pt x="8308" y="12915"/>
                  <a:pt x="8314" y="12915"/>
                </a:cubicBezTo>
                <a:cubicBezTo>
                  <a:pt x="8337" y="12915"/>
                  <a:pt x="8360" y="12899"/>
                  <a:pt x="8367" y="12875"/>
                </a:cubicBezTo>
                <a:cubicBezTo>
                  <a:pt x="8446" y="12615"/>
                  <a:pt x="8510" y="12346"/>
                  <a:pt x="8562" y="12120"/>
                </a:cubicBezTo>
                <a:cubicBezTo>
                  <a:pt x="8569" y="12090"/>
                  <a:pt x="8550" y="12060"/>
                  <a:pt x="8520" y="12053"/>
                </a:cubicBezTo>
                <a:cubicBezTo>
                  <a:pt x="8516" y="12052"/>
                  <a:pt x="8512" y="12051"/>
                  <a:pt x="8508" y="12051"/>
                </a:cubicBezTo>
                <a:close/>
                <a:moveTo>
                  <a:pt x="62" y="13056"/>
                </a:moveTo>
                <a:cubicBezTo>
                  <a:pt x="56" y="13056"/>
                  <a:pt x="50" y="13057"/>
                  <a:pt x="44" y="13059"/>
                </a:cubicBezTo>
                <a:cubicBezTo>
                  <a:pt x="16" y="13070"/>
                  <a:pt x="0" y="13102"/>
                  <a:pt x="11" y="13131"/>
                </a:cubicBezTo>
                <a:cubicBezTo>
                  <a:pt x="98" y="13374"/>
                  <a:pt x="211" y="13613"/>
                  <a:pt x="346" y="13841"/>
                </a:cubicBezTo>
                <a:cubicBezTo>
                  <a:pt x="356" y="13858"/>
                  <a:pt x="375" y="13868"/>
                  <a:pt x="393" y="13868"/>
                </a:cubicBezTo>
                <a:cubicBezTo>
                  <a:pt x="403" y="13868"/>
                  <a:pt x="414" y="13866"/>
                  <a:pt x="422" y="13860"/>
                </a:cubicBezTo>
                <a:cubicBezTo>
                  <a:pt x="448" y="13844"/>
                  <a:pt x="458" y="13810"/>
                  <a:pt x="442" y="13784"/>
                </a:cubicBezTo>
                <a:cubicBezTo>
                  <a:pt x="310" y="13562"/>
                  <a:pt x="200" y="13330"/>
                  <a:pt x="116" y="13093"/>
                </a:cubicBezTo>
                <a:cubicBezTo>
                  <a:pt x="107" y="13070"/>
                  <a:pt x="86" y="13056"/>
                  <a:pt x="62" y="13056"/>
                </a:cubicBezTo>
                <a:close/>
                <a:moveTo>
                  <a:pt x="8029" y="13524"/>
                </a:moveTo>
                <a:cubicBezTo>
                  <a:pt x="8008" y="13524"/>
                  <a:pt x="7989" y="13535"/>
                  <a:pt x="7979" y="13555"/>
                </a:cubicBezTo>
                <a:cubicBezTo>
                  <a:pt x="7865" y="13779"/>
                  <a:pt x="7727" y="13996"/>
                  <a:pt x="7570" y="14201"/>
                </a:cubicBezTo>
                <a:cubicBezTo>
                  <a:pt x="7551" y="14225"/>
                  <a:pt x="7556" y="14260"/>
                  <a:pt x="7580" y="14278"/>
                </a:cubicBezTo>
                <a:cubicBezTo>
                  <a:pt x="7590" y="14286"/>
                  <a:pt x="7602" y="14290"/>
                  <a:pt x="7614" y="14290"/>
                </a:cubicBezTo>
                <a:cubicBezTo>
                  <a:pt x="7631" y="14290"/>
                  <a:pt x="7647" y="14282"/>
                  <a:pt x="7658" y="14268"/>
                </a:cubicBezTo>
                <a:cubicBezTo>
                  <a:pt x="7819" y="14058"/>
                  <a:pt x="7961" y="13836"/>
                  <a:pt x="8079" y="13605"/>
                </a:cubicBezTo>
                <a:cubicBezTo>
                  <a:pt x="8093" y="13577"/>
                  <a:pt x="8081" y="13544"/>
                  <a:pt x="8054" y="13530"/>
                </a:cubicBezTo>
                <a:cubicBezTo>
                  <a:pt x="8046" y="13526"/>
                  <a:pt x="8037" y="13524"/>
                  <a:pt x="8029" y="13524"/>
                </a:cubicBezTo>
                <a:close/>
                <a:moveTo>
                  <a:pt x="849" y="14384"/>
                </a:moveTo>
                <a:cubicBezTo>
                  <a:pt x="836" y="14384"/>
                  <a:pt x="823" y="14388"/>
                  <a:pt x="812" y="14398"/>
                </a:cubicBezTo>
                <a:cubicBezTo>
                  <a:pt x="790" y="14418"/>
                  <a:pt x="788" y="14453"/>
                  <a:pt x="807" y="14477"/>
                </a:cubicBezTo>
                <a:cubicBezTo>
                  <a:pt x="978" y="14672"/>
                  <a:pt x="1169" y="14855"/>
                  <a:pt x="1373" y="15020"/>
                </a:cubicBezTo>
                <a:cubicBezTo>
                  <a:pt x="1383" y="15029"/>
                  <a:pt x="1396" y="15033"/>
                  <a:pt x="1407" y="15033"/>
                </a:cubicBezTo>
                <a:cubicBezTo>
                  <a:pt x="1423" y="15033"/>
                  <a:pt x="1439" y="15026"/>
                  <a:pt x="1451" y="15012"/>
                </a:cubicBezTo>
                <a:cubicBezTo>
                  <a:pt x="1470" y="14988"/>
                  <a:pt x="1466" y="14953"/>
                  <a:pt x="1443" y="14934"/>
                </a:cubicBezTo>
                <a:cubicBezTo>
                  <a:pt x="1244" y="14773"/>
                  <a:pt x="1058" y="14594"/>
                  <a:pt x="891" y="14403"/>
                </a:cubicBezTo>
                <a:cubicBezTo>
                  <a:pt x="880" y="14391"/>
                  <a:pt x="864" y="14384"/>
                  <a:pt x="849" y="14384"/>
                </a:cubicBezTo>
                <a:close/>
                <a:moveTo>
                  <a:pt x="7088" y="14749"/>
                </a:moveTo>
                <a:cubicBezTo>
                  <a:pt x="7075" y="14749"/>
                  <a:pt x="7062" y="14753"/>
                  <a:pt x="7051" y="14763"/>
                </a:cubicBezTo>
                <a:cubicBezTo>
                  <a:pt x="6863" y="14934"/>
                  <a:pt x="6659" y="15091"/>
                  <a:pt x="6443" y="15229"/>
                </a:cubicBezTo>
                <a:cubicBezTo>
                  <a:pt x="6416" y="15245"/>
                  <a:pt x="6409" y="15280"/>
                  <a:pt x="6426" y="15306"/>
                </a:cubicBezTo>
                <a:cubicBezTo>
                  <a:pt x="6437" y="15322"/>
                  <a:pt x="6454" y="15331"/>
                  <a:pt x="6472" y="15331"/>
                </a:cubicBezTo>
                <a:cubicBezTo>
                  <a:pt x="6483" y="15331"/>
                  <a:pt x="6493" y="15328"/>
                  <a:pt x="6502" y="15323"/>
                </a:cubicBezTo>
                <a:cubicBezTo>
                  <a:pt x="6723" y="15181"/>
                  <a:pt x="6933" y="15020"/>
                  <a:pt x="7126" y="14845"/>
                </a:cubicBezTo>
                <a:cubicBezTo>
                  <a:pt x="7148" y="14825"/>
                  <a:pt x="7150" y="14790"/>
                  <a:pt x="7129" y="14767"/>
                </a:cubicBezTo>
                <a:cubicBezTo>
                  <a:pt x="7118" y="14755"/>
                  <a:pt x="7103" y="14749"/>
                  <a:pt x="7088" y="14749"/>
                </a:cubicBezTo>
                <a:close/>
                <a:moveTo>
                  <a:pt x="2049" y="15357"/>
                </a:moveTo>
                <a:cubicBezTo>
                  <a:pt x="2030" y="15357"/>
                  <a:pt x="2011" y="15368"/>
                  <a:pt x="2001" y="15386"/>
                </a:cubicBezTo>
                <a:cubicBezTo>
                  <a:pt x="1986" y="15412"/>
                  <a:pt x="1996" y="15447"/>
                  <a:pt x="2023" y="15462"/>
                </a:cubicBezTo>
                <a:cubicBezTo>
                  <a:pt x="2251" y="15590"/>
                  <a:pt x="2492" y="15699"/>
                  <a:pt x="2737" y="15785"/>
                </a:cubicBezTo>
                <a:cubicBezTo>
                  <a:pt x="2743" y="15787"/>
                  <a:pt x="2749" y="15788"/>
                  <a:pt x="2755" y="15788"/>
                </a:cubicBezTo>
                <a:cubicBezTo>
                  <a:pt x="2778" y="15788"/>
                  <a:pt x="2799" y="15775"/>
                  <a:pt x="2808" y="15752"/>
                </a:cubicBezTo>
                <a:cubicBezTo>
                  <a:pt x="2817" y="15723"/>
                  <a:pt x="2802" y="15691"/>
                  <a:pt x="2774" y="15682"/>
                </a:cubicBezTo>
                <a:cubicBezTo>
                  <a:pt x="2535" y="15597"/>
                  <a:pt x="2300" y="15490"/>
                  <a:pt x="2076" y="15364"/>
                </a:cubicBezTo>
                <a:cubicBezTo>
                  <a:pt x="2067" y="15360"/>
                  <a:pt x="2058" y="15357"/>
                  <a:pt x="2049" y="15357"/>
                </a:cubicBezTo>
                <a:close/>
                <a:moveTo>
                  <a:pt x="5786" y="15581"/>
                </a:moveTo>
                <a:cubicBezTo>
                  <a:pt x="5779" y="15581"/>
                  <a:pt x="5772" y="15583"/>
                  <a:pt x="5765" y="15586"/>
                </a:cubicBezTo>
                <a:cubicBezTo>
                  <a:pt x="5528" y="15685"/>
                  <a:pt x="5283" y="15764"/>
                  <a:pt x="5036" y="15819"/>
                </a:cubicBezTo>
                <a:cubicBezTo>
                  <a:pt x="5006" y="15827"/>
                  <a:pt x="4987" y="15857"/>
                  <a:pt x="4995" y="15886"/>
                </a:cubicBezTo>
                <a:cubicBezTo>
                  <a:pt x="5000" y="15912"/>
                  <a:pt x="5023" y="15929"/>
                  <a:pt x="5048" y="15929"/>
                </a:cubicBezTo>
                <a:cubicBezTo>
                  <a:pt x="5052" y="15929"/>
                  <a:pt x="5057" y="15929"/>
                  <a:pt x="5061" y="15928"/>
                </a:cubicBezTo>
                <a:cubicBezTo>
                  <a:pt x="5314" y="15871"/>
                  <a:pt x="5565" y="15790"/>
                  <a:pt x="5808" y="15688"/>
                </a:cubicBezTo>
                <a:cubicBezTo>
                  <a:pt x="5836" y="15675"/>
                  <a:pt x="5849" y="15643"/>
                  <a:pt x="5837" y="15615"/>
                </a:cubicBezTo>
                <a:cubicBezTo>
                  <a:pt x="5829" y="15594"/>
                  <a:pt x="5808" y="15581"/>
                  <a:pt x="5786" y="15581"/>
                </a:cubicBezTo>
                <a:close/>
                <a:moveTo>
                  <a:pt x="3506" y="15870"/>
                </a:moveTo>
                <a:cubicBezTo>
                  <a:pt x="3479" y="15870"/>
                  <a:pt x="3456" y="15890"/>
                  <a:pt x="3451" y="15917"/>
                </a:cubicBezTo>
                <a:cubicBezTo>
                  <a:pt x="3447" y="15947"/>
                  <a:pt x="3467" y="15975"/>
                  <a:pt x="3498" y="15980"/>
                </a:cubicBezTo>
                <a:cubicBezTo>
                  <a:pt x="3701" y="16013"/>
                  <a:pt x="3907" y="16030"/>
                  <a:pt x="4110" y="16032"/>
                </a:cubicBezTo>
                <a:lnTo>
                  <a:pt x="4143" y="16032"/>
                </a:lnTo>
                <a:cubicBezTo>
                  <a:pt x="4189" y="16032"/>
                  <a:pt x="4236" y="16031"/>
                  <a:pt x="4281" y="16030"/>
                </a:cubicBezTo>
                <a:cubicBezTo>
                  <a:pt x="4312" y="16029"/>
                  <a:pt x="4337" y="16003"/>
                  <a:pt x="4335" y="15972"/>
                </a:cubicBezTo>
                <a:cubicBezTo>
                  <a:pt x="4334" y="15943"/>
                  <a:pt x="4314" y="15919"/>
                  <a:pt x="4282" y="15919"/>
                </a:cubicBezTo>
                <a:cubicBezTo>
                  <a:pt x="4281" y="15919"/>
                  <a:pt x="4279" y="15919"/>
                  <a:pt x="4278" y="15919"/>
                </a:cubicBezTo>
                <a:cubicBezTo>
                  <a:pt x="4233" y="15920"/>
                  <a:pt x="4188" y="15921"/>
                  <a:pt x="4143" y="15921"/>
                </a:cubicBezTo>
                <a:lnTo>
                  <a:pt x="4110" y="15921"/>
                </a:lnTo>
                <a:cubicBezTo>
                  <a:pt x="3913" y="15919"/>
                  <a:pt x="3713" y="15903"/>
                  <a:pt x="3515" y="15871"/>
                </a:cubicBezTo>
                <a:cubicBezTo>
                  <a:pt x="3512" y="15870"/>
                  <a:pt x="3509" y="15870"/>
                  <a:pt x="3506" y="1587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4"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29"/>
          <p:cNvSpPr/>
          <p:nvPr/>
        </p:nvSpPr>
        <p:spPr>
          <a:xfrm flipH="1">
            <a:off x="5463834" y="-171500"/>
            <a:ext cx="3715991" cy="1895529"/>
          </a:xfrm>
          <a:custGeom>
            <a:avLst/>
            <a:gdLst/>
            <a:ahLst/>
            <a:cxnLst/>
            <a:rect l="l" t="t" r="r" b="b"/>
            <a:pathLst>
              <a:path w="14457" h="6348" extrusionOk="0">
                <a:moveTo>
                  <a:pt x="0" y="1"/>
                </a:moveTo>
                <a:lnTo>
                  <a:pt x="0" y="6160"/>
                </a:lnTo>
                <a:cubicBezTo>
                  <a:pt x="307" y="6283"/>
                  <a:pt x="641" y="6348"/>
                  <a:pt x="972" y="6348"/>
                </a:cubicBezTo>
                <a:cubicBezTo>
                  <a:pt x="1431" y="6348"/>
                  <a:pt x="1886" y="6223"/>
                  <a:pt x="2259" y="5957"/>
                </a:cubicBezTo>
                <a:cubicBezTo>
                  <a:pt x="2971" y="5450"/>
                  <a:pt x="3272" y="4560"/>
                  <a:pt x="3620" y="3758"/>
                </a:cubicBezTo>
                <a:cubicBezTo>
                  <a:pt x="3967" y="2955"/>
                  <a:pt x="4504" y="2110"/>
                  <a:pt x="5362" y="1938"/>
                </a:cubicBezTo>
                <a:cubicBezTo>
                  <a:pt x="5472" y="1916"/>
                  <a:pt x="5582" y="1906"/>
                  <a:pt x="5692" y="1906"/>
                </a:cubicBezTo>
                <a:cubicBezTo>
                  <a:pt x="6160" y="1906"/>
                  <a:pt x="6628" y="2081"/>
                  <a:pt x="7080" y="2232"/>
                </a:cubicBezTo>
                <a:cubicBezTo>
                  <a:pt x="7585" y="2401"/>
                  <a:pt x="8141" y="2535"/>
                  <a:pt x="8672" y="2535"/>
                </a:cubicBezTo>
                <a:cubicBezTo>
                  <a:pt x="9138" y="2535"/>
                  <a:pt x="9586" y="2431"/>
                  <a:pt x="9965" y="2156"/>
                </a:cubicBezTo>
                <a:cubicBezTo>
                  <a:pt x="10504" y="1765"/>
                  <a:pt x="10846" y="1060"/>
                  <a:pt x="11419" y="789"/>
                </a:cubicBezTo>
                <a:lnTo>
                  <a:pt x="11420" y="789"/>
                </a:lnTo>
                <a:cubicBezTo>
                  <a:pt x="11436" y="781"/>
                  <a:pt x="11452" y="774"/>
                  <a:pt x="11469" y="767"/>
                </a:cubicBezTo>
                <a:cubicBezTo>
                  <a:pt x="11544" y="736"/>
                  <a:pt x="11623" y="712"/>
                  <a:pt x="11706" y="696"/>
                </a:cubicBezTo>
                <a:cubicBezTo>
                  <a:pt x="11777" y="683"/>
                  <a:pt x="11848" y="678"/>
                  <a:pt x="11919" y="678"/>
                </a:cubicBezTo>
                <a:cubicBezTo>
                  <a:pt x="12271" y="678"/>
                  <a:pt x="12623" y="809"/>
                  <a:pt x="12978" y="824"/>
                </a:cubicBezTo>
                <a:cubicBezTo>
                  <a:pt x="12999" y="824"/>
                  <a:pt x="13020" y="825"/>
                  <a:pt x="13041" y="825"/>
                </a:cubicBezTo>
                <a:cubicBezTo>
                  <a:pt x="13511" y="825"/>
                  <a:pt x="13977" y="611"/>
                  <a:pt x="14281" y="253"/>
                </a:cubicBezTo>
                <a:cubicBezTo>
                  <a:pt x="14348" y="175"/>
                  <a:pt x="14407" y="90"/>
                  <a:pt x="14457" y="1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29"/>
          <p:cNvSpPr/>
          <p:nvPr/>
        </p:nvSpPr>
        <p:spPr>
          <a:xfrm flipH="1">
            <a:off x="6310157" y="3340499"/>
            <a:ext cx="3132243" cy="2074976"/>
          </a:xfrm>
          <a:custGeom>
            <a:avLst/>
            <a:gdLst/>
            <a:ahLst/>
            <a:cxnLst/>
            <a:rect l="l" t="t" r="r" b="b"/>
            <a:pathLst>
              <a:path w="26174" h="14261" extrusionOk="0">
                <a:moveTo>
                  <a:pt x="4863" y="0"/>
                </a:moveTo>
                <a:cubicBezTo>
                  <a:pt x="4600" y="0"/>
                  <a:pt x="4337" y="25"/>
                  <a:pt x="4079" y="86"/>
                </a:cubicBezTo>
                <a:cubicBezTo>
                  <a:pt x="3577" y="206"/>
                  <a:pt x="3127" y="469"/>
                  <a:pt x="2736" y="803"/>
                </a:cubicBezTo>
                <a:cubicBezTo>
                  <a:pt x="1930" y="1492"/>
                  <a:pt x="1836" y="3135"/>
                  <a:pt x="799" y="3280"/>
                </a:cubicBezTo>
                <a:cubicBezTo>
                  <a:pt x="128" y="3374"/>
                  <a:pt x="0" y="4462"/>
                  <a:pt x="66" y="4462"/>
                </a:cubicBezTo>
                <a:cubicBezTo>
                  <a:pt x="68" y="4462"/>
                  <a:pt x="70" y="4461"/>
                  <a:pt x="72" y="4459"/>
                </a:cubicBezTo>
                <a:lnTo>
                  <a:pt x="72" y="4459"/>
                </a:lnTo>
                <a:cubicBezTo>
                  <a:pt x="67" y="5698"/>
                  <a:pt x="63" y="6939"/>
                  <a:pt x="59" y="8179"/>
                </a:cubicBezTo>
                <a:cubicBezTo>
                  <a:pt x="56" y="8831"/>
                  <a:pt x="53" y="9483"/>
                  <a:pt x="51" y="10135"/>
                </a:cubicBezTo>
                <a:cubicBezTo>
                  <a:pt x="50" y="10457"/>
                  <a:pt x="49" y="10777"/>
                  <a:pt x="48" y="11099"/>
                </a:cubicBezTo>
                <a:cubicBezTo>
                  <a:pt x="47" y="11393"/>
                  <a:pt x="48" y="11687"/>
                  <a:pt x="100" y="11976"/>
                </a:cubicBezTo>
                <a:cubicBezTo>
                  <a:pt x="186" y="12456"/>
                  <a:pt x="458" y="12928"/>
                  <a:pt x="933" y="13108"/>
                </a:cubicBezTo>
                <a:cubicBezTo>
                  <a:pt x="1033" y="13146"/>
                  <a:pt x="1145" y="13169"/>
                  <a:pt x="1252" y="13169"/>
                </a:cubicBezTo>
                <a:cubicBezTo>
                  <a:pt x="1254" y="13169"/>
                  <a:pt x="1257" y="13169"/>
                  <a:pt x="1259" y="13169"/>
                </a:cubicBezTo>
                <a:cubicBezTo>
                  <a:pt x="1388" y="13167"/>
                  <a:pt x="1479" y="13054"/>
                  <a:pt x="1583" y="12989"/>
                </a:cubicBezTo>
                <a:cubicBezTo>
                  <a:pt x="1788" y="12861"/>
                  <a:pt x="2013" y="12777"/>
                  <a:pt x="2247" y="12724"/>
                </a:cubicBezTo>
                <a:cubicBezTo>
                  <a:pt x="2483" y="12671"/>
                  <a:pt x="2724" y="12651"/>
                  <a:pt x="2966" y="12651"/>
                </a:cubicBezTo>
                <a:cubicBezTo>
                  <a:pt x="3233" y="12651"/>
                  <a:pt x="3501" y="12676"/>
                  <a:pt x="3763" y="12707"/>
                </a:cubicBezTo>
                <a:cubicBezTo>
                  <a:pt x="4310" y="12772"/>
                  <a:pt x="4853" y="12875"/>
                  <a:pt x="5400" y="12938"/>
                </a:cubicBezTo>
                <a:cubicBezTo>
                  <a:pt x="6669" y="13085"/>
                  <a:pt x="7946" y="13111"/>
                  <a:pt x="9219" y="13205"/>
                </a:cubicBezTo>
                <a:cubicBezTo>
                  <a:pt x="9860" y="13253"/>
                  <a:pt x="10500" y="13317"/>
                  <a:pt x="11134" y="13424"/>
                </a:cubicBezTo>
                <a:cubicBezTo>
                  <a:pt x="11749" y="13526"/>
                  <a:pt x="12358" y="13663"/>
                  <a:pt x="12967" y="13796"/>
                </a:cubicBezTo>
                <a:cubicBezTo>
                  <a:pt x="14136" y="14051"/>
                  <a:pt x="15300" y="14261"/>
                  <a:pt x="16498" y="14261"/>
                </a:cubicBezTo>
                <a:cubicBezTo>
                  <a:pt x="16552" y="14261"/>
                  <a:pt x="16606" y="14260"/>
                  <a:pt x="16660" y="14259"/>
                </a:cubicBezTo>
                <a:cubicBezTo>
                  <a:pt x="17953" y="14238"/>
                  <a:pt x="19236" y="14050"/>
                  <a:pt x="20525" y="13980"/>
                </a:cubicBezTo>
                <a:cubicBezTo>
                  <a:pt x="21615" y="13919"/>
                  <a:pt x="22718" y="13973"/>
                  <a:pt x="23796" y="13769"/>
                </a:cubicBezTo>
                <a:cubicBezTo>
                  <a:pt x="24313" y="13670"/>
                  <a:pt x="24820" y="13506"/>
                  <a:pt x="25277" y="13242"/>
                </a:cubicBezTo>
                <a:cubicBezTo>
                  <a:pt x="25711" y="12992"/>
                  <a:pt x="26148" y="12628"/>
                  <a:pt x="26165" y="12087"/>
                </a:cubicBezTo>
                <a:cubicBezTo>
                  <a:pt x="26174" y="11806"/>
                  <a:pt x="26071" y="11536"/>
                  <a:pt x="25960" y="11284"/>
                </a:cubicBezTo>
                <a:cubicBezTo>
                  <a:pt x="25831" y="10995"/>
                  <a:pt x="25692" y="10711"/>
                  <a:pt x="25556" y="10424"/>
                </a:cubicBezTo>
                <a:cubicBezTo>
                  <a:pt x="25280" y="9836"/>
                  <a:pt x="25017" y="9241"/>
                  <a:pt x="24726" y="8660"/>
                </a:cubicBezTo>
                <a:cubicBezTo>
                  <a:pt x="24617" y="8443"/>
                  <a:pt x="24475" y="8244"/>
                  <a:pt x="24244" y="8148"/>
                </a:cubicBezTo>
                <a:cubicBezTo>
                  <a:pt x="23992" y="8043"/>
                  <a:pt x="23700" y="8056"/>
                  <a:pt x="23431" y="8053"/>
                </a:cubicBezTo>
                <a:cubicBezTo>
                  <a:pt x="23345" y="8052"/>
                  <a:pt x="23259" y="8052"/>
                  <a:pt x="23173" y="8052"/>
                </a:cubicBezTo>
                <a:cubicBezTo>
                  <a:pt x="22618" y="8052"/>
                  <a:pt x="22062" y="8075"/>
                  <a:pt x="21508" y="8122"/>
                </a:cubicBezTo>
                <a:cubicBezTo>
                  <a:pt x="20999" y="8165"/>
                  <a:pt x="20489" y="8243"/>
                  <a:pt x="19978" y="8243"/>
                </a:cubicBezTo>
                <a:cubicBezTo>
                  <a:pt x="19867" y="8243"/>
                  <a:pt x="19756" y="8239"/>
                  <a:pt x="19645" y="8231"/>
                </a:cubicBezTo>
                <a:cubicBezTo>
                  <a:pt x="19110" y="8189"/>
                  <a:pt x="18609" y="8002"/>
                  <a:pt x="18163" y="7708"/>
                </a:cubicBezTo>
                <a:cubicBezTo>
                  <a:pt x="17269" y="7121"/>
                  <a:pt x="16691" y="6224"/>
                  <a:pt x="16067" y="5381"/>
                </a:cubicBezTo>
                <a:cubicBezTo>
                  <a:pt x="15751" y="4955"/>
                  <a:pt x="15397" y="4546"/>
                  <a:pt x="14929" y="4285"/>
                </a:cubicBezTo>
                <a:cubicBezTo>
                  <a:pt x="14463" y="4025"/>
                  <a:pt x="13935" y="3920"/>
                  <a:pt x="13408" y="3879"/>
                </a:cubicBezTo>
                <a:cubicBezTo>
                  <a:pt x="13154" y="3860"/>
                  <a:pt x="12899" y="3855"/>
                  <a:pt x="12643" y="3855"/>
                </a:cubicBezTo>
                <a:cubicBezTo>
                  <a:pt x="12450" y="3855"/>
                  <a:pt x="12257" y="3858"/>
                  <a:pt x="12064" y="3858"/>
                </a:cubicBezTo>
                <a:cubicBezTo>
                  <a:pt x="11487" y="3858"/>
                  <a:pt x="10912" y="3836"/>
                  <a:pt x="10354" y="3664"/>
                </a:cubicBezTo>
                <a:cubicBezTo>
                  <a:pt x="9893" y="3522"/>
                  <a:pt x="9465" y="3265"/>
                  <a:pt x="9185" y="2863"/>
                </a:cubicBezTo>
                <a:cubicBezTo>
                  <a:pt x="8887" y="2436"/>
                  <a:pt x="8747" y="1924"/>
                  <a:pt x="8473" y="1483"/>
                </a:cubicBezTo>
                <a:cubicBezTo>
                  <a:pt x="7915" y="585"/>
                  <a:pt x="6844" y="273"/>
                  <a:pt x="5861" y="99"/>
                </a:cubicBezTo>
                <a:cubicBezTo>
                  <a:pt x="5533" y="41"/>
                  <a:pt x="5197" y="0"/>
                  <a:pt x="4863" y="0"/>
                </a:cubicBezTo>
                <a:close/>
              </a:path>
            </a:pathLst>
          </a:custGeom>
          <a:solidFill>
            <a:srgbClr val="FF6EA7">
              <a:alpha val="49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29"/>
          <p:cNvSpPr/>
          <p:nvPr/>
        </p:nvSpPr>
        <p:spPr>
          <a:xfrm flipH="1">
            <a:off x="-305030" y="3501099"/>
            <a:ext cx="3502005" cy="1817658"/>
          </a:xfrm>
          <a:custGeom>
            <a:avLst/>
            <a:gdLst/>
            <a:ahLst/>
            <a:cxnLst/>
            <a:rect l="l" t="t" r="r" b="b"/>
            <a:pathLst>
              <a:path w="13007" h="13045" extrusionOk="0">
                <a:moveTo>
                  <a:pt x="11086" y="1"/>
                </a:moveTo>
                <a:cubicBezTo>
                  <a:pt x="10136" y="1"/>
                  <a:pt x="9220" y="578"/>
                  <a:pt x="8514" y="1160"/>
                </a:cubicBezTo>
                <a:cubicBezTo>
                  <a:pt x="7734" y="1801"/>
                  <a:pt x="7147" y="2603"/>
                  <a:pt x="6690" y="3499"/>
                </a:cubicBezTo>
                <a:cubicBezTo>
                  <a:pt x="6269" y="4325"/>
                  <a:pt x="5846" y="5241"/>
                  <a:pt x="4914" y="5581"/>
                </a:cubicBezTo>
                <a:cubicBezTo>
                  <a:pt x="3974" y="5923"/>
                  <a:pt x="2923" y="5759"/>
                  <a:pt x="2005" y="6187"/>
                </a:cubicBezTo>
                <a:cubicBezTo>
                  <a:pt x="1188" y="6570"/>
                  <a:pt x="602" y="7349"/>
                  <a:pt x="329" y="8196"/>
                </a:cubicBezTo>
                <a:cubicBezTo>
                  <a:pt x="1" y="9208"/>
                  <a:pt x="140" y="10320"/>
                  <a:pt x="509" y="11301"/>
                </a:cubicBezTo>
                <a:cubicBezTo>
                  <a:pt x="597" y="11534"/>
                  <a:pt x="989" y="11993"/>
                  <a:pt x="1051" y="11993"/>
                </a:cubicBezTo>
                <a:cubicBezTo>
                  <a:pt x="1057" y="11993"/>
                  <a:pt x="1060" y="11988"/>
                  <a:pt x="1059" y="11977"/>
                </a:cubicBezTo>
                <a:lnTo>
                  <a:pt x="1059" y="11977"/>
                </a:lnTo>
                <a:cubicBezTo>
                  <a:pt x="1717" y="12454"/>
                  <a:pt x="2513" y="12576"/>
                  <a:pt x="3318" y="12576"/>
                </a:cubicBezTo>
                <a:cubicBezTo>
                  <a:pt x="3796" y="12576"/>
                  <a:pt x="4277" y="12533"/>
                  <a:pt x="4735" y="12495"/>
                </a:cubicBezTo>
                <a:cubicBezTo>
                  <a:pt x="5450" y="12436"/>
                  <a:pt x="6168" y="12406"/>
                  <a:pt x="6885" y="12406"/>
                </a:cubicBezTo>
                <a:cubicBezTo>
                  <a:pt x="7827" y="12406"/>
                  <a:pt x="8769" y="12458"/>
                  <a:pt x="9706" y="12564"/>
                </a:cubicBezTo>
                <a:cubicBezTo>
                  <a:pt x="10641" y="12670"/>
                  <a:pt x="11568" y="12831"/>
                  <a:pt x="12485" y="13041"/>
                </a:cubicBezTo>
                <a:cubicBezTo>
                  <a:pt x="12495" y="13043"/>
                  <a:pt x="12505" y="13045"/>
                  <a:pt x="12515" y="13045"/>
                </a:cubicBezTo>
                <a:cubicBezTo>
                  <a:pt x="12578" y="13045"/>
                  <a:pt x="12630" y="12997"/>
                  <a:pt x="12632" y="12929"/>
                </a:cubicBezTo>
                <a:lnTo>
                  <a:pt x="12879" y="5509"/>
                </a:lnTo>
                <a:cubicBezTo>
                  <a:pt x="12900" y="4891"/>
                  <a:pt x="12920" y="4272"/>
                  <a:pt x="12940" y="3654"/>
                </a:cubicBezTo>
                <a:cubicBezTo>
                  <a:pt x="12960" y="3073"/>
                  <a:pt x="13006" y="2485"/>
                  <a:pt x="12985" y="1903"/>
                </a:cubicBezTo>
                <a:cubicBezTo>
                  <a:pt x="12967" y="1412"/>
                  <a:pt x="12856" y="914"/>
                  <a:pt x="12502" y="551"/>
                </a:cubicBezTo>
                <a:cubicBezTo>
                  <a:pt x="12188" y="228"/>
                  <a:pt x="11746" y="54"/>
                  <a:pt x="11303" y="11"/>
                </a:cubicBezTo>
                <a:cubicBezTo>
                  <a:pt x="11230" y="4"/>
                  <a:pt x="11158" y="1"/>
                  <a:pt x="11086" y="1"/>
                </a:cubicBezTo>
                <a:close/>
              </a:path>
            </a:pathLst>
          </a:custGeom>
          <a:solidFill>
            <a:srgbClr val="B2F7EF">
              <a:alpha val="497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29"/>
          <p:cNvSpPr/>
          <p:nvPr/>
        </p:nvSpPr>
        <p:spPr>
          <a:xfrm flipH="1">
            <a:off x="-172967" y="-346475"/>
            <a:ext cx="3877467" cy="2004202"/>
          </a:xfrm>
          <a:custGeom>
            <a:avLst/>
            <a:gdLst/>
            <a:ahLst/>
            <a:cxnLst/>
            <a:rect l="l" t="t" r="r" b="b"/>
            <a:pathLst>
              <a:path w="24377" h="8613" extrusionOk="0">
                <a:moveTo>
                  <a:pt x="22626" y="1"/>
                </a:moveTo>
                <a:cubicBezTo>
                  <a:pt x="22431" y="1"/>
                  <a:pt x="22241" y="55"/>
                  <a:pt x="22058" y="101"/>
                </a:cubicBezTo>
                <a:cubicBezTo>
                  <a:pt x="21511" y="238"/>
                  <a:pt x="20953" y="349"/>
                  <a:pt x="20391" y="439"/>
                </a:cubicBezTo>
                <a:cubicBezTo>
                  <a:pt x="18472" y="743"/>
                  <a:pt x="16508" y="793"/>
                  <a:pt x="14552" y="793"/>
                </a:cubicBezTo>
                <a:cubicBezTo>
                  <a:pt x="14183" y="793"/>
                  <a:pt x="13813" y="791"/>
                  <a:pt x="13445" y="789"/>
                </a:cubicBezTo>
                <a:cubicBezTo>
                  <a:pt x="11020" y="775"/>
                  <a:pt x="8592" y="763"/>
                  <a:pt x="6170" y="648"/>
                </a:cubicBezTo>
                <a:cubicBezTo>
                  <a:pt x="4959" y="590"/>
                  <a:pt x="3748" y="506"/>
                  <a:pt x="2545" y="383"/>
                </a:cubicBezTo>
                <a:cubicBezTo>
                  <a:pt x="2238" y="351"/>
                  <a:pt x="1932" y="316"/>
                  <a:pt x="1627" y="279"/>
                </a:cubicBezTo>
                <a:cubicBezTo>
                  <a:pt x="1398" y="252"/>
                  <a:pt x="1163" y="215"/>
                  <a:pt x="930" y="215"/>
                </a:cubicBezTo>
                <a:cubicBezTo>
                  <a:pt x="895" y="215"/>
                  <a:pt x="861" y="215"/>
                  <a:pt x="827" y="217"/>
                </a:cubicBezTo>
                <a:cubicBezTo>
                  <a:pt x="405" y="240"/>
                  <a:pt x="13" y="441"/>
                  <a:pt x="5" y="792"/>
                </a:cubicBezTo>
                <a:cubicBezTo>
                  <a:pt x="1" y="936"/>
                  <a:pt x="84" y="1057"/>
                  <a:pt x="235" y="1138"/>
                </a:cubicBezTo>
                <a:cubicBezTo>
                  <a:pt x="259" y="1152"/>
                  <a:pt x="283" y="1157"/>
                  <a:pt x="305" y="1157"/>
                </a:cubicBezTo>
                <a:cubicBezTo>
                  <a:pt x="307" y="1157"/>
                  <a:pt x="309" y="1157"/>
                  <a:pt x="311" y="1157"/>
                </a:cubicBezTo>
                <a:lnTo>
                  <a:pt x="311" y="1157"/>
                </a:lnTo>
                <a:cubicBezTo>
                  <a:pt x="180" y="1807"/>
                  <a:pt x="426" y="2480"/>
                  <a:pt x="944" y="3003"/>
                </a:cubicBezTo>
                <a:cubicBezTo>
                  <a:pt x="1219" y="3281"/>
                  <a:pt x="1569" y="3518"/>
                  <a:pt x="1974" y="3679"/>
                </a:cubicBezTo>
                <a:cubicBezTo>
                  <a:pt x="2424" y="3858"/>
                  <a:pt x="2928" y="3933"/>
                  <a:pt x="3430" y="3957"/>
                </a:cubicBezTo>
                <a:cubicBezTo>
                  <a:pt x="3565" y="3964"/>
                  <a:pt x="3702" y="3967"/>
                  <a:pt x="3838" y="3967"/>
                </a:cubicBezTo>
                <a:cubicBezTo>
                  <a:pt x="4389" y="3967"/>
                  <a:pt x="4946" y="3924"/>
                  <a:pt x="5497" y="3924"/>
                </a:cubicBezTo>
                <a:cubicBezTo>
                  <a:pt x="5880" y="3924"/>
                  <a:pt x="6260" y="3944"/>
                  <a:pt x="6634" y="4014"/>
                </a:cubicBezTo>
                <a:cubicBezTo>
                  <a:pt x="7452" y="4167"/>
                  <a:pt x="8044" y="4590"/>
                  <a:pt x="8476" y="5128"/>
                </a:cubicBezTo>
                <a:cubicBezTo>
                  <a:pt x="8889" y="5644"/>
                  <a:pt x="9168" y="6215"/>
                  <a:pt x="9504" y="6761"/>
                </a:cubicBezTo>
                <a:cubicBezTo>
                  <a:pt x="9818" y="7272"/>
                  <a:pt x="10194" y="7795"/>
                  <a:pt x="10779" y="8153"/>
                </a:cubicBezTo>
                <a:cubicBezTo>
                  <a:pt x="11306" y="8477"/>
                  <a:pt x="11931" y="8612"/>
                  <a:pt x="12573" y="8612"/>
                </a:cubicBezTo>
                <a:cubicBezTo>
                  <a:pt x="12917" y="8612"/>
                  <a:pt x="13266" y="8573"/>
                  <a:pt x="13607" y="8503"/>
                </a:cubicBezTo>
                <a:cubicBezTo>
                  <a:pt x="14755" y="8264"/>
                  <a:pt x="15723" y="7708"/>
                  <a:pt x="16790" y="7327"/>
                </a:cubicBezTo>
                <a:cubicBezTo>
                  <a:pt x="17672" y="7012"/>
                  <a:pt x="18645" y="6819"/>
                  <a:pt x="19621" y="6819"/>
                </a:cubicBezTo>
                <a:cubicBezTo>
                  <a:pt x="19841" y="6819"/>
                  <a:pt x="20062" y="6829"/>
                  <a:pt x="20281" y="6849"/>
                </a:cubicBezTo>
                <a:cubicBezTo>
                  <a:pt x="21290" y="6943"/>
                  <a:pt x="22275" y="7285"/>
                  <a:pt x="22992" y="7844"/>
                </a:cubicBezTo>
                <a:cubicBezTo>
                  <a:pt x="23170" y="7982"/>
                  <a:pt x="23328" y="8133"/>
                  <a:pt x="23467" y="8296"/>
                </a:cubicBezTo>
                <a:cubicBezTo>
                  <a:pt x="23495" y="8329"/>
                  <a:pt x="23541" y="8346"/>
                  <a:pt x="23587" y="8346"/>
                </a:cubicBezTo>
                <a:cubicBezTo>
                  <a:pt x="23643" y="8346"/>
                  <a:pt x="23698" y="8320"/>
                  <a:pt x="23718" y="8271"/>
                </a:cubicBezTo>
                <a:cubicBezTo>
                  <a:pt x="24376" y="6550"/>
                  <a:pt x="24252" y="4734"/>
                  <a:pt x="23880" y="2982"/>
                </a:cubicBezTo>
                <a:cubicBezTo>
                  <a:pt x="23786" y="2536"/>
                  <a:pt x="23676" y="2093"/>
                  <a:pt x="23557" y="1650"/>
                </a:cubicBezTo>
                <a:cubicBezTo>
                  <a:pt x="23441" y="1217"/>
                  <a:pt x="23343" y="773"/>
                  <a:pt x="23189" y="348"/>
                </a:cubicBezTo>
                <a:cubicBezTo>
                  <a:pt x="23127" y="176"/>
                  <a:pt x="22987" y="38"/>
                  <a:pt x="22748" y="8"/>
                </a:cubicBezTo>
                <a:cubicBezTo>
                  <a:pt x="22707" y="3"/>
                  <a:pt x="22666" y="1"/>
                  <a:pt x="22626" y="1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8" name="Google Shape;778;p29"/>
          <p:cNvGrpSpPr/>
          <p:nvPr/>
        </p:nvGrpSpPr>
        <p:grpSpPr>
          <a:xfrm rot="899994">
            <a:off x="1016472" y="201882"/>
            <a:ext cx="454166" cy="411416"/>
            <a:chOff x="1640475" y="1197075"/>
            <a:chExt cx="55475" cy="50250"/>
          </a:xfrm>
        </p:grpSpPr>
        <p:sp>
          <p:nvSpPr>
            <p:cNvPr id="779" name="Google Shape;779;p29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2" name="Google Shape;782;p29"/>
          <p:cNvGrpSpPr/>
          <p:nvPr/>
        </p:nvGrpSpPr>
        <p:grpSpPr>
          <a:xfrm rot="-765977">
            <a:off x="8251989" y="1521724"/>
            <a:ext cx="279616" cy="253294"/>
            <a:chOff x="1640475" y="1197075"/>
            <a:chExt cx="55475" cy="50250"/>
          </a:xfrm>
        </p:grpSpPr>
        <p:sp>
          <p:nvSpPr>
            <p:cNvPr id="783" name="Google Shape;783;p29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6" name="Google Shape;786;p29"/>
          <p:cNvSpPr/>
          <p:nvPr/>
        </p:nvSpPr>
        <p:spPr>
          <a:xfrm rot="-1686808" flipH="1">
            <a:off x="3194336" y="4571863"/>
            <a:ext cx="695049" cy="162825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29"/>
          <p:cNvSpPr/>
          <p:nvPr/>
        </p:nvSpPr>
        <p:spPr>
          <a:xfrm rot="117" flipH="1">
            <a:off x="7874199" y="150134"/>
            <a:ext cx="545177" cy="127718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8" name="Google Shape;788;p29"/>
          <p:cNvGrpSpPr/>
          <p:nvPr/>
        </p:nvGrpSpPr>
        <p:grpSpPr>
          <a:xfrm rot="-4475517">
            <a:off x="7432742" y="4442182"/>
            <a:ext cx="197770" cy="213810"/>
            <a:chOff x="1640475" y="1197075"/>
            <a:chExt cx="55475" cy="50250"/>
          </a:xfrm>
        </p:grpSpPr>
        <p:sp>
          <p:nvSpPr>
            <p:cNvPr id="789" name="Google Shape;789;p29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9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9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2" name="Google Shape;792;p29"/>
          <p:cNvSpPr/>
          <p:nvPr/>
        </p:nvSpPr>
        <p:spPr>
          <a:xfrm>
            <a:off x="891612" y="4121988"/>
            <a:ext cx="1167574" cy="854200"/>
          </a:xfrm>
          <a:custGeom>
            <a:avLst/>
            <a:gdLst/>
            <a:ahLst/>
            <a:cxnLst/>
            <a:rect l="l" t="t" r="r" b="b"/>
            <a:pathLst>
              <a:path w="29542" h="21613" extrusionOk="0">
                <a:moveTo>
                  <a:pt x="3461" y="0"/>
                </a:moveTo>
                <a:cubicBezTo>
                  <a:pt x="3371" y="0"/>
                  <a:pt x="3279" y="3"/>
                  <a:pt x="3188" y="8"/>
                </a:cubicBezTo>
                <a:cubicBezTo>
                  <a:pt x="3155" y="9"/>
                  <a:pt x="3131" y="41"/>
                  <a:pt x="3133" y="77"/>
                </a:cubicBezTo>
                <a:cubicBezTo>
                  <a:pt x="3134" y="81"/>
                  <a:pt x="3134" y="86"/>
                  <a:pt x="3135" y="89"/>
                </a:cubicBezTo>
                <a:cubicBezTo>
                  <a:pt x="3142" y="119"/>
                  <a:pt x="3169" y="141"/>
                  <a:pt x="3198" y="141"/>
                </a:cubicBezTo>
                <a:cubicBezTo>
                  <a:pt x="3199" y="141"/>
                  <a:pt x="3199" y="141"/>
                  <a:pt x="3200" y="141"/>
                </a:cubicBezTo>
                <a:cubicBezTo>
                  <a:pt x="3284" y="137"/>
                  <a:pt x="3368" y="134"/>
                  <a:pt x="3452" y="134"/>
                </a:cubicBezTo>
                <a:cubicBezTo>
                  <a:pt x="3550" y="134"/>
                  <a:pt x="3648" y="137"/>
                  <a:pt x="3745" y="143"/>
                </a:cubicBezTo>
                <a:cubicBezTo>
                  <a:pt x="3846" y="149"/>
                  <a:pt x="3949" y="158"/>
                  <a:pt x="4050" y="171"/>
                </a:cubicBezTo>
                <a:cubicBezTo>
                  <a:pt x="4052" y="171"/>
                  <a:pt x="4054" y="171"/>
                  <a:pt x="4056" y="171"/>
                </a:cubicBezTo>
                <a:cubicBezTo>
                  <a:pt x="4087" y="171"/>
                  <a:pt x="4114" y="146"/>
                  <a:pt x="4116" y="111"/>
                </a:cubicBezTo>
                <a:cubicBezTo>
                  <a:pt x="4119" y="75"/>
                  <a:pt x="4092" y="42"/>
                  <a:pt x="4059" y="37"/>
                </a:cubicBezTo>
                <a:cubicBezTo>
                  <a:pt x="3955" y="25"/>
                  <a:pt x="3850" y="15"/>
                  <a:pt x="3747" y="9"/>
                </a:cubicBezTo>
                <a:cubicBezTo>
                  <a:pt x="3653" y="3"/>
                  <a:pt x="3557" y="0"/>
                  <a:pt x="3461" y="0"/>
                </a:cubicBezTo>
                <a:close/>
                <a:moveTo>
                  <a:pt x="2344" y="125"/>
                </a:moveTo>
                <a:cubicBezTo>
                  <a:pt x="2340" y="125"/>
                  <a:pt x="2336" y="125"/>
                  <a:pt x="2332" y="126"/>
                </a:cubicBezTo>
                <a:cubicBezTo>
                  <a:pt x="2294" y="135"/>
                  <a:pt x="2257" y="143"/>
                  <a:pt x="2219" y="152"/>
                </a:cubicBezTo>
                <a:cubicBezTo>
                  <a:pt x="1978" y="213"/>
                  <a:pt x="1739" y="291"/>
                  <a:pt x="1507" y="385"/>
                </a:cubicBezTo>
                <a:cubicBezTo>
                  <a:pt x="1478" y="396"/>
                  <a:pt x="1463" y="430"/>
                  <a:pt x="1472" y="463"/>
                </a:cubicBezTo>
                <a:cubicBezTo>
                  <a:pt x="1473" y="465"/>
                  <a:pt x="1473" y="468"/>
                  <a:pt x="1474" y="471"/>
                </a:cubicBezTo>
                <a:cubicBezTo>
                  <a:pt x="1484" y="498"/>
                  <a:pt x="1508" y="515"/>
                  <a:pt x="1533" y="515"/>
                </a:cubicBezTo>
                <a:cubicBezTo>
                  <a:pt x="1540" y="515"/>
                  <a:pt x="1547" y="513"/>
                  <a:pt x="1554" y="511"/>
                </a:cubicBezTo>
                <a:cubicBezTo>
                  <a:pt x="1781" y="418"/>
                  <a:pt x="2015" y="342"/>
                  <a:pt x="2251" y="283"/>
                </a:cubicBezTo>
                <a:cubicBezTo>
                  <a:pt x="2289" y="274"/>
                  <a:pt x="2325" y="265"/>
                  <a:pt x="2361" y="256"/>
                </a:cubicBezTo>
                <a:cubicBezTo>
                  <a:pt x="2395" y="249"/>
                  <a:pt x="2415" y="214"/>
                  <a:pt x="2406" y="177"/>
                </a:cubicBezTo>
                <a:cubicBezTo>
                  <a:pt x="2406" y="177"/>
                  <a:pt x="2406" y="176"/>
                  <a:pt x="2406" y="176"/>
                </a:cubicBezTo>
                <a:cubicBezTo>
                  <a:pt x="2399" y="146"/>
                  <a:pt x="2373" y="125"/>
                  <a:pt x="2344" y="125"/>
                </a:cubicBezTo>
                <a:close/>
                <a:moveTo>
                  <a:pt x="4902" y="215"/>
                </a:moveTo>
                <a:cubicBezTo>
                  <a:pt x="4875" y="215"/>
                  <a:pt x="4851" y="234"/>
                  <a:pt x="4845" y="264"/>
                </a:cubicBezTo>
                <a:cubicBezTo>
                  <a:pt x="4843" y="275"/>
                  <a:pt x="4843" y="285"/>
                  <a:pt x="4846" y="296"/>
                </a:cubicBezTo>
                <a:cubicBezTo>
                  <a:pt x="4852" y="319"/>
                  <a:pt x="4869" y="339"/>
                  <a:pt x="4891" y="345"/>
                </a:cubicBezTo>
                <a:cubicBezTo>
                  <a:pt x="5167" y="426"/>
                  <a:pt x="5440" y="531"/>
                  <a:pt x="5705" y="657"/>
                </a:cubicBezTo>
                <a:cubicBezTo>
                  <a:pt x="5713" y="661"/>
                  <a:pt x="5722" y="663"/>
                  <a:pt x="5730" y="663"/>
                </a:cubicBezTo>
                <a:cubicBezTo>
                  <a:pt x="5753" y="663"/>
                  <a:pt x="5776" y="648"/>
                  <a:pt x="5784" y="623"/>
                </a:cubicBezTo>
                <a:cubicBezTo>
                  <a:pt x="5797" y="590"/>
                  <a:pt x="5782" y="550"/>
                  <a:pt x="5750" y="535"/>
                </a:cubicBezTo>
                <a:cubicBezTo>
                  <a:pt x="5480" y="407"/>
                  <a:pt x="5200" y="299"/>
                  <a:pt x="4919" y="217"/>
                </a:cubicBezTo>
                <a:cubicBezTo>
                  <a:pt x="4913" y="215"/>
                  <a:pt x="4908" y="215"/>
                  <a:pt x="4902" y="215"/>
                </a:cubicBezTo>
                <a:close/>
                <a:moveTo>
                  <a:pt x="761" y="768"/>
                </a:moveTo>
                <a:cubicBezTo>
                  <a:pt x="751" y="768"/>
                  <a:pt x="741" y="771"/>
                  <a:pt x="732" y="777"/>
                </a:cubicBezTo>
                <a:cubicBezTo>
                  <a:pt x="484" y="929"/>
                  <a:pt x="247" y="1103"/>
                  <a:pt x="26" y="1294"/>
                </a:cubicBezTo>
                <a:cubicBezTo>
                  <a:pt x="7" y="1310"/>
                  <a:pt x="1" y="1336"/>
                  <a:pt x="7" y="1361"/>
                </a:cubicBezTo>
                <a:cubicBezTo>
                  <a:pt x="9" y="1371"/>
                  <a:pt x="13" y="1379"/>
                  <a:pt x="19" y="1388"/>
                </a:cubicBezTo>
                <a:cubicBezTo>
                  <a:pt x="32" y="1405"/>
                  <a:pt x="50" y="1413"/>
                  <a:pt x="69" y="1413"/>
                </a:cubicBezTo>
                <a:cubicBezTo>
                  <a:pt x="82" y="1413"/>
                  <a:pt x="95" y="1409"/>
                  <a:pt x="105" y="1400"/>
                </a:cubicBezTo>
                <a:cubicBezTo>
                  <a:pt x="321" y="1214"/>
                  <a:pt x="554" y="1043"/>
                  <a:pt x="796" y="894"/>
                </a:cubicBezTo>
                <a:cubicBezTo>
                  <a:pt x="825" y="876"/>
                  <a:pt x="835" y="835"/>
                  <a:pt x="818" y="803"/>
                </a:cubicBezTo>
                <a:cubicBezTo>
                  <a:pt x="805" y="781"/>
                  <a:pt x="783" y="768"/>
                  <a:pt x="761" y="768"/>
                </a:cubicBezTo>
                <a:close/>
                <a:moveTo>
                  <a:pt x="6500" y="971"/>
                </a:moveTo>
                <a:cubicBezTo>
                  <a:pt x="6480" y="971"/>
                  <a:pt x="6461" y="982"/>
                  <a:pt x="6450" y="1002"/>
                </a:cubicBezTo>
                <a:cubicBezTo>
                  <a:pt x="6441" y="1018"/>
                  <a:pt x="6440" y="1036"/>
                  <a:pt x="6443" y="1053"/>
                </a:cubicBezTo>
                <a:cubicBezTo>
                  <a:pt x="6448" y="1069"/>
                  <a:pt x="6458" y="1084"/>
                  <a:pt x="6472" y="1095"/>
                </a:cubicBezTo>
                <a:cubicBezTo>
                  <a:pt x="6719" y="1261"/>
                  <a:pt x="6956" y="1447"/>
                  <a:pt x="7177" y="1647"/>
                </a:cubicBezTo>
                <a:cubicBezTo>
                  <a:pt x="7189" y="1659"/>
                  <a:pt x="7204" y="1664"/>
                  <a:pt x="7218" y="1664"/>
                </a:cubicBezTo>
                <a:cubicBezTo>
                  <a:pt x="7235" y="1664"/>
                  <a:pt x="7252" y="1656"/>
                  <a:pt x="7264" y="1641"/>
                </a:cubicBezTo>
                <a:cubicBezTo>
                  <a:pt x="7284" y="1613"/>
                  <a:pt x="7280" y="1570"/>
                  <a:pt x="7253" y="1547"/>
                </a:cubicBezTo>
                <a:cubicBezTo>
                  <a:pt x="7028" y="1342"/>
                  <a:pt x="6786" y="1152"/>
                  <a:pt x="6534" y="982"/>
                </a:cubicBezTo>
                <a:cubicBezTo>
                  <a:pt x="6523" y="975"/>
                  <a:pt x="6512" y="971"/>
                  <a:pt x="6500" y="971"/>
                </a:cubicBezTo>
                <a:close/>
                <a:moveTo>
                  <a:pt x="7843" y="2196"/>
                </a:moveTo>
                <a:cubicBezTo>
                  <a:pt x="7829" y="2196"/>
                  <a:pt x="7815" y="2202"/>
                  <a:pt x="7804" y="2212"/>
                </a:cubicBezTo>
                <a:cubicBezTo>
                  <a:pt x="7787" y="2230"/>
                  <a:pt x="7781" y="2254"/>
                  <a:pt x="7786" y="2279"/>
                </a:cubicBezTo>
                <a:cubicBezTo>
                  <a:pt x="7789" y="2288"/>
                  <a:pt x="7794" y="2298"/>
                  <a:pt x="7801" y="2306"/>
                </a:cubicBezTo>
                <a:cubicBezTo>
                  <a:pt x="7847" y="2363"/>
                  <a:pt x="7893" y="2421"/>
                  <a:pt x="7937" y="2480"/>
                </a:cubicBezTo>
                <a:cubicBezTo>
                  <a:pt x="8075" y="2661"/>
                  <a:pt x="8207" y="2856"/>
                  <a:pt x="8330" y="3057"/>
                </a:cubicBezTo>
                <a:cubicBezTo>
                  <a:pt x="8342" y="3078"/>
                  <a:pt x="8363" y="3089"/>
                  <a:pt x="8384" y="3089"/>
                </a:cubicBezTo>
                <a:cubicBezTo>
                  <a:pt x="8395" y="3089"/>
                  <a:pt x="8406" y="3086"/>
                  <a:pt x="8415" y="3079"/>
                </a:cubicBezTo>
                <a:cubicBezTo>
                  <a:pt x="8443" y="3060"/>
                  <a:pt x="8451" y="3018"/>
                  <a:pt x="8431" y="2987"/>
                </a:cubicBezTo>
                <a:cubicBezTo>
                  <a:pt x="8306" y="2781"/>
                  <a:pt x="8171" y="2582"/>
                  <a:pt x="8031" y="2397"/>
                </a:cubicBezTo>
                <a:cubicBezTo>
                  <a:pt x="7985" y="2337"/>
                  <a:pt x="7939" y="2278"/>
                  <a:pt x="7891" y="2220"/>
                </a:cubicBezTo>
                <a:cubicBezTo>
                  <a:pt x="7878" y="2205"/>
                  <a:pt x="7861" y="2196"/>
                  <a:pt x="7843" y="2196"/>
                </a:cubicBezTo>
                <a:close/>
                <a:moveTo>
                  <a:pt x="8818" y="3781"/>
                </a:moveTo>
                <a:cubicBezTo>
                  <a:pt x="8809" y="3781"/>
                  <a:pt x="8800" y="3783"/>
                  <a:pt x="8791" y="3787"/>
                </a:cubicBezTo>
                <a:cubicBezTo>
                  <a:pt x="8766" y="3800"/>
                  <a:pt x="8753" y="3832"/>
                  <a:pt x="8760" y="3862"/>
                </a:cubicBezTo>
                <a:cubicBezTo>
                  <a:pt x="8762" y="3866"/>
                  <a:pt x="8764" y="3872"/>
                  <a:pt x="8766" y="3876"/>
                </a:cubicBezTo>
                <a:cubicBezTo>
                  <a:pt x="8890" y="4144"/>
                  <a:pt x="9008" y="4435"/>
                  <a:pt x="9117" y="4739"/>
                </a:cubicBezTo>
                <a:cubicBezTo>
                  <a:pt x="9127" y="4767"/>
                  <a:pt x="9152" y="4784"/>
                  <a:pt x="9177" y="4784"/>
                </a:cubicBezTo>
                <a:cubicBezTo>
                  <a:pt x="9184" y="4784"/>
                  <a:pt x="9191" y="4783"/>
                  <a:pt x="9197" y="4781"/>
                </a:cubicBezTo>
                <a:cubicBezTo>
                  <a:pt x="9228" y="4768"/>
                  <a:pt x="9242" y="4728"/>
                  <a:pt x="9232" y="4695"/>
                </a:cubicBezTo>
                <a:cubicBezTo>
                  <a:pt x="9122" y="4388"/>
                  <a:pt x="9001" y="4093"/>
                  <a:pt x="8875" y="3819"/>
                </a:cubicBezTo>
                <a:cubicBezTo>
                  <a:pt x="8863" y="3795"/>
                  <a:pt x="8841" y="3781"/>
                  <a:pt x="8818" y="3781"/>
                </a:cubicBezTo>
                <a:close/>
                <a:moveTo>
                  <a:pt x="9458" y="5546"/>
                </a:moveTo>
                <a:cubicBezTo>
                  <a:pt x="9452" y="5546"/>
                  <a:pt x="9447" y="5547"/>
                  <a:pt x="9442" y="5549"/>
                </a:cubicBezTo>
                <a:cubicBezTo>
                  <a:pt x="9410" y="5558"/>
                  <a:pt x="9393" y="5594"/>
                  <a:pt x="9401" y="5628"/>
                </a:cubicBezTo>
                <a:cubicBezTo>
                  <a:pt x="9401" y="5629"/>
                  <a:pt x="9401" y="5630"/>
                  <a:pt x="9401" y="5631"/>
                </a:cubicBezTo>
                <a:cubicBezTo>
                  <a:pt x="9483" y="5913"/>
                  <a:pt x="9563" y="6226"/>
                  <a:pt x="9635" y="6539"/>
                </a:cubicBezTo>
                <a:cubicBezTo>
                  <a:pt x="9635" y="6539"/>
                  <a:pt x="9636" y="6540"/>
                  <a:pt x="9636" y="6540"/>
                </a:cubicBezTo>
                <a:cubicBezTo>
                  <a:pt x="9644" y="6570"/>
                  <a:pt x="9669" y="6592"/>
                  <a:pt x="9697" y="6592"/>
                </a:cubicBezTo>
                <a:cubicBezTo>
                  <a:pt x="9701" y="6592"/>
                  <a:pt x="9706" y="6592"/>
                  <a:pt x="9710" y="6590"/>
                </a:cubicBezTo>
                <a:cubicBezTo>
                  <a:pt x="9743" y="6583"/>
                  <a:pt x="9764" y="6548"/>
                  <a:pt x="9755" y="6511"/>
                </a:cubicBezTo>
                <a:cubicBezTo>
                  <a:pt x="9681" y="6196"/>
                  <a:pt x="9600" y="5881"/>
                  <a:pt x="9519" y="5597"/>
                </a:cubicBezTo>
                <a:cubicBezTo>
                  <a:pt x="9511" y="5566"/>
                  <a:pt x="9485" y="5546"/>
                  <a:pt x="9458" y="5546"/>
                </a:cubicBezTo>
                <a:close/>
                <a:moveTo>
                  <a:pt x="9894" y="7378"/>
                </a:moveTo>
                <a:cubicBezTo>
                  <a:pt x="9890" y="7378"/>
                  <a:pt x="9886" y="7378"/>
                  <a:pt x="9882" y="7379"/>
                </a:cubicBezTo>
                <a:cubicBezTo>
                  <a:pt x="9849" y="7386"/>
                  <a:pt x="9829" y="7420"/>
                  <a:pt x="9836" y="7457"/>
                </a:cubicBezTo>
                <a:cubicBezTo>
                  <a:pt x="9886" y="7706"/>
                  <a:pt x="9936" y="7953"/>
                  <a:pt x="9985" y="8200"/>
                </a:cubicBezTo>
                <a:lnTo>
                  <a:pt x="10019" y="8380"/>
                </a:lnTo>
                <a:cubicBezTo>
                  <a:pt x="10020" y="8381"/>
                  <a:pt x="10020" y="8382"/>
                  <a:pt x="10020" y="8383"/>
                </a:cubicBezTo>
                <a:cubicBezTo>
                  <a:pt x="10028" y="8413"/>
                  <a:pt x="10054" y="8435"/>
                  <a:pt x="10082" y="8435"/>
                </a:cubicBezTo>
                <a:cubicBezTo>
                  <a:pt x="10085" y="8435"/>
                  <a:pt x="10089" y="8435"/>
                  <a:pt x="10093" y="8434"/>
                </a:cubicBezTo>
                <a:cubicBezTo>
                  <a:pt x="10126" y="8429"/>
                  <a:pt x="10147" y="8394"/>
                  <a:pt x="10140" y="8357"/>
                </a:cubicBezTo>
                <a:lnTo>
                  <a:pt x="10104" y="8178"/>
                </a:lnTo>
                <a:cubicBezTo>
                  <a:pt x="10056" y="7931"/>
                  <a:pt x="10007" y="7682"/>
                  <a:pt x="9956" y="7433"/>
                </a:cubicBezTo>
                <a:cubicBezTo>
                  <a:pt x="9946" y="7398"/>
                  <a:pt x="9922" y="7378"/>
                  <a:pt x="9894" y="7378"/>
                </a:cubicBezTo>
                <a:close/>
                <a:moveTo>
                  <a:pt x="10265" y="9224"/>
                </a:moveTo>
                <a:cubicBezTo>
                  <a:pt x="10261" y="9224"/>
                  <a:pt x="10257" y="9224"/>
                  <a:pt x="10253" y="9225"/>
                </a:cubicBezTo>
                <a:cubicBezTo>
                  <a:pt x="10220" y="9232"/>
                  <a:pt x="10199" y="9266"/>
                  <a:pt x="10207" y="9303"/>
                </a:cubicBezTo>
                <a:cubicBezTo>
                  <a:pt x="10280" y="9642"/>
                  <a:pt x="10348" y="9944"/>
                  <a:pt x="10417" y="10224"/>
                </a:cubicBezTo>
                <a:cubicBezTo>
                  <a:pt x="10425" y="10255"/>
                  <a:pt x="10451" y="10276"/>
                  <a:pt x="10479" y="10276"/>
                </a:cubicBezTo>
                <a:cubicBezTo>
                  <a:pt x="10484" y="10276"/>
                  <a:pt x="10488" y="10275"/>
                  <a:pt x="10493" y="10274"/>
                </a:cubicBezTo>
                <a:cubicBezTo>
                  <a:pt x="10525" y="10266"/>
                  <a:pt x="10544" y="10230"/>
                  <a:pt x="10536" y="10194"/>
                </a:cubicBezTo>
                <a:cubicBezTo>
                  <a:pt x="10466" y="9916"/>
                  <a:pt x="10398" y="9617"/>
                  <a:pt x="10327" y="9278"/>
                </a:cubicBezTo>
                <a:cubicBezTo>
                  <a:pt x="10316" y="9243"/>
                  <a:pt x="10293" y="9224"/>
                  <a:pt x="10265" y="9224"/>
                </a:cubicBezTo>
                <a:close/>
                <a:moveTo>
                  <a:pt x="22673" y="11500"/>
                </a:moveTo>
                <a:cubicBezTo>
                  <a:pt x="22667" y="11500"/>
                  <a:pt x="22660" y="11500"/>
                  <a:pt x="22653" y="11500"/>
                </a:cubicBezTo>
                <a:cubicBezTo>
                  <a:pt x="22620" y="11500"/>
                  <a:pt x="22594" y="11530"/>
                  <a:pt x="22596" y="11567"/>
                </a:cubicBezTo>
                <a:cubicBezTo>
                  <a:pt x="22596" y="11573"/>
                  <a:pt x="22596" y="11577"/>
                  <a:pt x="22597" y="11582"/>
                </a:cubicBezTo>
                <a:cubicBezTo>
                  <a:pt x="22604" y="11612"/>
                  <a:pt x="22629" y="11634"/>
                  <a:pt x="22657" y="11634"/>
                </a:cubicBezTo>
                <a:cubicBezTo>
                  <a:pt x="22657" y="11634"/>
                  <a:pt x="22658" y="11634"/>
                  <a:pt x="22659" y="11634"/>
                </a:cubicBezTo>
                <a:cubicBezTo>
                  <a:pt x="22943" y="11634"/>
                  <a:pt x="23229" y="11655"/>
                  <a:pt x="23510" y="11698"/>
                </a:cubicBezTo>
                <a:cubicBezTo>
                  <a:pt x="23513" y="11698"/>
                  <a:pt x="23516" y="11699"/>
                  <a:pt x="23519" y="11699"/>
                </a:cubicBezTo>
                <a:cubicBezTo>
                  <a:pt x="23550" y="11699"/>
                  <a:pt x="23575" y="11674"/>
                  <a:pt x="23578" y="11641"/>
                </a:cubicBezTo>
                <a:cubicBezTo>
                  <a:pt x="23581" y="11605"/>
                  <a:pt x="23556" y="11571"/>
                  <a:pt x="23523" y="11565"/>
                </a:cubicBezTo>
                <a:cubicBezTo>
                  <a:pt x="23242" y="11523"/>
                  <a:pt x="22956" y="11500"/>
                  <a:pt x="22673" y="11500"/>
                </a:cubicBezTo>
                <a:close/>
                <a:moveTo>
                  <a:pt x="21800" y="11570"/>
                </a:moveTo>
                <a:cubicBezTo>
                  <a:pt x="21797" y="11570"/>
                  <a:pt x="21794" y="11570"/>
                  <a:pt x="21791" y="11571"/>
                </a:cubicBezTo>
                <a:cubicBezTo>
                  <a:pt x="21646" y="11594"/>
                  <a:pt x="21502" y="11624"/>
                  <a:pt x="21361" y="11659"/>
                </a:cubicBezTo>
                <a:cubicBezTo>
                  <a:pt x="21222" y="11694"/>
                  <a:pt x="21085" y="11734"/>
                  <a:pt x="20952" y="11779"/>
                </a:cubicBezTo>
                <a:cubicBezTo>
                  <a:pt x="20922" y="11790"/>
                  <a:pt x="20905" y="11824"/>
                  <a:pt x="20913" y="11857"/>
                </a:cubicBezTo>
                <a:cubicBezTo>
                  <a:pt x="20914" y="11859"/>
                  <a:pt x="20914" y="11861"/>
                  <a:pt x="20915" y="11862"/>
                </a:cubicBezTo>
                <a:cubicBezTo>
                  <a:pt x="20924" y="11891"/>
                  <a:pt x="20949" y="11909"/>
                  <a:pt x="20975" y="11909"/>
                </a:cubicBezTo>
                <a:cubicBezTo>
                  <a:pt x="20981" y="11909"/>
                  <a:pt x="20987" y="11908"/>
                  <a:pt x="20993" y="11906"/>
                </a:cubicBezTo>
                <a:cubicBezTo>
                  <a:pt x="21124" y="11862"/>
                  <a:pt x="21257" y="11823"/>
                  <a:pt x="21393" y="11790"/>
                </a:cubicBezTo>
                <a:cubicBezTo>
                  <a:pt x="21531" y="11755"/>
                  <a:pt x="21673" y="11727"/>
                  <a:pt x="21815" y="11703"/>
                </a:cubicBezTo>
                <a:cubicBezTo>
                  <a:pt x="21848" y="11698"/>
                  <a:pt x="21869" y="11664"/>
                  <a:pt x="21863" y="11627"/>
                </a:cubicBezTo>
                <a:cubicBezTo>
                  <a:pt x="21857" y="11594"/>
                  <a:pt x="21830" y="11570"/>
                  <a:pt x="21800" y="11570"/>
                </a:cubicBezTo>
                <a:close/>
                <a:moveTo>
                  <a:pt x="10723" y="11050"/>
                </a:moveTo>
                <a:cubicBezTo>
                  <a:pt x="10717" y="11050"/>
                  <a:pt x="10712" y="11051"/>
                  <a:pt x="10706" y="11053"/>
                </a:cubicBezTo>
                <a:cubicBezTo>
                  <a:pt x="10675" y="11062"/>
                  <a:pt x="10658" y="11097"/>
                  <a:pt x="10666" y="11132"/>
                </a:cubicBezTo>
                <a:cubicBezTo>
                  <a:pt x="10667" y="11133"/>
                  <a:pt x="10667" y="11134"/>
                  <a:pt x="10667" y="11136"/>
                </a:cubicBezTo>
                <a:cubicBezTo>
                  <a:pt x="10766" y="11455"/>
                  <a:pt x="10866" y="11748"/>
                  <a:pt x="10975" y="12030"/>
                </a:cubicBezTo>
                <a:cubicBezTo>
                  <a:pt x="10986" y="12057"/>
                  <a:pt x="11010" y="12073"/>
                  <a:pt x="11035" y="12073"/>
                </a:cubicBezTo>
                <a:cubicBezTo>
                  <a:pt x="11042" y="12073"/>
                  <a:pt x="11049" y="12071"/>
                  <a:pt x="11056" y="12069"/>
                </a:cubicBezTo>
                <a:cubicBezTo>
                  <a:pt x="11087" y="12056"/>
                  <a:pt x="11101" y="12017"/>
                  <a:pt x="11088" y="11982"/>
                </a:cubicBezTo>
                <a:cubicBezTo>
                  <a:pt x="10980" y="11704"/>
                  <a:pt x="10881" y="11416"/>
                  <a:pt x="10784" y="11098"/>
                </a:cubicBezTo>
                <a:cubicBezTo>
                  <a:pt x="10775" y="11069"/>
                  <a:pt x="10750" y="11050"/>
                  <a:pt x="10723" y="11050"/>
                </a:cubicBezTo>
                <a:close/>
                <a:moveTo>
                  <a:pt x="24363" y="11764"/>
                </a:moveTo>
                <a:cubicBezTo>
                  <a:pt x="24336" y="11764"/>
                  <a:pt x="24311" y="11783"/>
                  <a:pt x="24305" y="11812"/>
                </a:cubicBezTo>
                <a:cubicBezTo>
                  <a:pt x="24302" y="11823"/>
                  <a:pt x="24303" y="11835"/>
                  <a:pt x="24305" y="11845"/>
                </a:cubicBezTo>
                <a:cubicBezTo>
                  <a:pt x="24311" y="11869"/>
                  <a:pt x="24327" y="11888"/>
                  <a:pt x="24350" y="11894"/>
                </a:cubicBezTo>
                <a:cubicBezTo>
                  <a:pt x="24611" y="11978"/>
                  <a:pt x="24867" y="12080"/>
                  <a:pt x="25111" y="12200"/>
                </a:cubicBezTo>
                <a:lnTo>
                  <a:pt x="25158" y="12224"/>
                </a:lnTo>
                <a:cubicBezTo>
                  <a:pt x="25166" y="12229"/>
                  <a:pt x="25175" y="12230"/>
                  <a:pt x="25184" y="12230"/>
                </a:cubicBezTo>
                <a:cubicBezTo>
                  <a:pt x="25207" y="12230"/>
                  <a:pt x="25229" y="12217"/>
                  <a:pt x="25239" y="12192"/>
                </a:cubicBezTo>
                <a:cubicBezTo>
                  <a:pt x="25252" y="12159"/>
                  <a:pt x="25237" y="12119"/>
                  <a:pt x="25205" y="12103"/>
                </a:cubicBezTo>
                <a:lnTo>
                  <a:pt x="25158" y="12079"/>
                </a:lnTo>
                <a:cubicBezTo>
                  <a:pt x="24908" y="11956"/>
                  <a:pt x="24646" y="11852"/>
                  <a:pt x="24380" y="11766"/>
                </a:cubicBezTo>
                <a:cubicBezTo>
                  <a:pt x="24374" y="11765"/>
                  <a:pt x="24369" y="11764"/>
                  <a:pt x="24363" y="11764"/>
                </a:cubicBezTo>
                <a:close/>
                <a:moveTo>
                  <a:pt x="20185" y="12120"/>
                </a:moveTo>
                <a:cubicBezTo>
                  <a:pt x="20176" y="12120"/>
                  <a:pt x="20167" y="12122"/>
                  <a:pt x="20158" y="12127"/>
                </a:cubicBezTo>
                <a:cubicBezTo>
                  <a:pt x="19902" y="12267"/>
                  <a:pt x="19658" y="12432"/>
                  <a:pt x="19434" y="12615"/>
                </a:cubicBezTo>
                <a:cubicBezTo>
                  <a:pt x="19413" y="12631"/>
                  <a:pt x="19406" y="12659"/>
                  <a:pt x="19412" y="12684"/>
                </a:cubicBezTo>
                <a:cubicBezTo>
                  <a:pt x="19414" y="12692"/>
                  <a:pt x="19419" y="12701"/>
                  <a:pt x="19424" y="12708"/>
                </a:cubicBezTo>
                <a:cubicBezTo>
                  <a:pt x="19436" y="12727"/>
                  <a:pt x="19456" y="12736"/>
                  <a:pt x="19475" y="12736"/>
                </a:cubicBezTo>
                <a:cubicBezTo>
                  <a:pt x="19488" y="12736"/>
                  <a:pt x="19500" y="12732"/>
                  <a:pt x="19511" y="12723"/>
                </a:cubicBezTo>
                <a:cubicBezTo>
                  <a:pt x="19729" y="12545"/>
                  <a:pt x="19967" y="12385"/>
                  <a:pt x="20218" y="12247"/>
                </a:cubicBezTo>
                <a:cubicBezTo>
                  <a:pt x="20247" y="12231"/>
                  <a:pt x="20257" y="12190"/>
                  <a:pt x="20241" y="12157"/>
                </a:cubicBezTo>
                <a:cubicBezTo>
                  <a:pt x="20230" y="12134"/>
                  <a:pt x="20208" y="12120"/>
                  <a:pt x="20185" y="12120"/>
                </a:cubicBezTo>
                <a:close/>
                <a:moveTo>
                  <a:pt x="25947" y="12554"/>
                </a:moveTo>
                <a:cubicBezTo>
                  <a:pt x="25927" y="12554"/>
                  <a:pt x="25908" y="12565"/>
                  <a:pt x="25897" y="12584"/>
                </a:cubicBezTo>
                <a:cubicBezTo>
                  <a:pt x="25888" y="12599"/>
                  <a:pt x="25886" y="12619"/>
                  <a:pt x="25890" y="12636"/>
                </a:cubicBezTo>
                <a:cubicBezTo>
                  <a:pt x="25895" y="12652"/>
                  <a:pt x="25904" y="12667"/>
                  <a:pt x="25919" y="12676"/>
                </a:cubicBezTo>
                <a:cubicBezTo>
                  <a:pt x="26161" y="12844"/>
                  <a:pt x="26397" y="13032"/>
                  <a:pt x="26621" y="13235"/>
                </a:cubicBezTo>
                <a:cubicBezTo>
                  <a:pt x="26633" y="13246"/>
                  <a:pt x="26648" y="13252"/>
                  <a:pt x="26662" y="13252"/>
                </a:cubicBezTo>
                <a:cubicBezTo>
                  <a:pt x="26680" y="13252"/>
                  <a:pt x="26697" y="13244"/>
                  <a:pt x="26708" y="13229"/>
                </a:cubicBezTo>
                <a:cubicBezTo>
                  <a:pt x="26729" y="13200"/>
                  <a:pt x="26724" y="13158"/>
                  <a:pt x="26697" y="13134"/>
                </a:cubicBezTo>
                <a:cubicBezTo>
                  <a:pt x="26468" y="12927"/>
                  <a:pt x="26228" y="12735"/>
                  <a:pt x="25981" y="12565"/>
                </a:cubicBezTo>
                <a:cubicBezTo>
                  <a:pt x="25971" y="12558"/>
                  <a:pt x="25959" y="12554"/>
                  <a:pt x="25947" y="12554"/>
                </a:cubicBezTo>
                <a:close/>
                <a:moveTo>
                  <a:pt x="11409" y="12797"/>
                </a:moveTo>
                <a:cubicBezTo>
                  <a:pt x="11400" y="12797"/>
                  <a:pt x="11391" y="12799"/>
                  <a:pt x="11382" y="12803"/>
                </a:cubicBezTo>
                <a:cubicBezTo>
                  <a:pt x="11357" y="12817"/>
                  <a:pt x="11346" y="12848"/>
                  <a:pt x="11353" y="12878"/>
                </a:cubicBezTo>
                <a:cubicBezTo>
                  <a:pt x="11354" y="12884"/>
                  <a:pt x="11356" y="12888"/>
                  <a:pt x="11360" y="12893"/>
                </a:cubicBezTo>
                <a:cubicBezTo>
                  <a:pt x="11505" y="13182"/>
                  <a:pt x="11664" y="13455"/>
                  <a:pt x="11833" y="13707"/>
                </a:cubicBezTo>
                <a:cubicBezTo>
                  <a:pt x="11845" y="13726"/>
                  <a:pt x="11865" y="13737"/>
                  <a:pt x="11885" y="13737"/>
                </a:cubicBezTo>
                <a:cubicBezTo>
                  <a:pt x="11897" y="13737"/>
                  <a:pt x="11909" y="13733"/>
                  <a:pt x="11919" y="13724"/>
                </a:cubicBezTo>
                <a:cubicBezTo>
                  <a:pt x="11946" y="13704"/>
                  <a:pt x="11951" y="13662"/>
                  <a:pt x="11931" y="13631"/>
                </a:cubicBezTo>
                <a:cubicBezTo>
                  <a:pt x="11766" y="13385"/>
                  <a:pt x="11610" y="13115"/>
                  <a:pt x="11466" y="12833"/>
                </a:cubicBezTo>
                <a:cubicBezTo>
                  <a:pt x="11454" y="12810"/>
                  <a:pt x="11432" y="12797"/>
                  <a:pt x="11409" y="12797"/>
                </a:cubicBezTo>
                <a:close/>
                <a:moveTo>
                  <a:pt x="18848" y="13219"/>
                </a:moveTo>
                <a:cubicBezTo>
                  <a:pt x="18832" y="13219"/>
                  <a:pt x="18816" y="13226"/>
                  <a:pt x="18804" y="13239"/>
                </a:cubicBezTo>
                <a:cubicBezTo>
                  <a:pt x="18619" y="13460"/>
                  <a:pt x="18452" y="13692"/>
                  <a:pt x="18268" y="13951"/>
                </a:cubicBezTo>
                <a:cubicBezTo>
                  <a:pt x="18256" y="13968"/>
                  <a:pt x="18253" y="13989"/>
                  <a:pt x="18259" y="14009"/>
                </a:cubicBezTo>
                <a:cubicBezTo>
                  <a:pt x="18262" y="14022"/>
                  <a:pt x="18269" y="14035"/>
                  <a:pt x="18281" y="14045"/>
                </a:cubicBezTo>
                <a:cubicBezTo>
                  <a:pt x="18293" y="14055"/>
                  <a:pt x="18307" y="14060"/>
                  <a:pt x="18320" y="14060"/>
                </a:cubicBezTo>
                <a:cubicBezTo>
                  <a:pt x="18338" y="14060"/>
                  <a:pt x="18355" y="14052"/>
                  <a:pt x="18366" y="14036"/>
                </a:cubicBezTo>
                <a:cubicBezTo>
                  <a:pt x="18549" y="13779"/>
                  <a:pt x="18715" y="13549"/>
                  <a:pt x="18897" y="13331"/>
                </a:cubicBezTo>
                <a:cubicBezTo>
                  <a:pt x="18920" y="13305"/>
                  <a:pt x="18917" y="13263"/>
                  <a:pt x="18891" y="13237"/>
                </a:cubicBezTo>
                <a:cubicBezTo>
                  <a:pt x="18879" y="13225"/>
                  <a:pt x="18863" y="13219"/>
                  <a:pt x="18848" y="13219"/>
                </a:cubicBezTo>
                <a:close/>
                <a:moveTo>
                  <a:pt x="27299" y="13772"/>
                </a:moveTo>
                <a:cubicBezTo>
                  <a:pt x="27284" y="13772"/>
                  <a:pt x="27269" y="13777"/>
                  <a:pt x="27258" y="13790"/>
                </a:cubicBezTo>
                <a:cubicBezTo>
                  <a:pt x="27242" y="13806"/>
                  <a:pt x="27236" y="13830"/>
                  <a:pt x="27242" y="13854"/>
                </a:cubicBezTo>
                <a:cubicBezTo>
                  <a:pt x="27245" y="13864"/>
                  <a:pt x="27249" y="13875"/>
                  <a:pt x="27258" y="13884"/>
                </a:cubicBezTo>
                <a:cubicBezTo>
                  <a:pt x="27455" y="14111"/>
                  <a:pt x="27646" y="14355"/>
                  <a:pt x="27821" y="14608"/>
                </a:cubicBezTo>
                <a:cubicBezTo>
                  <a:pt x="27834" y="14626"/>
                  <a:pt x="27853" y="14635"/>
                  <a:pt x="27872" y="14635"/>
                </a:cubicBezTo>
                <a:cubicBezTo>
                  <a:pt x="27884" y="14635"/>
                  <a:pt x="27897" y="14631"/>
                  <a:pt x="27907" y="14623"/>
                </a:cubicBezTo>
                <a:cubicBezTo>
                  <a:pt x="27934" y="14601"/>
                  <a:pt x="27938" y="14560"/>
                  <a:pt x="27918" y="14530"/>
                </a:cubicBezTo>
                <a:cubicBezTo>
                  <a:pt x="27740" y="14272"/>
                  <a:pt x="27546" y="14025"/>
                  <a:pt x="27345" y="13794"/>
                </a:cubicBezTo>
                <a:cubicBezTo>
                  <a:pt x="27332" y="13779"/>
                  <a:pt x="27315" y="13772"/>
                  <a:pt x="27299" y="13772"/>
                </a:cubicBezTo>
                <a:close/>
                <a:moveTo>
                  <a:pt x="12451" y="14328"/>
                </a:moveTo>
                <a:cubicBezTo>
                  <a:pt x="12436" y="14328"/>
                  <a:pt x="12421" y="14335"/>
                  <a:pt x="12410" y="14347"/>
                </a:cubicBezTo>
                <a:cubicBezTo>
                  <a:pt x="12394" y="14364"/>
                  <a:pt x="12389" y="14388"/>
                  <a:pt x="12395" y="14410"/>
                </a:cubicBezTo>
                <a:cubicBezTo>
                  <a:pt x="12398" y="14422"/>
                  <a:pt x="12403" y="14433"/>
                  <a:pt x="12412" y="14442"/>
                </a:cubicBezTo>
                <a:cubicBezTo>
                  <a:pt x="12623" y="14666"/>
                  <a:pt x="12855" y="14872"/>
                  <a:pt x="13101" y="15055"/>
                </a:cubicBezTo>
                <a:cubicBezTo>
                  <a:pt x="13112" y="15064"/>
                  <a:pt x="13125" y="15068"/>
                  <a:pt x="13137" y="15068"/>
                </a:cubicBezTo>
                <a:cubicBezTo>
                  <a:pt x="13156" y="15068"/>
                  <a:pt x="13175" y="15058"/>
                  <a:pt x="13186" y="15039"/>
                </a:cubicBezTo>
                <a:cubicBezTo>
                  <a:pt x="13205" y="15008"/>
                  <a:pt x="13196" y="14967"/>
                  <a:pt x="13167" y="14945"/>
                </a:cubicBezTo>
                <a:cubicBezTo>
                  <a:pt x="12928" y="14767"/>
                  <a:pt x="12701" y="14566"/>
                  <a:pt x="12496" y="14348"/>
                </a:cubicBezTo>
                <a:cubicBezTo>
                  <a:pt x="12484" y="14335"/>
                  <a:pt x="12467" y="14328"/>
                  <a:pt x="12451" y="14328"/>
                </a:cubicBezTo>
                <a:close/>
                <a:moveTo>
                  <a:pt x="17786" y="14639"/>
                </a:moveTo>
                <a:cubicBezTo>
                  <a:pt x="17769" y="14639"/>
                  <a:pt x="17753" y="14646"/>
                  <a:pt x="17742" y="14660"/>
                </a:cubicBezTo>
                <a:cubicBezTo>
                  <a:pt x="17532" y="14920"/>
                  <a:pt x="17339" y="15114"/>
                  <a:pt x="17136" y="15273"/>
                </a:cubicBezTo>
                <a:cubicBezTo>
                  <a:pt x="17115" y="15289"/>
                  <a:pt x="17108" y="15317"/>
                  <a:pt x="17114" y="15343"/>
                </a:cubicBezTo>
                <a:cubicBezTo>
                  <a:pt x="17117" y="15350"/>
                  <a:pt x="17120" y="15359"/>
                  <a:pt x="17124" y="15366"/>
                </a:cubicBezTo>
                <a:cubicBezTo>
                  <a:pt x="17137" y="15385"/>
                  <a:pt x="17157" y="15395"/>
                  <a:pt x="17176" y="15395"/>
                </a:cubicBezTo>
                <a:cubicBezTo>
                  <a:pt x="17188" y="15395"/>
                  <a:pt x="17200" y="15391"/>
                  <a:pt x="17211" y="15382"/>
                </a:cubicBezTo>
                <a:cubicBezTo>
                  <a:pt x="17421" y="15218"/>
                  <a:pt x="17620" y="15017"/>
                  <a:pt x="17836" y="14752"/>
                </a:cubicBezTo>
                <a:cubicBezTo>
                  <a:pt x="17858" y="14724"/>
                  <a:pt x="17855" y="14682"/>
                  <a:pt x="17829" y="14657"/>
                </a:cubicBezTo>
                <a:cubicBezTo>
                  <a:pt x="17816" y="14645"/>
                  <a:pt x="17801" y="14639"/>
                  <a:pt x="17786" y="14639"/>
                </a:cubicBezTo>
                <a:close/>
                <a:moveTo>
                  <a:pt x="13895" y="15400"/>
                </a:moveTo>
                <a:cubicBezTo>
                  <a:pt x="13872" y="15400"/>
                  <a:pt x="13851" y="15415"/>
                  <a:pt x="13841" y="15440"/>
                </a:cubicBezTo>
                <a:cubicBezTo>
                  <a:pt x="13836" y="15454"/>
                  <a:pt x="13835" y="15469"/>
                  <a:pt x="13839" y="15483"/>
                </a:cubicBezTo>
                <a:cubicBezTo>
                  <a:pt x="13843" y="15502"/>
                  <a:pt x="13856" y="15519"/>
                  <a:pt x="13874" y="15529"/>
                </a:cubicBezTo>
                <a:cubicBezTo>
                  <a:pt x="14151" y="15663"/>
                  <a:pt x="14432" y="15768"/>
                  <a:pt x="14711" y="15837"/>
                </a:cubicBezTo>
                <a:cubicBezTo>
                  <a:pt x="14716" y="15839"/>
                  <a:pt x="14721" y="15839"/>
                  <a:pt x="14725" y="15839"/>
                </a:cubicBezTo>
                <a:cubicBezTo>
                  <a:pt x="14754" y="15839"/>
                  <a:pt x="14778" y="15818"/>
                  <a:pt x="14782" y="15787"/>
                </a:cubicBezTo>
                <a:cubicBezTo>
                  <a:pt x="14789" y="15751"/>
                  <a:pt x="14767" y="15716"/>
                  <a:pt x="14733" y="15707"/>
                </a:cubicBezTo>
                <a:cubicBezTo>
                  <a:pt x="14463" y="15639"/>
                  <a:pt x="14189" y="15538"/>
                  <a:pt x="13921" y="15407"/>
                </a:cubicBezTo>
                <a:cubicBezTo>
                  <a:pt x="13913" y="15403"/>
                  <a:pt x="13904" y="15400"/>
                  <a:pt x="13895" y="15400"/>
                </a:cubicBezTo>
                <a:close/>
                <a:moveTo>
                  <a:pt x="16417" y="15670"/>
                </a:moveTo>
                <a:cubicBezTo>
                  <a:pt x="16411" y="15670"/>
                  <a:pt x="16406" y="15671"/>
                  <a:pt x="16400" y="15673"/>
                </a:cubicBezTo>
                <a:cubicBezTo>
                  <a:pt x="16334" y="15695"/>
                  <a:pt x="16267" y="15715"/>
                  <a:pt x="16200" y="15732"/>
                </a:cubicBezTo>
                <a:cubicBezTo>
                  <a:pt x="16001" y="15781"/>
                  <a:pt x="15791" y="15808"/>
                  <a:pt x="15576" y="15811"/>
                </a:cubicBezTo>
                <a:cubicBezTo>
                  <a:pt x="15542" y="15811"/>
                  <a:pt x="15516" y="15842"/>
                  <a:pt x="15518" y="15878"/>
                </a:cubicBezTo>
                <a:cubicBezTo>
                  <a:pt x="15518" y="15883"/>
                  <a:pt x="15518" y="15888"/>
                  <a:pt x="15519" y="15892"/>
                </a:cubicBezTo>
                <a:cubicBezTo>
                  <a:pt x="15527" y="15922"/>
                  <a:pt x="15554" y="15944"/>
                  <a:pt x="15583" y="15944"/>
                </a:cubicBezTo>
                <a:cubicBezTo>
                  <a:pt x="15807" y="15941"/>
                  <a:pt x="16025" y="15914"/>
                  <a:pt x="16233" y="15862"/>
                </a:cubicBezTo>
                <a:cubicBezTo>
                  <a:pt x="16303" y="15845"/>
                  <a:pt x="16372" y="15825"/>
                  <a:pt x="16441" y="15801"/>
                </a:cubicBezTo>
                <a:cubicBezTo>
                  <a:pt x="16473" y="15790"/>
                  <a:pt x="16488" y="15752"/>
                  <a:pt x="16479" y="15718"/>
                </a:cubicBezTo>
                <a:cubicBezTo>
                  <a:pt x="16469" y="15689"/>
                  <a:pt x="16444" y="15670"/>
                  <a:pt x="16417" y="15670"/>
                </a:cubicBezTo>
                <a:close/>
                <a:moveTo>
                  <a:pt x="28358" y="15294"/>
                </a:moveTo>
                <a:cubicBezTo>
                  <a:pt x="28348" y="15294"/>
                  <a:pt x="28337" y="15296"/>
                  <a:pt x="28328" y="15302"/>
                </a:cubicBezTo>
                <a:cubicBezTo>
                  <a:pt x="28305" y="15317"/>
                  <a:pt x="28294" y="15347"/>
                  <a:pt x="28301" y="15376"/>
                </a:cubicBezTo>
                <a:cubicBezTo>
                  <a:pt x="28303" y="15381"/>
                  <a:pt x="28305" y="15388"/>
                  <a:pt x="28308" y="15393"/>
                </a:cubicBezTo>
                <a:cubicBezTo>
                  <a:pt x="28456" y="15663"/>
                  <a:pt x="28593" y="15944"/>
                  <a:pt x="28715" y="16229"/>
                </a:cubicBezTo>
                <a:cubicBezTo>
                  <a:pt x="28726" y="16255"/>
                  <a:pt x="28749" y="16270"/>
                  <a:pt x="28773" y="16270"/>
                </a:cubicBezTo>
                <a:cubicBezTo>
                  <a:pt x="28781" y="16270"/>
                  <a:pt x="28789" y="16269"/>
                  <a:pt x="28797" y="16265"/>
                </a:cubicBezTo>
                <a:cubicBezTo>
                  <a:pt x="28828" y="16251"/>
                  <a:pt x="28840" y="16211"/>
                  <a:pt x="28826" y="16177"/>
                </a:cubicBezTo>
                <a:cubicBezTo>
                  <a:pt x="28703" y="15888"/>
                  <a:pt x="28563" y="15602"/>
                  <a:pt x="28413" y="15329"/>
                </a:cubicBezTo>
                <a:cubicBezTo>
                  <a:pt x="28401" y="15306"/>
                  <a:pt x="28379" y="15294"/>
                  <a:pt x="28358" y="15294"/>
                </a:cubicBezTo>
                <a:close/>
                <a:moveTo>
                  <a:pt x="29094" y="17018"/>
                </a:moveTo>
                <a:cubicBezTo>
                  <a:pt x="29088" y="17018"/>
                  <a:pt x="29082" y="17019"/>
                  <a:pt x="29076" y="17021"/>
                </a:cubicBezTo>
                <a:cubicBezTo>
                  <a:pt x="29045" y="17031"/>
                  <a:pt x="29028" y="17066"/>
                  <a:pt x="29036" y="17100"/>
                </a:cubicBezTo>
                <a:cubicBezTo>
                  <a:pt x="29036" y="17101"/>
                  <a:pt x="29038" y="17102"/>
                  <a:pt x="29038" y="17103"/>
                </a:cubicBezTo>
                <a:cubicBezTo>
                  <a:pt x="29112" y="17342"/>
                  <a:pt x="29176" y="17583"/>
                  <a:pt x="29232" y="17823"/>
                </a:cubicBezTo>
                <a:cubicBezTo>
                  <a:pt x="29245" y="17884"/>
                  <a:pt x="29259" y="17946"/>
                  <a:pt x="29270" y="18008"/>
                </a:cubicBezTo>
                <a:cubicBezTo>
                  <a:pt x="29278" y="18038"/>
                  <a:pt x="29306" y="18063"/>
                  <a:pt x="29336" y="18063"/>
                </a:cubicBezTo>
                <a:cubicBezTo>
                  <a:pt x="29338" y="18063"/>
                  <a:pt x="29341" y="18063"/>
                  <a:pt x="29344" y="18063"/>
                </a:cubicBezTo>
                <a:cubicBezTo>
                  <a:pt x="29377" y="18055"/>
                  <a:pt x="29399" y="18021"/>
                  <a:pt x="29391" y="17985"/>
                </a:cubicBezTo>
                <a:cubicBezTo>
                  <a:pt x="29378" y="17922"/>
                  <a:pt x="29364" y="17860"/>
                  <a:pt x="29351" y="17797"/>
                </a:cubicBezTo>
                <a:cubicBezTo>
                  <a:pt x="29296" y="17553"/>
                  <a:pt x="29229" y="17307"/>
                  <a:pt x="29154" y="17066"/>
                </a:cubicBezTo>
                <a:cubicBezTo>
                  <a:pt x="29145" y="17037"/>
                  <a:pt x="29120" y="17018"/>
                  <a:pt x="29094" y="17018"/>
                </a:cubicBezTo>
                <a:close/>
                <a:moveTo>
                  <a:pt x="29455" y="18861"/>
                </a:moveTo>
                <a:cubicBezTo>
                  <a:pt x="29454" y="18861"/>
                  <a:pt x="29454" y="18861"/>
                  <a:pt x="29453" y="18861"/>
                </a:cubicBezTo>
                <a:cubicBezTo>
                  <a:pt x="29419" y="18862"/>
                  <a:pt x="29394" y="18893"/>
                  <a:pt x="29396" y="18929"/>
                </a:cubicBezTo>
                <a:cubicBezTo>
                  <a:pt x="29418" y="19253"/>
                  <a:pt x="29414" y="19563"/>
                  <a:pt x="29384" y="19851"/>
                </a:cubicBezTo>
                <a:cubicBezTo>
                  <a:pt x="29383" y="19860"/>
                  <a:pt x="29383" y="19868"/>
                  <a:pt x="29385" y="19877"/>
                </a:cubicBezTo>
                <a:cubicBezTo>
                  <a:pt x="29391" y="19902"/>
                  <a:pt x="29411" y="19923"/>
                  <a:pt x="29437" y="19928"/>
                </a:cubicBezTo>
                <a:cubicBezTo>
                  <a:pt x="29440" y="19928"/>
                  <a:pt x="29443" y="19929"/>
                  <a:pt x="29446" y="19929"/>
                </a:cubicBezTo>
                <a:cubicBezTo>
                  <a:pt x="29477" y="19929"/>
                  <a:pt x="29502" y="19905"/>
                  <a:pt x="29505" y="19872"/>
                </a:cubicBezTo>
                <a:cubicBezTo>
                  <a:pt x="29536" y="19575"/>
                  <a:pt x="29542" y="19257"/>
                  <a:pt x="29519" y="18926"/>
                </a:cubicBezTo>
                <a:cubicBezTo>
                  <a:pt x="29516" y="18889"/>
                  <a:pt x="29488" y="18861"/>
                  <a:pt x="29455" y="18861"/>
                </a:cubicBezTo>
                <a:close/>
                <a:moveTo>
                  <a:pt x="29244" y="20693"/>
                </a:moveTo>
                <a:cubicBezTo>
                  <a:pt x="29220" y="20693"/>
                  <a:pt x="29198" y="20708"/>
                  <a:pt x="29188" y="20733"/>
                </a:cubicBezTo>
                <a:cubicBezTo>
                  <a:pt x="29086" y="21021"/>
                  <a:pt x="28945" y="21279"/>
                  <a:pt x="28772" y="21501"/>
                </a:cubicBezTo>
                <a:cubicBezTo>
                  <a:pt x="28758" y="21518"/>
                  <a:pt x="28754" y="21540"/>
                  <a:pt x="28759" y="21560"/>
                </a:cubicBezTo>
                <a:cubicBezTo>
                  <a:pt x="28763" y="21574"/>
                  <a:pt x="28769" y="21586"/>
                  <a:pt x="28779" y="21595"/>
                </a:cubicBezTo>
                <a:cubicBezTo>
                  <a:pt x="28792" y="21607"/>
                  <a:pt x="28807" y="21613"/>
                  <a:pt x="28821" y="21613"/>
                </a:cubicBezTo>
                <a:cubicBezTo>
                  <a:pt x="28838" y="21613"/>
                  <a:pt x="28854" y="21605"/>
                  <a:pt x="28866" y="21591"/>
                </a:cubicBezTo>
                <a:cubicBezTo>
                  <a:pt x="29048" y="21358"/>
                  <a:pt x="29196" y="21088"/>
                  <a:pt x="29304" y="20787"/>
                </a:cubicBezTo>
                <a:cubicBezTo>
                  <a:pt x="29315" y="20753"/>
                  <a:pt x="29299" y="20713"/>
                  <a:pt x="29268" y="20698"/>
                </a:cubicBezTo>
                <a:cubicBezTo>
                  <a:pt x="29260" y="20694"/>
                  <a:pt x="29252" y="20693"/>
                  <a:pt x="29244" y="206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29"/>
          <p:cNvSpPr/>
          <p:nvPr/>
        </p:nvSpPr>
        <p:spPr>
          <a:xfrm rot="368157">
            <a:off x="8269118" y="4245138"/>
            <a:ext cx="520982" cy="816289"/>
          </a:xfrm>
          <a:custGeom>
            <a:avLst/>
            <a:gdLst/>
            <a:ahLst/>
            <a:cxnLst/>
            <a:rect l="l" t="t" r="r" b="b"/>
            <a:pathLst>
              <a:path w="14343" h="22473" extrusionOk="0">
                <a:moveTo>
                  <a:pt x="14283" y="0"/>
                </a:moveTo>
                <a:cubicBezTo>
                  <a:pt x="14278" y="0"/>
                  <a:pt x="14274" y="1"/>
                  <a:pt x="14269" y="2"/>
                </a:cubicBezTo>
                <a:cubicBezTo>
                  <a:pt x="14076" y="49"/>
                  <a:pt x="13869" y="90"/>
                  <a:pt x="13618" y="128"/>
                </a:cubicBezTo>
                <a:cubicBezTo>
                  <a:pt x="13588" y="133"/>
                  <a:pt x="13567" y="161"/>
                  <a:pt x="13572" y="192"/>
                </a:cubicBezTo>
                <a:cubicBezTo>
                  <a:pt x="13576" y="219"/>
                  <a:pt x="13599" y="239"/>
                  <a:pt x="13626" y="239"/>
                </a:cubicBezTo>
                <a:cubicBezTo>
                  <a:pt x="13629" y="239"/>
                  <a:pt x="13632" y="238"/>
                  <a:pt x="13635" y="238"/>
                </a:cubicBezTo>
                <a:cubicBezTo>
                  <a:pt x="13889" y="199"/>
                  <a:pt x="14098" y="158"/>
                  <a:pt x="14295" y="110"/>
                </a:cubicBezTo>
                <a:cubicBezTo>
                  <a:pt x="14325" y="102"/>
                  <a:pt x="14343" y="73"/>
                  <a:pt x="14336" y="43"/>
                </a:cubicBezTo>
                <a:cubicBezTo>
                  <a:pt x="14330" y="17"/>
                  <a:pt x="14308" y="0"/>
                  <a:pt x="14283" y="0"/>
                </a:cubicBezTo>
                <a:close/>
                <a:moveTo>
                  <a:pt x="12856" y="233"/>
                </a:moveTo>
                <a:cubicBezTo>
                  <a:pt x="12853" y="233"/>
                  <a:pt x="12851" y="233"/>
                  <a:pt x="12848" y="234"/>
                </a:cubicBezTo>
                <a:cubicBezTo>
                  <a:pt x="12559" y="272"/>
                  <a:pt x="12317" y="308"/>
                  <a:pt x="12076" y="353"/>
                </a:cubicBezTo>
                <a:cubicBezTo>
                  <a:pt x="12046" y="360"/>
                  <a:pt x="12026" y="389"/>
                  <a:pt x="12032" y="419"/>
                </a:cubicBezTo>
                <a:cubicBezTo>
                  <a:pt x="12036" y="445"/>
                  <a:pt x="12060" y="464"/>
                  <a:pt x="12087" y="464"/>
                </a:cubicBezTo>
                <a:cubicBezTo>
                  <a:pt x="12090" y="464"/>
                  <a:pt x="12093" y="464"/>
                  <a:pt x="12096" y="462"/>
                </a:cubicBezTo>
                <a:cubicBezTo>
                  <a:pt x="12336" y="418"/>
                  <a:pt x="12576" y="382"/>
                  <a:pt x="12862" y="345"/>
                </a:cubicBezTo>
                <a:cubicBezTo>
                  <a:pt x="12893" y="341"/>
                  <a:pt x="12915" y="313"/>
                  <a:pt x="12910" y="282"/>
                </a:cubicBezTo>
                <a:cubicBezTo>
                  <a:pt x="12906" y="254"/>
                  <a:pt x="12883" y="233"/>
                  <a:pt x="12856" y="233"/>
                </a:cubicBezTo>
                <a:close/>
                <a:moveTo>
                  <a:pt x="11334" y="548"/>
                </a:moveTo>
                <a:cubicBezTo>
                  <a:pt x="11328" y="548"/>
                  <a:pt x="11321" y="549"/>
                  <a:pt x="11315" y="551"/>
                </a:cubicBezTo>
                <a:cubicBezTo>
                  <a:pt x="11092" y="628"/>
                  <a:pt x="10892" y="718"/>
                  <a:pt x="10705" y="827"/>
                </a:cubicBezTo>
                <a:cubicBezTo>
                  <a:pt x="10670" y="846"/>
                  <a:pt x="10636" y="867"/>
                  <a:pt x="10603" y="888"/>
                </a:cubicBezTo>
                <a:cubicBezTo>
                  <a:pt x="10576" y="905"/>
                  <a:pt x="10569" y="939"/>
                  <a:pt x="10585" y="965"/>
                </a:cubicBezTo>
                <a:cubicBezTo>
                  <a:pt x="10595" y="982"/>
                  <a:pt x="10614" y="991"/>
                  <a:pt x="10632" y="991"/>
                </a:cubicBezTo>
                <a:cubicBezTo>
                  <a:pt x="10642" y="991"/>
                  <a:pt x="10653" y="988"/>
                  <a:pt x="10662" y="983"/>
                </a:cubicBezTo>
                <a:cubicBezTo>
                  <a:pt x="10695" y="962"/>
                  <a:pt x="10728" y="942"/>
                  <a:pt x="10761" y="923"/>
                </a:cubicBezTo>
                <a:cubicBezTo>
                  <a:pt x="10941" y="818"/>
                  <a:pt x="11136" y="731"/>
                  <a:pt x="11352" y="656"/>
                </a:cubicBezTo>
                <a:cubicBezTo>
                  <a:pt x="11382" y="646"/>
                  <a:pt x="11397" y="614"/>
                  <a:pt x="11386" y="585"/>
                </a:cubicBezTo>
                <a:cubicBezTo>
                  <a:pt x="11378" y="563"/>
                  <a:pt x="11357" y="548"/>
                  <a:pt x="11334" y="548"/>
                </a:cubicBezTo>
                <a:close/>
                <a:moveTo>
                  <a:pt x="10028" y="1368"/>
                </a:moveTo>
                <a:cubicBezTo>
                  <a:pt x="10013" y="1368"/>
                  <a:pt x="9999" y="1373"/>
                  <a:pt x="9989" y="1384"/>
                </a:cubicBezTo>
                <a:cubicBezTo>
                  <a:pt x="9813" y="1561"/>
                  <a:pt x="9645" y="1765"/>
                  <a:pt x="9486" y="1990"/>
                </a:cubicBezTo>
                <a:cubicBezTo>
                  <a:pt x="9469" y="2016"/>
                  <a:pt x="9476" y="2050"/>
                  <a:pt x="9500" y="2068"/>
                </a:cubicBezTo>
                <a:cubicBezTo>
                  <a:pt x="9510" y="2074"/>
                  <a:pt x="9522" y="2078"/>
                  <a:pt x="9532" y="2078"/>
                </a:cubicBezTo>
                <a:cubicBezTo>
                  <a:pt x="9550" y="2078"/>
                  <a:pt x="9567" y="2069"/>
                  <a:pt x="9578" y="2054"/>
                </a:cubicBezTo>
                <a:cubicBezTo>
                  <a:pt x="9732" y="1833"/>
                  <a:pt x="9897" y="1634"/>
                  <a:pt x="10068" y="1462"/>
                </a:cubicBezTo>
                <a:cubicBezTo>
                  <a:pt x="10089" y="1441"/>
                  <a:pt x="10089" y="1406"/>
                  <a:pt x="10068" y="1384"/>
                </a:cubicBezTo>
                <a:cubicBezTo>
                  <a:pt x="10056" y="1373"/>
                  <a:pt x="10042" y="1368"/>
                  <a:pt x="10028" y="1368"/>
                </a:cubicBezTo>
                <a:close/>
                <a:moveTo>
                  <a:pt x="9128" y="2632"/>
                </a:moveTo>
                <a:cubicBezTo>
                  <a:pt x="9109" y="2632"/>
                  <a:pt x="9090" y="2643"/>
                  <a:pt x="9079" y="2661"/>
                </a:cubicBezTo>
                <a:cubicBezTo>
                  <a:pt x="9048" y="2720"/>
                  <a:pt x="9019" y="2778"/>
                  <a:pt x="8989" y="2838"/>
                </a:cubicBezTo>
                <a:cubicBezTo>
                  <a:pt x="8905" y="3006"/>
                  <a:pt x="8823" y="3184"/>
                  <a:pt x="8745" y="3368"/>
                </a:cubicBezTo>
                <a:cubicBezTo>
                  <a:pt x="8733" y="3396"/>
                  <a:pt x="8746" y="3429"/>
                  <a:pt x="8774" y="3441"/>
                </a:cubicBezTo>
                <a:cubicBezTo>
                  <a:pt x="8781" y="3444"/>
                  <a:pt x="8789" y="3445"/>
                  <a:pt x="8796" y="3445"/>
                </a:cubicBezTo>
                <a:cubicBezTo>
                  <a:pt x="8818" y="3445"/>
                  <a:pt x="8838" y="3433"/>
                  <a:pt x="8847" y="3412"/>
                </a:cubicBezTo>
                <a:cubicBezTo>
                  <a:pt x="8925" y="3230"/>
                  <a:pt x="9006" y="3054"/>
                  <a:pt x="9088" y="2887"/>
                </a:cubicBezTo>
                <a:cubicBezTo>
                  <a:pt x="9117" y="2830"/>
                  <a:pt x="9147" y="2771"/>
                  <a:pt x="9178" y="2713"/>
                </a:cubicBezTo>
                <a:cubicBezTo>
                  <a:pt x="9193" y="2686"/>
                  <a:pt x="9182" y="2652"/>
                  <a:pt x="9154" y="2639"/>
                </a:cubicBezTo>
                <a:cubicBezTo>
                  <a:pt x="9146" y="2634"/>
                  <a:pt x="9137" y="2632"/>
                  <a:pt x="9128" y="2632"/>
                </a:cubicBezTo>
                <a:close/>
                <a:moveTo>
                  <a:pt x="8515" y="4060"/>
                </a:moveTo>
                <a:cubicBezTo>
                  <a:pt x="8491" y="4060"/>
                  <a:pt x="8470" y="4074"/>
                  <a:pt x="8462" y="4097"/>
                </a:cubicBezTo>
                <a:cubicBezTo>
                  <a:pt x="8381" y="4324"/>
                  <a:pt x="8301" y="4567"/>
                  <a:pt x="8216" y="4838"/>
                </a:cubicBezTo>
                <a:cubicBezTo>
                  <a:pt x="8208" y="4867"/>
                  <a:pt x="8224" y="4898"/>
                  <a:pt x="8254" y="4908"/>
                </a:cubicBezTo>
                <a:cubicBezTo>
                  <a:pt x="8259" y="4909"/>
                  <a:pt x="8264" y="4910"/>
                  <a:pt x="8270" y="4910"/>
                </a:cubicBezTo>
                <a:cubicBezTo>
                  <a:pt x="8293" y="4910"/>
                  <a:pt x="8316" y="4895"/>
                  <a:pt x="8322" y="4870"/>
                </a:cubicBezTo>
                <a:cubicBezTo>
                  <a:pt x="8406" y="4601"/>
                  <a:pt x="8486" y="4360"/>
                  <a:pt x="8567" y="4134"/>
                </a:cubicBezTo>
                <a:cubicBezTo>
                  <a:pt x="8576" y="4105"/>
                  <a:pt x="8561" y="4073"/>
                  <a:pt x="8533" y="4063"/>
                </a:cubicBezTo>
                <a:cubicBezTo>
                  <a:pt x="8527" y="4061"/>
                  <a:pt x="8521" y="4060"/>
                  <a:pt x="8515" y="4060"/>
                </a:cubicBezTo>
                <a:close/>
                <a:moveTo>
                  <a:pt x="8048" y="5545"/>
                </a:moveTo>
                <a:cubicBezTo>
                  <a:pt x="8023" y="5545"/>
                  <a:pt x="8001" y="5561"/>
                  <a:pt x="7994" y="5585"/>
                </a:cubicBezTo>
                <a:cubicBezTo>
                  <a:pt x="7956" y="5718"/>
                  <a:pt x="7918" y="5852"/>
                  <a:pt x="7880" y="5985"/>
                </a:cubicBezTo>
                <a:lnTo>
                  <a:pt x="7780" y="6333"/>
                </a:lnTo>
                <a:cubicBezTo>
                  <a:pt x="7772" y="6363"/>
                  <a:pt x="7789" y="6394"/>
                  <a:pt x="7819" y="6402"/>
                </a:cubicBezTo>
                <a:cubicBezTo>
                  <a:pt x="7823" y="6403"/>
                  <a:pt x="7829" y="6404"/>
                  <a:pt x="7834" y="6404"/>
                </a:cubicBezTo>
                <a:cubicBezTo>
                  <a:pt x="7858" y="6404"/>
                  <a:pt x="7880" y="6388"/>
                  <a:pt x="7887" y="6364"/>
                </a:cubicBezTo>
                <a:lnTo>
                  <a:pt x="7987" y="6016"/>
                </a:lnTo>
                <a:cubicBezTo>
                  <a:pt x="8025" y="5883"/>
                  <a:pt x="8062" y="5749"/>
                  <a:pt x="8101" y="5616"/>
                </a:cubicBezTo>
                <a:cubicBezTo>
                  <a:pt x="8109" y="5586"/>
                  <a:pt x="8092" y="5556"/>
                  <a:pt x="8064" y="5547"/>
                </a:cubicBezTo>
                <a:cubicBezTo>
                  <a:pt x="8058" y="5546"/>
                  <a:pt x="8053" y="5545"/>
                  <a:pt x="8048" y="5545"/>
                </a:cubicBezTo>
                <a:close/>
                <a:moveTo>
                  <a:pt x="7613" y="7039"/>
                </a:moveTo>
                <a:cubicBezTo>
                  <a:pt x="7589" y="7039"/>
                  <a:pt x="7567" y="7055"/>
                  <a:pt x="7559" y="7078"/>
                </a:cubicBezTo>
                <a:cubicBezTo>
                  <a:pt x="7522" y="7201"/>
                  <a:pt x="7482" y="7324"/>
                  <a:pt x="7443" y="7446"/>
                </a:cubicBezTo>
                <a:cubicBezTo>
                  <a:pt x="7402" y="7570"/>
                  <a:pt x="7361" y="7693"/>
                  <a:pt x="7317" y="7815"/>
                </a:cubicBezTo>
                <a:cubicBezTo>
                  <a:pt x="7306" y="7844"/>
                  <a:pt x="7321" y="7876"/>
                  <a:pt x="7350" y="7886"/>
                </a:cubicBezTo>
                <a:cubicBezTo>
                  <a:pt x="7356" y="7888"/>
                  <a:pt x="7363" y="7889"/>
                  <a:pt x="7369" y="7889"/>
                </a:cubicBezTo>
                <a:cubicBezTo>
                  <a:pt x="7392" y="7889"/>
                  <a:pt x="7413" y="7875"/>
                  <a:pt x="7421" y="7853"/>
                </a:cubicBezTo>
                <a:cubicBezTo>
                  <a:pt x="7465" y="7729"/>
                  <a:pt x="7508" y="7605"/>
                  <a:pt x="7549" y="7481"/>
                </a:cubicBezTo>
                <a:cubicBezTo>
                  <a:pt x="7589" y="7358"/>
                  <a:pt x="7628" y="7234"/>
                  <a:pt x="7666" y="7111"/>
                </a:cubicBezTo>
                <a:cubicBezTo>
                  <a:pt x="7675" y="7082"/>
                  <a:pt x="7659" y="7051"/>
                  <a:pt x="7630" y="7042"/>
                </a:cubicBezTo>
                <a:cubicBezTo>
                  <a:pt x="7624" y="7040"/>
                  <a:pt x="7618" y="7039"/>
                  <a:pt x="7613" y="7039"/>
                </a:cubicBezTo>
                <a:close/>
                <a:moveTo>
                  <a:pt x="7086" y="8503"/>
                </a:moveTo>
                <a:cubicBezTo>
                  <a:pt x="7065" y="8503"/>
                  <a:pt x="7045" y="8516"/>
                  <a:pt x="7036" y="8537"/>
                </a:cubicBezTo>
                <a:cubicBezTo>
                  <a:pt x="6931" y="8783"/>
                  <a:pt x="6820" y="9018"/>
                  <a:pt x="6706" y="9237"/>
                </a:cubicBezTo>
                <a:cubicBezTo>
                  <a:pt x="6692" y="9265"/>
                  <a:pt x="6703" y="9298"/>
                  <a:pt x="6729" y="9312"/>
                </a:cubicBezTo>
                <a:cubicBezTo>
                  <a:pt x="6738" y="9316"/>
                  <a:pt x="6746" y="9319"/>
                  <a:pt x="6755" y="9319"/>
                </a:cubicBezTo>
                <a:cubicBezTo>
                  <a:pt x="6775" y="9319"/>
                  <a:pt x="6794" y="9308"/>
                  <a:pt x="6804" y="9289"/>
                </a:cubicBezTo>
                <a:cubicBezTo>
                  <a:pt x="6919" y="9067"/>
                  <a:pt x="7032" y="8829"/>
                  <a:pt x="7138" y="8580"/>
                </a:cubicBezTo>
                <a:cubicBezTo>
                  <a:pt x="7150" y="8553"/>
                  <a:pt x="7136" y="8519"/>
                  <a:pt x="7108" y="8508"/>
                </a:cubicBezTo>
                <a:cubicBezTo>
                  <a:pt x="7101" y="8505"/>
                  <a:pt x="7094" y="8503"/>
                  <a:pt x="7086" y="8503"/>
                </a:cubicBezTo>
                <a:close/>
                <a:moveTo>
                  <a:pt x="1625" y="9185"/>
                </a:moveTo>
                <a:cubicBezTo>
                  <a:pt x="1347" y="9191"/>
                  <a:pt x="1086" y="9249"/>
                  <a:pt x="847" y="9356"/>
                </a:cubicBezTo>
                <a:cubicBezTo>
                  <a:pt x="820" y="9369"/>
                  <a:pt x="808" y="9401"/>
                  <a:pt x="820" y="9430"/>
                </a:cubicBezTo>
                <a:cubicBezTo>
                  <a:pt x="829" y="9450"/>
                  <a:pt x="849" y="9462"/>
                  <a:pt x="871" y="9462"/>
                </a:cubicBezTo>
                <a:cubicBezTo>
                  <a:pt x="878" y="9462"/>
                  <a:pt x="886" y="9461"/>
                  <a:pt x="893" y="9457"/>
                </a:cubicBezTo>
                <a:cubicBezTo>
                  <a:pt x="1118" y="9356"/>
                  <a:pt x="1364" y="9303"/>
                  <a:pt x="1627" y="9296"/>
                </a:cubicBezTo>
                <a:cubicBezTo>
                  <a:pt x="1658" y="9296"/>
                  <a:pt x="1682" y="9270"/>
                  <a:pt x="1682" y="9239"/>
                </a:cubicBezTo>
                <a:cubicBezTo>
                  <a:pt x="1681" y="9210"/>
                  <a:pt x="1656" y="9185"/>
                  <a:pt x="1626" y="9185"/>
                </a:cubicBezTo>
                <a:close/>
                <a:moveTo>
                  <a:pt x="2391" y="9302"/>
                </a:moveTo>
                <a:cubicBezTo>
                  <a:pt x="2368" y="9302"/>
                  <a:pt x="2346" y="9317"/>
                  <a:pt x="2339" y="9341"/>
                </a:cubicBezTo>
                <a:cubicBezTo>
                  <a:pt x="2329" y="9370"/>
                  <a:pt x="2345" y="9401"/>
                  <a:pt x="2374" y="9410"/>
                </a:cubicBezTo>
                <a:cubicBezTo>
                  <a:pt x="2620" y="9493"/>
                  <a:pt x="2844" y="9612"/>
                  <a:pt x="3042" y="9766"/>
                </a:cubicBezTo>
                <a:cubicBezTo>
                  <a:pt x="3051" y="9774"/>
                  <a:pt x="3063" y="9778"/>
                  <a:pt x="3076" y="9778"/>
                </a:cubicBezTo>
                <a:cubicBezTo>
                  <a:pt x="3092" y="9778"/>
                  <a:pt x="3108" y="9770"/>
                  <a:pt x="3120" y="9757"/>
                </a:cubicBezTo>
                <a:cubicBezTo>
                  <a:pt x="3138" y="9732"/>
                  <a:pt x="3133" y="9697"/>
                  <a:pt x="3109" y="9679"/>
                </a:cubicBezTo>
                <a:cubicBezTo>
                  <a:pt x="2902" y="9516"/>
                  <a:pt x="2667" y="9391"/>
                  <a:pt x="2409" y="9306"/>
                </a:cubicBezTo>
                <a:cubicBezTo>
                  <a:pt x="2403" y="9303"/>
                  <a:pt x="2397" y="9302"/>
                  <a:pt x="2391" y="9302"/>
                </a:cubicBezTo>
                <a:close/>
                <a:moveTo>
                  <a:pt x="6364" y="9879"/>
                </a:moveTo>
                <a:cubicBezTo>
                  <a:pt x="6346" y="9879"/>
                  <a:pt x="6328" y="9888"/>
                  <a:pt x="6317" y="9905"/>
                </a:cubicBezTo>
                <a:cubicBezTo>
                  <a:pt x="6173" y="10126"/>
                  <a:pt x="6019" y="10334"/>
                  <a:pt x="5859" y="10525"/>
                </a:cubicBezTo>
                <a:cubicBezTo>
                  <a:pt x="5838" y="10548"/>
                  <a:pt x="5841" y="10583"/>
                  <a:pt x="5865" y="10603"/>
                </a:cubicBezTo>
                <a:cubicBezTo>
                  <a:pt x="5876" y="10612"/>
                  <a:pt x="5889" y="10617"/>
                  <a:pt x="5901" y="10617"/>
                </a:cubicBezTo>
                <a:cubicBezTo>
                  <a:pt x="5917" y="10617"/>
                  <a:pt x="5932" y="10609"/>
                  <a:pt x="5944" y="10596"/>
                </a:cubicBezTo>
                <a:cubicBezTo>
                  <a:pt x="6106" y="10403"/>
                  <a:pt x="6263" y="10190"/>
                  <a:pt x="6410" y="9965"/>
                </a:cubicBezTo>
                <a:cubicBezTo>
                  <a:pt x="6427" y="9939"/>
                  <a:pt x="6419" y="9905"/>
                  <a:pt x="6394" y="9888"/>
                </a:cubicBezTo>
                <a:cubicBezTo>
                  <a:pt x="6384" y="9882"/>
                  <a:pt x="6374" y="9879"/>
                  <a:pt x="6364" y="9879"/>
                </a:cubicBezTo>
                <a:close/>
                <a:moveTo>
                  <a:pt x="263" y="9824"/>
                </a:moveTo>
                <a:cubicBezTo>
                  <a:pt x="246" y="9824"/>
                  <a:pt x="229" y="9832"/>
                  <a:pt x="218" y="9846"/>
                </a:cubicBezTo>
                <a:cubicBezTo>
                  <a:pt x="81" y="10030"/>
                  <a:pt x="5" y="10234"/>
                  <a:pt x="0" y="10435"/>
                </a:cubicBezTo>
                <a:lnTo>
                  <a:pt x="0" y="10458"/>
                </a:lnTo>
                <a:cubicBezTo>
                  <a:pt x="0" y="10512"/>
                  <a:pt x="4" y="10565"/>
                  <a:pt x="14" y="10620"/>
                </a:cubicBezTo>
                <a:cubicBezTo>
                  <a:pt x="18" y="10646"/>
                  <a:pt x="42" y="10666"/>
                  <a:pt x="68" y="10666"/>
                </a:cubicBezTo>
                <a:cubicBezTo>
                  <a:pt x="72" y="10666"/>
                  <a:pt x="75" y="10666"/>
                  <a:pt x="78" y="10665"/>
                </a:cubicBezTo>
                <a:cubicBezTo>
                  <a:pt x="108" y="10659"/>
                  <a:pt x="128" y="10630"/>
                  <a:pt x="123" y="10600"/>
                </a:cubicBezTo>
                <a:cubicBezTo>
                  <a:pt x="116" y="10553"/>
                  <a:pt x="111" y="10505"/>
                  <a:pt x="111" y="10458"/>
                </a:cubicBezTo>
                <a:lnTo>
                  <a:pt x="111" y="10438"/>
                </a:lnTo>
                <a:cubicBezTo>
                  <a:pt x="116" y="10260"/>
                  <a:pt x="184" y="10078"/>
                  <a:pt x="308" y="9913"/>
                </a:cubicBezTo>
                <a:cubicBezTo>
                  <a:pt x="326" y="9888"/>
                  <a:pt x="321" y="9853"/>
                  <a:pt x="296" y="9835"/>
                </a:cubicBezTo>
                <a:cubicBezTo>
                  <a:pt x="286" y="9827"/>
                  <a:pt x="275" y="9824"/>
                  <a:pt x="263" y="9824"/>
                </a:cubicBezTo>
                <a:close/>
                <a:moveTo>
                  <a:pt x="3603" y="10234"/>
                </a:moveTo>
                <a:cubicBezTo>
                  <a:pt x="3592" y="10234"/>
                  <a:pt x="3581" y="10237"/>
                  <a:pt x="3571" y="10244"/>
                </a:cubicBezTo>
                <a:cubicBezTo>
                  <a:pt x="3547" y="10261"/>
                  <a:pt x="3540" y="10295"/>
                  <a:pt x="3558" y="10321"/>
                </a:cubicBezTo>
                <a:cubicBezTo>
                  <a:pt x="3697" y="10525"/>
                  <a:pt x="3813" y="10753"/>
                  <a:pt x="3900" y="11001"/>
                </a:cubicBezTo>
                <a:cubicBezTo>
                  <a:pt x="3908" y="11024"/>
                  <a:pt x="3929" y="11037"/>
                  <a:pt x="3953" y="11037"/>
                </a:cubicBezTo>
                <a:cubicBezTo>
                  <a:pt x="3959" y="11037"/>
                  <a:pt x="3965" y="11037"/>
                  <a:pt x="3971" y="11034"/>
                </a:cubicBezTo>
                <a:cubicBezTo>
                  <a:pt x="4000" y="11025"/>
                  <a:pt x="4015" y="10993"/>
                  <a:pt x="4005" y="10964"/>
                </a:cubicBezTo>
                <a:cubicBezTo>
                  <a:pt x="3914" y="10707"/>
                  <a:pt x="3795" y="10470"/>
                  <a:pt x="3649" y="10258"/>
                </a:cubicBezTo>
                <a:cubicBezTo>
                  <a:pt x="3638" y="10242"/>
                  <a:pt x="3621" y="10234"/>
                  <a:pt x="3603" y="10234"/>
                </a:cubicBezTo>
                <a:close/>
                <a:moveTo>
                  <a:pt x="5361" y="11064"/>
                </a:moveTo>
                <a:cubicBezTo>
                  <a:pt x="5348" y="11064"/>
                  <a:pt x="5334" y="11069"/>
                  <a:pt x="5323" y="11078"/>
                </a:cubicBezTo>
                <a:cubicBezTo>
                  <a:pt x="5181" y="11205"/>
                  <a:pt x="5032" y="11325"/>
                  <a:pt x="4879" y="11432"/>
                </a:cubicBezTo>
                <a:cubicBezTo>
                  <a:pt x="4824" y="11470"/>
                  <a:pt x="4768" y="11506"/>
                  <a:pt x="4711" y="11542"/>
                </a:cubicBezTo>
                <a:cubicBezTo>
                  <a:pt x="4686" y="11558"/>
                  <a:pt x="4677" y="11592"/>
                  <a:pt x="4694" y="11618"/>
                </a:cubicBezTo>
                <a:cubicBezTo>
                  <a:pt x="4705" y="11635"/>
                  <a:pt x="4723" y="11644"/>
                  <a:pt x="4741" y="11644"/>
                </a:cubicBezTo>
                <a:cubicBezTo>
                  <a:pt x="4751" y="11644"/>
                  <a:pt x="4761" y="11641"/>
                  <a:pt x="4770" y="11636"/>
                </a:cubicBezTo>
                <a:cubicBezTo>
                  <a:pt x="4829" y="11599"/>
                  <a:pt x="4886" y="11562"/>
                  <a:pt x="4942" y="11522"/>
                </a:cubicBezTo>
                <a:cubicBezTo>
                  <a:pt x="5099" y="11413"/>
                  <a:pt x="5252" y="11292"/>
                  <a:pt x="5398" y="11161"/>
                </a:cubicBezTo>
                <a:cubicBezTo>
                  <a:pt x="5421" y="11141"/>
                  <a:pt x="5423" y="11106"/>
                  <a:pt x="5402" y="11082"/>
                </a:cubicBezTo>
                <a:cubicBezTo>
                  <a:pt x="5392" y="11070"/>
                  <a:pt x="5376" y="11064"/>
                  <a:pt x="5361" y="11064"/>
                </a:cubicBezTo>
                <a:close/>
                <a:moveTo>
                  <a:pt x="433" y="11231"/>
                </a:moveTo>
                <a:cubicBezTo>
                  <a:pt x="420" y="11231"/>
                  <a:pt x="406" y="11235"/>
                  <a:pt x="395" y="11245"/>
                </a:cubicBezTo>
                <a:cubicBezTo>
                  <a:pt x="373" y="11265"/>
                  <a:pt x="371" y="11300"/>
                  <a:pt x="391" y="11324"/>
                </a:cubicBezTo>
                <a:lnTo>
                  <a:pt x="419" y="11354"/>
                </a:lnTo>
                <a:cubicBezTo>
                  <a:pt x="590" y="11536"/>
                  <a:pt x="786" y="11694"/>
                  <a:pt x="1005" y="11824"/>
                </a:cubicBezTo>
                <a:cubicBezTo>
                  <a:pt x="1014" y="11829"/>
                  <a:pt x="1025" y="11831"/>
                  <a:pt x="1034" y="11831"/>
                </a:cubicBezTo>
                <a:cubicBezTo>
                  <a:pt x="1052" y="11831"/>
                  <a:pt x="1072" y="11822"/>
                  <a:pt x="1081" y="11804"/>
                </a:cubicBezTo>
                <a:cubicBezTo>
                  <a:pt x="1097" y="11778"/>
                  <a:pt x="1089" y="11744"/>
                  <a:pt x="1062" y="11728"/>
                </a:cubicBezTo>
                <a:cubicBezTo>
                  <a:pt x="853" y="11604"/>
                  <a:pt x="664" y="11453"/>
                  <a:pt x="500" y="11278"/>
                </a:cubicBezTo>
                <a:lnTo>
                  <a:pt x="474" y="11249"/>
                </a:lnTo>
                <a:cubicBezTo>
                  <a:pt x="464" y="11237"/>
                  <a:pt x="448" y="11231"/>
                  <a:pt x="433" y="11231"/>
                </a:cubicBezTo>
                <a:close/>
                <a:moveTo>
                  <a:pt x="1750" y="12018"/>
                </a:moveTo>
                <a:cubicBezTo>
                  <a:pt x="1725" y="12018"/>
                  <a:pt x="1703" y="12035"/>
                  <a:pt x="1695" y="12060"/>
                </a:cubicBezTo>
                <a:cubicBezTo>
                  <a:pt x="1688" y="12090"/>
                  <a:pt x="1706" y="12120"/>
                  <a:pt x="1735" y="12128"/>
                </a:cubicBezTo>
                <a:cubicBezTo>
                  <a:pt x="1983" y="12194"/>
                  <a:pt x="2246" y="12233"/>
                  <a:pt x="2516" y="12242"/>
                </a:cubicBezTo>
                <a:lnTo>
                  <a:pt x="2518" y="12242"/>
                </a:lnTo>
                <a:cubicBezTo>
                  <a:pt x="2548" y="12242"/>
                  <a:pt x="2573" y="12219"/>
                  <a:pt x="2574" y="12189"/>
                </a:cubicBezTo>
                <a:cubicBezTo>
                  <a:pt x="2575" y="12158"/>
                  <a:pt x="2550" y="12132"/>
                  <a:pt x="2520" y="12131"/>
                </a:cubicBezTo>
                <a:cubicBezTo>
                  <a:pt x="2258" y="12123"/>
                  <a:pt x="2004" y="12085"/>
                  <a:pt x="1764" y="12020"/>
                </a:cubicBezTo>
                <a:cubicBezTo>
                  <a:pt x="1759" y="12019"/>
                  <a:pt x="1754" y="12018"/>
                  <a:pt x="1750" y="12018"/>
                </a:cubicBezTo>
                <a:close/>
                <a:moveTo>
                  <a:pt x="4128" y="11684"/>
                </a:moveTo>
                <a:cubicBezTo>
                  <a:pt x="4125" y="11684"/>
                  <a:pt x="4122" y="11684"/>
                  <a:pt x="4119" y="11685"/>
                </a:cubicBezTo>
                <a:cubicBezTo>
                  <a:pt x="4090" y="11688"/>
                  <a:pt x="4067" y="11716"/>
                  <a:pt x="4071" y="11746"/>
                </a:cubicBezTo>
                <a:cubicBezTo>
                  <a:pt x="4077" y="11795"/>
                  <a:pt x="4081" y="11843"/>
                  <a:pt x="4084" y="11893"/>
                </a:cubicBezTo>
                <a:cubicBezTo>
                  <a:pt x="4074" y="11882"/>
                  <a:pt x="4059" y="11875"/>
                  <a:pt x="4044" y="11875"/>
                </a:cubicBezTo>
                <a:cubicBezTo>
                  <a:pt x="4037" y="11875"/>
                  <a:pt x="4031" y="11877"/>
                  <a:pt x="4024" y="11879"/>
                </a:cubicBezTo>
                <a:cubicBezTo>
                  <a:pt x="3785" y="11969"/>
                  <a:pt x="3535" y="12036"/>
                  <a:pt x="3284" y="12078"/>
                </a:cubicBezTo>
                <a:cubicBezTo>
                  <a:pt x="3254" y="12083"/>
                  <a:pt x="3234" y="12112"/>
                  <a:pt x="3238" y="12142"/>
                </a:cubicBezTo>
                <a:cubicBezTo>
                  <a:pt x="3243" y="12170"/>
                  <a:pt x="3268" y="12189"/>
                  <a:pt x="3294" y="12189"/>
                </a:cubicBezTo>
                <a:cubicBezTo>
                  <a:pt x="3297" y="12189"/>
                  <a:pt x="3300" y="12188"/>
                  <a:pt x="3302" y="12188"/>
                </a:cubicBezTo>
                <a:cubicBezTo>
                  <a:pt x="3561" y="12144"/>
                  <a:pt x="3817" y="12075"/>
                  <a:pt x="4063" y="11983"/>
                </a:cubicBezTo>
                <a:cubicBezTo>
                  <a:pt x="4073" y="11979"/>
                  <a:pt x="4083" y="11972"/>
                  <a:pt x="4088" y="11964"/>
                </a:cubicBezTo>
                <a:cubicBezTo>
                  <a:pt x="4092" y="12023"/>
                  <a:pt x="4093" y="12084"/>
                  <a:pt x="4093" y="12144"/>
                </a:cubicBezTo>
                <a:cubicBezTo>
                  <a:pt x="4093" y="12264"/>
                  <a:pt x="4087" y="12388"/>
                  <a:pt x="4076" y="12511"/>
                </a:cubicBezTo>
                <a:cubicBezTo>
                  <a:pt x="4073" y="12542"/>
                  <a:pt x="4096" y="12568"/>
                  <a:pt x="4126" y="12571"/>
                </a:cubicBezTo>
                <a:lnTo>
                  <a:pt x="4131" y="12571"/>
                </a:lnTo>
                <a:cubicBezTo>
                  <a:pt x="4160" y="12571"/>
                  <a:pt x="4184" y="12550"/>
                  <a:pt x="4187" y="12521"/>
                </a:cubicBezTo>
                <a:cubicBezTo>
                  <a:pt x="4198" y="12395"/>
                  <a:pt x="4205" y="12268"/>
                  <a:pt x="4205" y="12144"/>
                </a:cubicBezTo>
                <a:cubicBezTo>
                  <a:pt x="4205" y="12007"/>
                  <a:pt x="4196" y="11869"/>
                  <a:pt x="4181" y="11733"/>
                </a:cubicBezTo>
                <a:cubicBezTo>
                  <a:pt x="4178" y="11706"/>
                  <a:pt x="4156" y="11684"/>
                  <a:pt x="4128" y="11684"/>
                </a:cubicBezTo>
                <a:close/>
                <a:moveTo>
                  <a:pt x="3994" y="13226"/>
                </a:moveTo>
                <a:cubicBezTo>
                  <a:pt x="3969" y="13226"/>
                  <a:pt x="3946" y="13242"/>
                  <a:pt x="3939" y="13267"/>
                </a:cubicBezTo>
                <a:cubicBezTo>
                  <a:pt x="3876" y="13504"/>
                  <a:pt x="3793" y="13750"/>
                  <a:pt x="3691" y="13997"/>
                </a:cubicBezTo>
                <a:cubicBezTo>
                  <a:pt x="3679" y="14025"/>
                  <a:pt x="3693" y="14057"/>
                  <a:pt x="3722" y="14069"/>
                </a:cubicBezTo>
                <a:cubicBezTo>
                  <a:pt x="3728" y="14072"/>
                  <a:pt x="3736" y="14073"/>
                  <a:pt x="3742" y="14073"/>
                </a:cubicBezTo>
                <a:cubicBezTo>
                  <a:pt x="3765" y="14073"/>
                  <a:pt x="3785" y="14061"/>
                  <a:pt x="3794" y="14039"/>
                </a:cubicBezTo>
                <a:cubicBezTo>
                  <a:pt x="3897" y="13788"/>
                  <a:pt x="3983" y="13538"/>
                  <a:pt x="4047" y="13296"/>
                </a:cubicBezTo>
                <a:cubicBezTo>
                  <a:pt x="4054" y="13266"/>
                  <a:pt x="4037" y="13235"/>
                  <a:pt x="4007" y="13227"/>
                </a:cubicBezTo>
                <a:cubicBezTo>
                  <a:pt x="4003" y="13226"/>
                  <a:pt x="3998" y="13226"/>
                  <a:pt x="3994" y="13226"/>
                </a:cubicBezTo>
                <a:close/>
                <a:moveTo>
                  <a:pt x="3409" y="14665"/>
                </a:moveTo>
                <a:cubicBezTo>
                  <a:pt x="3389" y="14665"/>
                  <a:pt x="3370" y="14676"/>
                  <a:pt x="3360" y="14694"/>
                </a:cubicBezTo>
                <a:cubicBezTo>
                  <a:pt x="3242" y="14913"/>
                  <a:pt x="3115" y="15131"/>
                  <a:pt x="2969" y="15362"/>
                </a:cubicBezTo>
                <a:cubicBezTo>
                  <a:pt x="2952" y="15387"/>
                  <a:pt x="2959" y="15423"/>
                  <a:pt x="2986" y="15439"/>
                </a:cubicBezTo>
                <a:cubicBezTo>
                  <a:pt x="2996" y="15444"/>
                  <a:pt x="3005" y="15447"/>
                  <a:pt x="3016" y="15447"/>
                </a:cubicBezTo>
                <a:cubicBezTo>
                  <a:pt x="3034" y="15447"/>
                  <a:pt x="3052" y="15438"/>
                  <a:pt x="3063" y="15422"/>
                </a:cubicBezTo>
                <a:cubicBezTo>
                  <a:pt x="3210" y="15189"/>
                  <a:pt x="3340" y="14968"/>
                  <a:pt x="3458" y="14747"/>
                </a:cubicBezTo>
                <a:cubicBezTo>
                  <a:pt x="3472" y="14720"/>
                  <a:pt x="3462" y="14686"/>
                  <a:pt x="3435" y="14672"/>
                </a:cubicBezTo>
                <a:cubicBezTo>
                  <a:pt x="3426" y="14667"/>
                  <a:pt x="3418" y="14665"/>
                  <a:pt x="3409" y="14665"/>
                </a:cubicBezTo>
                <a:close/>
                <a:moveTo>
                  <a:pt x="2581" y="15982"/>
                </a:moveTo>
                <a:cubicBezTo>
                  <a:pt x="2564" y="15982"/>
                  <a:pt x="2547" y="15990"/>
                  <a:pt x="2536" y="16005"/>
                </a:cubicBezTo>
                <a:cubicBezTo>
                  <a:pt x="2401" y="16195"/>
                  <a:pt x="2255" y="16394"/>
                  <a:pt x="2077" y="16631"/>
                </a:cubicBezTo>
                <a:cubicBezTo>
                  <a:pt x="2058" y="16656"/>
                  <a:pt x="2063" y="16691"/>
                  <a:pt x="2088" y="16709"/>
                </a:cubicBezTo>
                <a:cubicBezTo>
                  <a:pt x="2097" y="16716"/>
                  <a:pt x="2109" y="16721"/>
                  <a:pt x="2121" y="16721"/>
                </a:cubicBezTo>
                <a:cubicBezTo>
                  <a:pt x="2138" y="16721"/>
                  <a:pt x="2155" y="16713"/>
                  <a:pt x="2166" y="16698"/>
                </a:cubicBezTo>
                <a:cubicBezTo>
                  <a:pt x="2345" y="16460"/>
                  <a:pt x="2491" y="16260"/>
                  <a:pt x="2626" y="16069"/>
                </a:cubicBezTo>
                <a:cubicBezTo>
                  <a:pt x="2644" y="16044"/>
                  <a:pt x="2639" y="16010"/>
                  <a:pt x="2613" y="15992"/>
                </a:cubicBezTo>
                <a:cubicBezTo>
                  <a:pt x="2604" y="15985"/>
                  <a:pt x="2592" y="15982"/>
                  <a:pt x="2581" y="15982"/>
                </a:cubicBezTo>
                <a:close/>
                <a:moveTo>
                  <a:pt x="1659" y="17236"/>
                </a:moveTo>
                <a:cubicBezTo>
                  <a:pt x="1642" y="17236"/>
                  <a:pt x="1625" y="17244"/>
                  <a:pt x="1614" y="17260"/>
                </a:cubicBezTo>
                <a:cubicBezTo>
                  <a:pt x="1441" y="17511"/>
                  <a:pt x="1315" y="17728"/>
                  <a:pt x="1218" y="17941"/>
                </a:cubicBezTo>
                <a:cubicBezTo>
                  <a:pt x="1205" y="17968"/>
                  <a:pt x="1218" y="18002"/>
                  <a:pt x="1246" y="18014"/>
                </a:cubicBezTo>
                <a:cubicBezTo>
                  <a:pt x="1253" y="18018"/>
                  <a:pt x="1261" y="18019"/>
                  <a:pt x="1268" y="18019"/>
                </a:cubicBezTo>
                <a:cubicBezTo>
                  <a:pt x="1290" y="18019"/>
                  <a:pt x="1310" y="18007"/>
                  <a:pt x="1319" y="17987"/>
                </a:cubicBezTo>
                <a:cubicBezTo>
                  <a:pt x="1413" y="17780"/>
                  <a:pt x="1536" y="17569"/>
                  <a:pt x="1705" y="17323"/>
                </a:cubicBezTo>
                <a:cubicBezTo>
                  <a:pt x="1723" y="17298"/>
                  <a:pt x="1717" y="17263"/>
                  <a:pt x="1691" y="17246"/>
                </a:cubicBezTo>
                <a:cubicBezTo>
                  <a:pt x="1681" y="17239"/>
                  <a:pt x="1670" y="17236"/>
                  <a:pt x="1659" y="17236"/>
                </a:cubicBezTo>
                <a:close/>
                <a:moveTo>
                  <a:pt x="1050" y="18652"/>
                </a:moveTo>
                <a:cubicBezTo>
                  <a:pt x="1023" y="18652"/>
                  <a:pt x="999" y="18673"/>
                  <a:pt x="996" y="18700"/>
                </a:cubicBezTo>
                <a:cubicBezTo>
                  <a:pt x="984" y="18795"/>
                  <a:pt x="978" y="18893"/>
                  <a:pt x="978" y="18989"/>
                </a:cubicBezTo>
                <a:cubicBezTo>
                  <a:pt x="978" y="19154"/>
                  <a:pt x="996" y="19324"/>
                  <a:pt x="1030" y="19493"/>
                </a:cubicBezTo>
                <a:cubicBezTo>
                  <a:pt x="1035" y="19519"/>
                  <a:pt x="1058" y="19537"/>
                  <a:pt x="1084" y="19537"/>
                </a:cubicBezTo>
                <a:cubicBezTo>
                  <a:pt x="1088" y="19537"/>
                  <a:pt x="1092" y="19537"/>
                  <a:pt x="1095" y="19536"/>
                </a:cubicBezTo>
                <a:cubicBezTo>
                  <a:pt x="1125" y="19529"/>
                  <a:pt x="1144" y="19500"/>
                  <a:pt x="1139" y="19470"/>
                </a:cubicBezTo>
                <a:cubicBezTo>
                  <a:pt x="1106" y="19309"/>
                  <a:pt x="1089" y="19147"/>
                  <a:pt x="1089" y="18989"/>
                </a:cubicBezTo>
                <a:cubicBezTo>
                  <a:pt x="1089" y="18897"/>
                  <a:pt x="1095" y="18804"/>
                  <a:pt x="1106" y="18714"/>
                </a:cubicBezTo>
                <a:cubicBezTo>
                  <a:pt x="1110" y="18683"/>
                  <a:pt x="1088" y="18655"/>
                  <a:pt x="1058" y="18652"/>
                </a:cubicBezTo>
                <a:cubicBezTo>
                  <a:pt x="1055" y="18652"/>
                  <a:pt x="1053" y="18652"/>
                  <a:pt x="1050" y="18652"/>
                </a:cubicBezTo>
                <a:close/>
                <a:moveTo>
                  <a:pt x="1342" y="20158"/>
                </a:moveTo>
                <a:cubicBezTo>
                  <a:pt x="1333" y="20158"/>
                  <a:pt x="1324" y="20160"/>
                  <a:pt x="1316" y="20164"/>
                </a:cubicBezTo>
                <a:cubicBezTo>
                  <a:pt x="1290" y="20178"/>
                  <a:pt x="1278" y="20211"/>
                  <a:pt x="1292" y="20239"/>
                </a:cubicBezTo>
                <a:cubicBezTo>
                  <a:pt x="1408" y="20468"/>
                  <a:pt x="1553" y="20690"/>
                  <a:pt x="1724" y="20899"/>
                </a:cubicBezTo>
                <a:cubicBezTo>
                  <a:pt x="1735" y="20912"/>
                  <a:pt x="1751" y="20919"/>
                  <a:pt x="1767" y="20919"/>
                </a:cubicBezTo>
                <a:cubicBezTo>
                  <a:pt x="1779" y="20919"/>
                  <a:pt x="1792" y="20915"/>
                  <a:pt x="1802" y="20906"/>
                </a:cubicBezTo>
                <a:cubicBezTo>
                  <a:pt x="1826" y="20887"/>
                  <a:pt x="1829" y="20852"/>
                  <a:pt x="1810" y="20828"/>
                </a:cubicBezTo>
                <a:cubicBezTo>
                  <a:pt x="1644" y="20626"/>
                  <a:pt x="1503" y="20411"/>
                  <a:pt x="1391" y="20188"/>
                </a:cubicBezTo>
                <a:cubicBezTo>
                  <a:pt x="1381" y="20169"/>
                  <a:pt x="1362" y="20158"/>
                  <a:pt x="1342" y="20158"/>
                </a:cubicBezTo>
                <a:close/>
                <a:moveTo>
                  <a:pt x="2317" y="21356"/>
                </a:moveTo>
                <a:cubicBezTo>
                  <a:pt x="2301" y="21356"/>
                  <a:pt x="2285" y="21363"/>
                  <a:pt x="2275" y="21376"/>
                </a:cubicBezTo>
                <a:cubicBezTo>
                  <a:pt x="2255" y="21401"/>
                  <a:pt x="2258" y="21435"/>
                  <a:pt x="2283" y="21455"/>
                </a:cubicBezTo>
                <a:cubicBezTo>
                  <a:pt x="2343" y="21505"/>
                  <a:pt x="2405" y="21552"/>
                  <a:pt x="2468" y="21596"/>
                </a:cubicBezTo>
                <a:cubicBezTo>
                  <a:pt x="2617" y="21703"/>
                  <a:pt x="2776" y="21803"/>
                  <a:pt x="2938" y="21891"/>
                </a:cubicBezTo>
                <a:cubicBezTo>
                  <a:pt x="2946" y="21895"/>
                  <a:pt x="2955" y="21898"/>
                  <a:pt x="2965" y="21898"/>
                </a:cubicBezTo>
                <a:cubicBezTo>
                  <a:pt x="2984" y="21898"/>
                  <a:pt x="3003" y="21888"/>
                  <a:pt x="3014" y="21869"/>
                </a:cubicBezTo>
                <a:cubicBezTo>
                  <a:pt x="3028" y="21842"/>
                  <a:pt x="3018" y="21809"/>
                  <a:pt x="2991" y="21794"/>
                </a:cubicBezTo>
                <a:cubicBezTo>
                  <a:pt x="2833" y="21707"/>
                  <a:pt x="2678" y="21610"/>
                  <a:pt x="2533" y="21506"/>
                </a:cubicBezTo>
                <a:cubicBezTo>
                  <a:pt x="2471" y="21462"/>
                  <a:pt x="2411" y="21416"/>
                  <a:pt x="2352" y="21369"/>
                </a:cubicBezTo>
                <a:cubicBezTo>
                  <a:pt x="2342" y="21360"/>
                  <a:pt x="2330" y="21356"/>
                  <a:pt x="2317" y="21356"/>
                </a:cubicBezTo>
                <a:close/>
                <a:moveTo>
                  <a:pt x="3675" y="22101"/>
                </a:moveTo>
                <a:cubicBezTo>
                  <a:pt x="3653" y="22101"/>
                  <a:pt x="3631" y="22115"/>
                  <a:pt x="3623" y="22138"/>
                </a:cubicBezTo>
                <a:cubicBezTo>
                  <a:pt x="3613" y="22167"/>
                  <a:pt x="3628" y="22199"/>
                  <a:pt x="3657" y="22209"/>
                </a:cubicBezTo>
                <a:cubicBezTo>
                  <a:pt x="3905" y="22295"/>
                  <a:pt x="4161" y="22360"/>
                  <a:pt x="4420" y="22404"/>
                </a:cubicBezTo>
                <a:cubicBezTo>
                  <a:pt x="4423" y="22405"/>
                  <a:pt x="4425" y="22405"/>
                  <a:pt x="4428" y="22405"/>
                </a:cubicBezTo>
                <a:cubicBezTo>
                  <a:pt x="4455" y="22405"/>
                  <a:pt x="4478" y="22386"/>
                  <a:pt x="4484" y="22359"/>
                </a:cubicBezTo>
                <a:cubicBezTo>
                  <a:pt x="4489" y="22328"/>
                  <a:pt x="4468" y="22299"/>
                  <a:pt x="4438" y="22295"/>
                </a:cubicBezTo>
                <a:cubicBezTo>
                  <a:pt x="4186" y="22251"/>
                  <a:pt x="3936" y="22187"/>
                  <a:pt x="3693" y="22104"/>
                </a:cubicBezTo>
                <a:cubicBezTo>
                  <a:pt x="3687" y="22102"/>
                  <a:pt x="3681" y="22101"/>
                  <a:pt x="3675" y="22101"/>
                </a:cubicBezTo>
                <a:close/>
                <a:moveTo>
                  <a:pt x="5978" y="22297"/>
                </a:moveTo>
                <a:cubicBezTo>
                  <a:pt x="5975" y="22297"/>
                  <a:pt x="5972" y="22298"/>
                  <a:pt x="5969" y="22298"/>
                </a:cubicBezTo>
                <a:cubicBezTo>
                  <a:pt x="5723" y="22340"/>
                  <a:pt x="5471" y="22361"/>
                  <a:pt x="5218" y="22361"/>
                </a:cubicBezTo>
                <a:lnTo>
                  <a:pt x="5203" y="22361"/>
                </a:lnTo>
                <a:cubicBezTo>
                  <a:pt x="5172" y="22361"/>
                  <a:pt x="5147" y="22386"/>
                  <a:pt x="5147" y="22417"/>
                </a:cubicBezTo>
                <a:cubicBezTo>
                  <a:pt x="5147" y="22447"/>
                  <a:pt x="5172" y="22472"/>
                  <a:pt x="5203" y="22472"/>
                </a:cubicBezTo>
                <a:lnTo>
                  <a:pt x="5218" y="22472"/>
                </a:lnTo>
                <a:cubicBezTo>
                  <a:pt x="5476" y="22472"/>
                  <a:pt x="5736" y="22451"/>
                  <a:pt x="5987" y="22407"/>
                </a:cubicBezTo>
                <a:cubicBezTo>
                  <a:pt x="6017" y="22402"/>
                  <a:pt x="6038" y="22373"/>
                  <a:pt x="6033" y="22343"/>
                </a:cubicBezTo>
                <a:cubicBezTo>
                  <a:pt x="6028" y="22316"/>
                  <a:pt x="6004" y="22297"/>
                  <a:pt x="5978" y="2229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4" name="Google Shape;794;p29"/>
          <p:cNvGrpSpPr/>
          <p:nvPr/>
        </p:nvGrpSpPr>
        <p:grpSpPr>
          <a:xfrm rot="-765935">
            <a:off x="274629" y="3048883"/>
            <a:ext cx="221762" cy="200885"/>
            <a:chOff x="1640475" y="1197075"/>
            <a:chExt cx="55475" cy="50250"/>
          </a:xfrm>
        </p:grpSpPr>
        <p:sp>
          <p:nvSpPr>
            <p:cNvPr id="795" name="Google Shape;795;p29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9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9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_1"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30"/>
          <p:cNvSpPr/>
          <p:nvPr/>
        </p:nvSpPr>
        <p:spPr>
          <a:xfrm>
            <a:off x="-128824" y="4059063"/>
            <a:ext cx="3566130" cy="1156248"/>
          </a:xfrm>
          <a:custGeom>
            <a:avLst/>
            <a:gdLst/>
            <a:ahLst/>
            <a:cxnLst/>
            <a:rect l="l" t="t" r="r" b="b"/>
            <a:pathLst>
              <a:path w="21861" h="7088" extrusionOk="0">
                <a:moveTo>
                  <a:pt x="1470" y="1"/>
                </a:moveTo>
                <a:cubicBezTo>
                  <a:pt x="969" y="1"/>
                  <a:pt x="465" y="73"/>
                  <a:pt x="0" y="211"/>
                </a:cubicBezTo>
                <a:lnTo>
                  <a:pt x="0" y="7087"/>
                </a:lnTo>
                <a:lnTo>
                  <a:pt x="21860" y="7087"/>
                </a:lnTo>
                <a:cubicBezTo>
                  <a:pt x="21784" y="6987"/>
                  <a:pt x="21696" y="6892"/>
                  <a:pt x="21596" y="6806"/>
                </a:cubicBezTo>
                <a:cubicBezTo>
                  <a:pt x="21135" y="6406"/>
                  <a:pt x="20429" y="6167"/>
                  <a:pt x="19720" y="6167"/>
                </a:cubicBezTo>
                <a:cubicBezTo>
                  <a:pt x="19688" y="6167"/>
                  <a:pt x="19657" y="6168"/>
                  <a:pt x="19626" y="6169"/>
                </a:cubicBezTo>
                <a:cubicBezTo>
                  <a:pt x="19086" y="6184"/>
                  <a:pt x="18553" y="6331"/>
                  <a:pt x="18022" y="6331"/>
                </a:cubicBezTo>
                <a:cubicBezTo>
                  <a:pt x="17915" y="6331"/>
                  <a:pt x="17808" y="6325"/>
                  <a:pt x="17701" y="6311"/>
                </a:cubicBezTo>
                <a:cubicBezTo>
                  <a:pt x="17575" y="6294"/>
                  <a:pt x="17455" y="6267"/>
                  <a:pt x="17341" y="6232"/>
                </a:cubicBezTo>
                <a:cubicBezTo>
                  <a:pt x="17316" y="6223"/>
                  <a:pt x="17292" y="6216"/>
                  <a:pt x="17268" y="6207"/>
                </a:cubicBezTo>
                <a:cubicBezTo>
                  <a:pt x="16400" y="5904"/>
                  <a:pt x="15883" y="5118"/>
                  <a:pt x="15068" y="4680"/>
                </a:cubicBezTo>
                <a:cubicBezTo>
                  <a:pt x="14496" y="4373"/>
                  <a:pt x="13820" y="4258"/>
                  <a:pt x="13115" y="4258"/>
                </a:cubicBezTo>
                <a:cubicBezTo>
                  <a:pt x="12312" y="4258"/>
                  <a:pt x="11471" y="4408"/>
                  <a:pt x="10706" y="4596"/>
                </a:cubicBezTo>
                <a:cubicBezTo>
                  <a:pt x="10023" y="4765"/>
                  <a:pt x="9316" y="4959"/>
                  <a:pt x="8608" y="4959"/>
                </a:cubicBezTo>
                <a:cubicBezTo>
                  <a:pt x="8441" y="4959"/>
                  <a:pt x="8274" y="4948"/>
                  <a:pt x="8107" y="4924"/>
                </a:cubicBezTo>
                <a:cubicBezTo>
                  <a:pt x="6811" y="4733"/>
                  <a:pt x="5999" y="3788"/>
                  <a:pt x="5474" y="2893"/>
                </a:cubicBezTo>
                <a:cubicBezTo>
                  <a:pt x="4948" y="1997"/>
                  <a:pt x="4493" y="1003"/>
                  <a:pt x="3416" y="436"/>
                </a:cubicBezTo>
                <a:cubicBezTo>
                  <a:pt x="2851" y="140"/>
                  <a:pt x="2164" y="1"/>
                  <a:pt x="1470" y="1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30"/>
          <p:cNvSpPr/>
          <p:nvPr/>
        </p:nvSpPr>
        <p:spPr>
          <a:xfrm>
            <a:off x="7070064" y="-128785"/>
            <a:ext cx="2145942" cy="1053151"/>
          </a:xfrm>
          <a:custGeom>
            <a:avLst/>
            <a:gdLst/>
            <a:ahLst/>
            <a:cxnLst/>
            <a:rect l="l" t="t" r="r" b="b"/>
            <a:pathLst>
              <a:path w="13155" h="6456" extrusionOk="0">
                <a:moveTo>
                  <a:pt x="11275" y="1"/>
                </a:moveTo>
                <a:lnTo>
                  <a:pt x="11275" y="4"/>
                </a:lnTo>
                <a:lnTo>
                  <a:pt x="209" y="2"/>
                </a:lnTo>
                <a:cubicBezTo>
                  <a:pt x="185" y="57"/>
                  <a:pt x="164" y="111"/>
                  <a:pt x="145" y="167"/>
                </a:cubicBezTo>
                <a:cubicBezTo>
                  <a:pt x="138" y="184"/>
                  <a:pt x="132" y="203"/>
                  <a:pt x="127" y="221"/>
                </a:cubicBezTo>
                <a:cubicBezTo>
                  <a:pt x="59" y="429"/>
                  <a:pt x="18" y="643"/>
                  <a:pt x="6" y="860"/>
                </a:cubicBezTo>
                <a:cubicBezTo>
                  <a:pt x="0" y="984"/>
                  <a:pt x="3" y="1110"/>
                  <a:pt x="14" y="1233"/>
                </a:cubicBezTo>
                <a:cubicBezTo>
                  <a:pt x="16" y="1251"/>
                  <a:pt x="18" y="1270"/>
                  <a:pt x="20" y="1288"/>
                </a:cubicBezTo>
                <a:cubicBezTo>
                  <a:pt x="60" y="1638"/>
                  <a:pt x="172" y="1982"/>
                  <a:pt x="341" y="2300"/>
                </a:cubicBezTo>
                <a:cubicBezTo>
                  <a:pt x="351" y="2319"/>
                  <a:pt x="361" y="2337"/>
                  <a:pt x="371" y="2355"/>
                </a:cubicBezTo>
                <a:cubicBezTo>
                  <a:pt x="531" y="2642"/>
                  <a:pt x="740" y="2905"/>
                  <a:pt x="987" y="3134"/>
                </a:cubicBezTo>
                <a:cubicBezTo>
                  <a:pt x="1075" y="3217"/>
                  <a:pt x="1169" y="3295"/>
                  <a:pt x="1269" y="3368"/>
                </a:cubicBezTo>
                <a:cubicBezTo>
                  <a:pt x="1295" y="3387"/>
                  <a:pt x="1320" y="3405"/>
                  <a:pt x="1345" y="3422"/>
                </a:cubicBezTo>
                <a:cubicBezTo>
                  <a:pt x="1608" y="3604"/>
                  <a:pt x="1902" y="3745"/>
                  <a:pt x="2218" y="3827"/>
                </a:cubicBezTo>
                <a:cubicBezTo>
                  <a:pt x="2441" y="3883"/>
                  <a:pt x="2668" y="3908"/>
                  <a:pt x="2896" y="3908"/>
                </a:cubicBezTo>
                <a:cubicBezTo>
                  <a:pt x="3496" y="3908"/>
                  <a:pt x="4103" y="3734"/>
                  <a:pt x="4654" y="3501"/>
                </a:cubicBezTo>
                <a:cubicBezTo>
                  <a:pt x="4713" y="3476"/>
                  <a:pt x="4773" y="3450"/>
                  <a:pt x="4833" y="3424"/>
                </a:cubicBezTo>
                <a:cubicBezTo>
                  <a:pt x="4873" y="3406"/>
                  <a:pt x="4915" y="3387"/>
                  <a:pt x="4955" y="3369"/>
                </a:cubicBezTo>
                <a:cubicBezTo>
                  <a:pt x="5539" y="3105"/>
                  <a:pt x="6130" y="2820"/>
                  <a:pt x="6764" y="2820"/>
                </a:cubicBezTo>
                <a:cubicBezTo>
                  <a:pt x="6811" y="2820"/>
                  <a:pt x="6859" y="2822"/>
                  <a:pt x="6907" y="2825"/>
                </a:cubicBezTo>
                <a:cubicBezTo>
                  <a:pt x="7405" y="2860"/>
                  <a:pt x="7836" y="3071"/>
                  <a:pt x="8213" y="3369"/>
                </a:cubicBezTo>
                <a:cubicBezTo>
                  <a:pt x="8237" y="3387"/>
                  <a:pt x="8259" y="3405"/>
                  <a:pt x="8281" y="3424"/>
                </a:cubicBezTo>
                <a:cubicBezTo>
                  <a:pt x="8634" y="3715"/>
                  <a:pt x="8939" y="4078"/>
                  <a:pt x="9207" y="4436"/>
                </a:cubicBezTo>
                <a:cubicBezTo>
                  <a:pt x="9219" y="4454"/>
                  <a:pt x="9233" y="4472"/>
                  <a:pt x="9246" y="4490"/>
                </a:cubicBezTo>
                <a:cubicBezTo>
                  <a:pt x="9246" y="4490"/>
                  <a:pt x="9247" y="4490"/>
                  <a:pt x="9247" y="4491"/>
                </a:cubicBezTo>
                <a:cubicBezTo>
                  <a:pt x="9498" y="4831"/>
                  <a:pt x="9757" y="5189"/>
                  <a:pt x="10053" y="5504"/>
                </a:cubicBezTo>
                <a:cubicBezTo>
                  <a:pt x="10070" y="5523"/>
                  <a:pt x="10087" y="5541"/>
                  <a:pt x="10104" y="5559"/>
                </a:cubicBezTo>
                <a:cubicBezTo>
                  <a:pt x="10436" y="5901"/>
                  <a:pt x="10812" y="6189"/>
                  <a:pt x="11272" y="6342"/>
                </a:cubicBezTo>
                <a:cubicBezTo>
                  <a:pt x="11292" y="6348"/>
                  <a:pt x="11311" y="6355"/>
                  <a:pt x="11333" y="6361"/>
                </a:cubicBezTo>
                <a:cubicBezTo>
                  <a:pt x="11361" y="6370"/>
                  <a:pt x="11391" y="6378"/>
                  <a:pt x="11420" y="6386"/>
                </a:cubicBezTo>
                <a:cubicBezTo>
                  <a:pt x="11605" y="6434"/>
                  <a:pt x="11791" y="6456"/>
                  <a:pt x="11976" y="6456"/>
                </a:cubicBezTo>
                <a:cubicBezTo>
                  <a:pt x="12384" y="6456"/>
                  <a:pt x="12786" y="6349"/>
                  <a:pt x="13154" y="6177"/>
                </a:cubicBezTo>
                <a:lnTo>
                  <a:pt x="13154" y="5505"/>
                </a:lnTo>
                <a:lnTo>
                  <a:pt x="13154" y="4492"/>
                </a:lnTo>
                <a:lnTo>
                  <a:pt x="13154" y="3371"/>
                </a:lnTo>
                <a:lnTo>
                  <a:pt x="13155" y="2358"/>
                </a:lnTo>
                <a:lnTo>
                  <a:pt x="13155" y="1236"/>
                </a:lnTo>
                <a:lnTo>
                  <a:pt x="13155" y="221"/>
                </a:lnTo>
                <a:lnTo>
                  <a:pt x="13155" y="5"/>
                </a:lnTo>
                <a:lnTo>
                  <a:pt x="11334" y="4"/>
                </a:lnTo>
                <a:lnTo>
                  <a:pt x="11334" y="1"/>
                </a:ln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30"/>
          <p:cNvSpPr/>
          <p:nvPr/>
        </p:nvSpPr>
        <p:spPr>
          <a:xfrm>
            <a:off x="-445550" y="-291750"/>
            <a:ext cx="4706555" cy="1587067"/>
          </a:xfrm>
          <a:custGeom>
            <a:avLst/>
            <a:gdLst/>
            <a:ahLst/>
            <a:cxnLst/>
            <a:rect l="l" t="t" r="r" b="b"/>
            <a:pathLst>
              <a:path w="28852" h="9729" extrusionOk="0">
                <a:moveTo>
                  <a:pt x="27909" y="1"/>
                </a:moveTo>
                <a:cubicBezTo>
                  <a:pt x="27641" y="1"/>
                  <a:pt x="27359" y="65"/>
                  <a:pt x="27138" y="117"/>
                </a:cubicBezTo>
                <a:cubicBezTo>
                  <a:pt x="26393" y="292"/>
                  <a:pt x="25642" y="438"/>
                  <a:pt x="24886" y="556"/>
                </a:cubicBezTo>
                <a:cubicBezTo>
                  <a:pt x="23384" y="791"/>
                  <a:pt x="21867" y="918"/>
                  <a:pt x="20347" y="969"/>
                </a:cubicBezTo>
                <a:cubicBezTo>
                  <a:pt x="19779" y="988"/>
                  <a:pt x="19211" y="997"/>
                  <a:pt x="18643" y="997"/>
                </a:cubicBezTo>
                <a:cubicBezTo>
                  <a:pt x="16156" y="997"/>
                  <a:pt x="13669" y="829"/>
                  <a:pt x="11190" y="628"/>
                </a:cubicBezTo>
                <a:cubicBezTo>
                  <a:pt x="9660" y="504"/>
                  <a:pt x="8132" y="368"/>
                  <a:pt x="6601" y="249"/>
                </a:cubicBezTo>
                <a:cubicBezTo>
                  <a:pt x="5839" y="189"/>
                  <a:pt x="5076" y="132"/>
                  <a:pt x="4312" y="87"/>
                </a:cubicBezTo>
                <a:cubicBezTo>
                  <a:pt x="4099" y="75"/>
                  <a:pt x="3881" y="64"/>
                  <a:pt x="3664" y="64"/>
                </a:cubicBezTo>
                <a:cubicBezTo>
                  <a:pt x="3221" y="64"/>
                  <a:pt x="2777" y="107"/>
                  <a:pt x="2362" y="261"/>
                </a:cubicBezTo>
                <a:cubicBezTo>
                  <a:pt x="1198" y="695"/>
                  <a:pt x="625" y="1959"/>
                  <a:pt x="327" y="3085"/>
                </a:cubicBezTo>
                <a:cubicBezTo>
                  <a:pt x="51" y="4125"/>
                  <a:pt x="0" y="5240"/>
                  <a:pt x="241" y="6293"/>
                </a:cubicBezTo>
                <a:cubicBezTo>
                  <a:pt x="475" y="7320"/>
                  <a:pt x="1013" y="8271"/>
                  <a:pt x="1861" y="8911"/>
                </a:cubicBezTo>
                <a:cubicBezTo>
                  <a:pt x="2297" y="9241"/>
                  <a:pt x="2827" y="9490"/>
                  <a:pt x="3378" y="9490"/>
                </a:cubicBezTo>
                <a:cubicBezTo>
                  <a:pt x="3472" y="9490"/>
                  <a:pt x="3567" y="9482"/>
                  <a:pt x="3662" y="9467"/>
                </a:cubicBezTo>
                <a:cubicBezTo>
                  <a:pt x="4312" y="9361"/>
                  <a:pt x="4799" y="8877"/>
                  <a:pt x="5302" y="8495"/>
                </a:cubicBezTo>
                <a:cubicBezTo>
                  <a:pt x="5837" y="8088"/>
                  <a:pt x="6442" y="7738"/>
                  <a:pt x="7106" y="7594"/>
                </a:cubicBezTo>
                <a:cubicBezTo>
                  <a:pt x="7279" y="7557"/>
                  <a:pt x="7450" y="7538"/>
                  <a:pt x="7618" y="7538"/>
                </a:cubicBezTo>
                <a:cubicBezTo>
                  <a:pt x="8095" y="7538"/>
                  <a:pt x="8551" y="7686"/>
                  <a:pt x="8965" y="7966"/>
                </a:cubicBezTo>
                <a:cubicBezTo>
                  <a:pt x="9884" y="8588"/>
                  <a:pt x="10692" y="9729"/>
                  <a:pt x="11891" y="9729"/>
                </a:cubicBezTo>
                <a:cubicBezTo>
                  <a:pt x="11980" y="9729"/>
                  <a:pt x="12071" y="9723"/>
                  <a:pt x="12164" y="9709"/>
                </a:cubicBezTo>
                <a:cubicBezTo>
                  <a:pt x="13260" y="9554"/>
                  <a:pt x="13511" y="8401"/>
                  <a:pt x="13804" y="7521"/>
                </a:cubicBezTo>
                <a:cubicBezTo>
                  <a:pt x="13945" y="7099"/>
                  <a:pt x="14127" y="6643"/>
                  <a:pt x="14504" y="6377"/>
                </a:cubicBezTo>
                <a:cubicBezTo>
                  <a:pt x="14738" y="6212"/>
                  <a:pt x="15003" y="6142"/>
                  <a:pt x="15276" y="6142"/>
                </a:cubicBezTo>
                <a:cubicBezTo>
                  <a:pt x="15402" y="6142"/>
                  <a:pt x="15530" y="6157"/>
                  <a:pt x="15656" y="6184"/>
                </a:cubicBezTo>
                <a:cubicBezTo>
                  <a:pt x="16572" y="6381"/>
                  <a:pt x="17354" y="6961"/>
                  <a:pt x="18244" y="7232"/>
                </a:cubicBezTo>
                <a:cubicBezTo>
                  <a:pt x="18502" y="7311"/>
                  <a:pt x="18774" y="7363"/>
                  <a:pt x="19044" y="7363"/>
                </a:cubicBezTo>
                <a:cubicBezTo>
                  <a:pt x="19207" y="7363"/>
                  <a:pt x="19369" y="7344"/>
                  <a:pt x="19529" y="7301"/>
                </a:cubicBezTo>
                <a:cubicBezTo>
                  <a:pt x="19978" y="7178"/>
                  <a:pt x="20331" y="6877"/>
                  <a:pt x="20595" y="6501"/>
                </a:cubicBezTo>
                <a:cubicBezTo>
                  <a:pt x="21130" y="5738"/>
                  <a:pt x="21292" y="4712"/>
                  <a:pt x="21999" y="4070"/>
                </a:cubicBezTo>
                <a:cubicBezTo>
                  <a:pt x="22362" y="3741"/>
                  <a:pt x="22807" y="3634"/>
                  <a:pt x="23269" y="3634"/>
                </a:cubicBezTo>
                <a:cubicBezTo>
                  <a:pt x="23739" y="3634"/>
                  <a:pt x="24227" y="3745"/>
                  <a:pt x="24664" y="3849"/>
                </a:cubicBezTo>
                <a:cubicBezTo>
                  <a:pt x="25227" y="3981"/>
                  <a:pt x="25851" y="4166"/>
                  <a:pt x="26455" y="4166"/>
                </a:cubicBezTo>
                <a:cubicBezTo>
                  <a:pt x="26763" y="4166"/>
                  <a:pt x="27066" y="4118"/>
                  <a:pt x="27353" y="3990"/>
                </a:cubicBezTo>
                <a:cubicBezTo>
                  <a:pt x="28400" y="3523"/>
                  <a:pt x="28496" y="2313"/>
                  <a:pt x="28400" y="1304"/>
                </a:cubicBezTo>
                <a:cubicBezTo>
                  <a:pt x="28773" y="1190"/>
                  <a:pt x="28851" y="712"/>
                  <a:pt x="28673" y="381"/>
                </a:cubicBezTo>
                <a:cubicBezTo>
                  <a:pt x="28515" y="88"/>
                  <a:pt x="28221" y="1"/>
                  <a:pt x="27909" y="1"/>
                </a:cubicBezTo>
                <a:close/>
              </a:path>
            </a:pathLst>
          </a:custGeom>
          <a:solidFill>
            <a:srgbClr val="FF6EA7">
              <a:alpha val="49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30"/>
          <p:cNvSpPr/>
          <p:nvPr/>
        </p:nvSpPr>
        <p:spPr>
          <a:xfrm>
            <a:off x="7237760" y="3032148"/>
            <a:ext cx="2387697" cy="2484758"/>
          </a:xfrm>
          <a:custGeom>
            <a:avLst/>
            <a:gdLst/>
            <a:ahLst/>
            <a:cxnLst/>
            <a:rect l="l" t="t" r="r" b="b"/>
            <a:pathLst>
              <a:path w="14637" h="15232" extrusionOk="0">
                <a:moveTo>
                  <a:pt x="11445" y="0"/>
                </a:moveTo>
                <a:cubicBezTo>
                  <a:pt x="11308" y="0"/>
                  <a:pt x="11172" y="12"/>
                  <a:pt x="11039" y="38"/>
                </a:cubicBezTo>
                <a:cubicBezTo>
                  <a:pt x="10644" y="116"/>
                  <a:pt x="10316" y="327"/>
                  <a:pt x="10145" y="596"/>
                </a:cubicBezTo>
                <a:cubicBezTo>
                  <a:pt x="9794" y="1152"/>
                  <a:pt x="10018" y="1791"/>
                  <a:pt x="9781" y="2367"/>
                </a:cubicBezTo>
                <a:cubicBezTo>
                  <a:pt x="9296" y="3551"/>
                  <a:pt x="6867" y="3019"/>
                  <a:pt x="6220" y="4123"/>
                </a:cubicBezTo>
                <a:cubicBezTo>
                  <a:pt x="6016" y="4474"/>
                  <a:pt x="6063" y="4867"/>
                  <a:pt x="6119" y="5237"/>
                </a:cubicBezTo>
                <a:cubicBezTo>
                  <a:pt x="6188" y="5684"/>
                  <a:pt x="6293" y="6128"/>
                  <a:pt x="6331" y="6578"/>
                </a:cubicBezTo>
                <a:cubicBezTo>
                  <a:pt x="6392" y="7292"/>
                  <a:pt x="6256" y="8099"/>
                  <a:pt x="5518" y="8624"/>
                </a:cubicBezTo>
                <a:cubicBezTo>
                  <a:pt x="4829" y="9115"/>
                  <a:pt x="3797" y="9174"/>
                  <a:pt x="2910" y="9343"/>
                </a:cubicBezTo>
                <a:cubicBezTo>
                  <a:pt x="2462" y="9427"/>
                  <a:pt x="2020" y="9543"/>
                  <a:pt x="1637" y="9735"/>
                </a:cubicBezTo>
                <a:cubicBezTo>
                  <a:pt x="1309" y="9901"/>
                  <a:pt x="1030" y="10112"/>
                  <a:pt x="810" y="10355"/>
                </a:cubicBezTo>
                <a:cubicBezTo>
                  <a:pt x="347" y="10864"/>
                  <a:pt x="157" y="11482"/>
                  <a:pt x="81" y="12082"/>
                </a:cubicBezTo>
                <a:cubicBezTo>
                  <a:pt x="1" y="12715"/>
                  <a:pt x="23" y="13379"/>
                  <a:pt x="158" y="14007"/>
                </a:cubicBezTo>
                <a:cubicBezTo>
                  <a:pt x="228" y="14329"/>
                  <a:pt x="371" y="14667"/>
                  <a:pt x="709" y="14896"/>
                </a:cubicBezTo>
                <a:cubicBezTo>
                  <a:pt x="1077" y="15146"/>
                  <a:pt x="1583" y="15204"/>
                  <a:pt x="2068" y="15214"/>
                </a:cubicBezTo>
                <a:cubicBezTo>
                  <a:pt x="2549" y="15226"/>
                  <a:pt x="3032" y="15229"/>
                  <a:pt x="3515" y="15229"/>
                </a:cubicBezTo>
                <a:cubicBezTo>
                  <a:pt x="4226" y="15229"/>
                  <a:pt x="4937" y="15222"/>
                  <a:pt x="5646" y="15222"/>
                </a:cubicBezTo>
                <a:cubicBezTo>
                  <a:pt x="5675" y="15222"/>
                  <a:pt x="5704" y="15222"/>
                  <a:pt x="5733" y="15222"/>
                </a:cubicBezTo>
                <a:lnTo>
                  <a:pt x="9469" y="15227"/>
                </a:lnTo>
                <a:cubicBezTo>
                  <a:pt x="10086" y="15228"/>
                  <a:pt x="10704" y="15228"/>
                  <a:pt x="11322" y="15229"/>
                </a:cubicBezTo>
                <a:cubicBezTo>
                  <a:pt x="11640" y="15230"/>
                  <a:pt x="11959" y="15231"/>
                  <a:pt x="12278" y="15231"/>
                </a:cubicBezTo>
                <a:cubicBezTo>
                  <a:pt x="12529" y="15231"/>
                  <a:pt x="12784" y="15225"/>
                  <a:pt x="13014" y="15145"/>
                </a:cubicBezTo>
                <a:cubicBezTo>
                  <a:pt x="13410" y="15008"/>
                  <a:pt x="13574" y="14685"/>
                  <a:pt x="13640" y="14388"/>
                </a:cubicBezTo>
                <a:cubicBezTo>
                  <a:pt x="13728" y="13988"/>
                  <a:pt x="13742" y="13577"/>
                  <a:pt x="13785" y="13173"/>
                </a:cubicBezTo>
                <a:cubicBezTo>
                  <a:pt x="13882" y="12264"/>
                  <a:pt x="13977" y="11357"/>
                  <a:pt x="14072" y="10449"/>
                </a:cubicBezTo>
                <a:cubicBezTo>
                  <a:pt x="14166" y="9541"/>
                  <a:pt x="14259" y="8633"/>
                  <a:pt x="14352" y="7724"/>
                </a:cubicBezTo>
                <a:cubicBezTo>
                  <a:pt x="14437" y="6875"/>
                  <a:pt x="14530" y="6026"/>
                  <a:pt x="14567" y="5174"/>
                </a:cubicBezTo>
                <a:cubicBezTo>
                  <a:pt x="14637" y="3541"/>
                  <a:pt x="14491" y="1869"/>
                  <a:pt x="13640" y="340"/>
                </a:cubicBezTo>
                <a:cubicBezTo>
                  <a:pt x="13611" y="289"/>
                  <a:pt x="13548" y="267"/>
                  <a:pt x="13488" y="267"/>
                </a:cubicBezTo>
                <a:cubicBezTo>
                  <a:pt x="13394" y="267"/>
                  <a:pt x="13305" y="319"/>
                  <a:pt x="13349" y="398"/>
                </a:cubicBezTo>
                <a:cubicBezTo>
                  <a:pt x="13385" y="461"/>
                  <a:pt x="13419" y="526"/>
                  <a:pt x="13452" y="589"/>
                </a:cubicBezTo>
                <a:cubicBezTo>
                  <a:pt x="13105" y="411"/>
                  <a:pt x="12738" y="253"/>
                  <a:pt x="12342" y="140"/>
                </a:cubicBezTo>
                <a:cubicBezTo>
                  <a:pt x="12060" y="59"/>
                  <a:pt x="11751" y="0"/>
                  <a:pt x="11445" y="0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30"/>
          <p:cNvSpPr/>
          <p:nvPr/>
        </p:nvSpPr>
        <p:spPr>
          <a:xfrm rot="10800000">
            <a:off x="7573482" y="3136804"/>
            <a:ext cx="12575" cy="4050"/>
          </a:xfrm>
          <a:custGeom>
            <a:avLst/>
            <a:gdLst/>
            <a:ahLst/>
            <a:cxnLst/>
            <a:rect l="l" t="t" r="r" b="b"/>
            <a:pathLst>
              <a:path w="503" h="162" extrusionOk="0">
                <a:moveTo>
                  <a:pt x="61" y="0"/>
                </a:moveTo>
                <a:cubicBezTo>
                  <a:pt x="37" y="0"/>
                  <a:pt x="16" y="17"/>
                  <a:pt x="9" y="40"/>
                </a:cubicBezTo>
                <a:cubicBezTo>
                  <a:pt x="1" y="70"/>
                  <a:pt x="18" y="101"/>
                  <a:pt x="47" y="110"/>
                </a:cubicBezTo>
                <a:cubicBezTo>
                  <a:pt x="170" y="145"/>
                  <a:pt x="298" y="162"/>
                  <a:pt x="429" y="162"/>
                </a:cubicBezTo>
                <a:lnTo>
                  <a:pt x="447" y="162"/>
                </a:lnTo>
                <a:cubicBezTo>
                  <a:pt x="478" y="162"/>
                  <a:pt x="503" y="136"/>
                  <a:pt x="502" y="105"/>
                </a:cubicBezTo>
                <a:cubicBezTo>
                  <a:pt x="502" y="78"/>
                  <a:pt x="483" y="50"/>
                  <a:pt x="454" y="50"/>
                </a:cubicBezTo>
                <a:cubicBezTo>
                  <a:pt x="451" y="50"/>
                  <a:pt x="449" y="50"/>
                  <a:pt x="446" y="51"/>
                </a:cubicBezTo>
                <a:cubicBezTo>
                  <a:pt x="442" y="51"/>
                  <a:pt x="438" y="51"/>
                  <a:pt x="435" y="51"/>
                </a:cubicBezTo>
                <a:cubicBezTo>
                  <a:pt x="312" y="51"/>
                  <a:pt x="192" y="35"/>
                  <a:pt x="78" y="3"/>
                </a:cubicBezTo>
                <a:cubicBezTo>
                  <a:pt x="72" y="1"/>
                  <a:pt x="67" y="0"/>
                  <a:pt x="61" y="0"/>
                </a:cubicBezTo>
                <a:close/>
              </a:path>
            </a:pathLst>
          </a:custGeom>
          <a:solidFill>
            <a:srgbClr val="CCB1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30"/>
          <p:cNvSpPr/>
          <p:nvPr/>
        </p:nvSpPr>
        <p:spPr>
          <a:xfrm rot="10800000">
            <a:off x="7341532" y="3544979"/>
            <a:ext cx="10925" cy="8600"/>
          </a:xfrm>
          <a:custGeom>
            <a:avLst/>
            <a:gdLst/>
            <a:ahLst/>
            <a:cxnLst/>
            <a:rect l="l" t="t" r="r" b="b"/>
            <a:pathLst>
              <a:path w="437" h="344" extrusionOk="0">
                <a:moveTo>
                  <a:pt x="63" y="0"/>
                </a:moveTo>
                <a:cubicBezTo>
                  <a:pt x="45" y="0"/>
                  <a:pt x="28" y="9"/>
                  <a:pt x="17" y="25"/>
                </a:cubicBezTo>
                <a:cubicBezTo>
                  <a:pt x="0" y="49"/>
                  <a:pt x="6" y="85"/>
                  <a:pt x="32" y="102"/>
                </a:cubicBezTo>
                <a:cubicBezTo>
                  <a:pt x="137" y="173"/>
                  <a:pt x="240" y="250"/>
                  <a:pt x="340" y="332"/>
                </a:cubicBezTo>
                <a:cubicBezTo>
                  <a:pt x="350" y="340"/>
                  <a:pt x="362" y="343"/>
                  <a:pt x="375" y="343"/>
                </a:cubicBezTo>
                <a:cubicBezTo>
                  <a:pt x="391" y="343"/>
                  <a:pt x="407" y="337"/>
                  <a:pt x="418" y="323"/>
                </a:cubicBezTo>
                <a:cubicBezTo>
                  <a:pt x="437" y="299"/>
                  <a:pt x="434" y="264"/>
                  <a:pt x="410" y="245"/>
                </a:cubicBezTo>
                <a:cubicBezTo>
                  <a:pt x="308" y="162"/>
                  <a:pt x="202" y="83"/>
                  <a:pt x="94" y="10"/>
                </a:cubicBezTo>
                <a:cubicBezTo>
                  <a:pt x="84" y="4"/>
                  <a:pt x="74" y="0"/>
                  <a:pt x="63" y="0"/>
                </a:cubicBezTo>
                <a:close/>
              </a:path>
            </a:pathLst>
          </a:custGeom>
          <a:solidFill>
            <a:srgbClr val="CCB1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30"/>
          <p:cNvSpPr/>
          <p:nvPr/>
        </p:nvSpPr>
        <p:spPr>
          <a:xfrm rot="10800000">
            <a:off x="7022857" y="2140429"/>
            <a:ext cx="738550" cy="540325"/>
          </a:xfrm>
          <a:custGeom>
            <a:avLst/>
            <a:gdLst/>
            <a:ahLst/>
            <a:cxnLst/>
            <a:rect l="l" t="t" r="r" b="b"/>
            <a:pathLst>
              <a:path w="29542" h="21613" extrusionOk="0">
                <a:moveTo>
                  <a:pt x="3461" y="0"/>
                </a:moveTo>
                <a:cubicBezTo>
                  <a:pt x="3371" y="0"/>
                  <a:pt x="3279" y="3"/>
                  <a:pt x="3188" y="8"/>
                </a:cubicBezTo>
                <a:cubicBezTo>
                  <a:pt x="3155" y="9"/>
                  <a:pt x="3131" y="41"/>
                  <a:pt x="3133" y="77"/>
                </a:cubicBezTo>
                <a:cubicBezTo>
                  <a:pt x="3134" y="81"/>
                  <a:pt x="3134" y="86"/>
                  <a:pt x="3135" y="89"/>
                </a:cubicBezTo>
                <a:cubicBezTo>
                  <a:pt x="3142" y="119"/>
                  <a:pt x="3169" y="141"/>
                  <a:pt x="3198" y="141"/>
                </a:cubicBezTo>
                <a:cubicBezTo>
                  <a:pt x="3199" y="141"/>
                  <a:pt x="3199" y="141"/>
                  <a:pt x="3200" y="141"/>
                </a:cubicBezTo>
                <a:cubicBezTo>
                  <a:pt x="3284" y="137"/>
                  <a:pt x="3368" y="134"/>
                  <a:pt x="3452" y="134"/>
                </a:cubicBezTo>
                <a:cubicBezTo>
                  <a:pt x="3550" y="134"/>
                  <a:pt x="3648" y="137"/>
                  <a:pt x="3745" y="143"/>
                </a:cubicBezTo>
                <a:cubicBezTo>
                  <a:pt x="3846" y="149"/>
                  <a:pt x="3949" y="158"/>
                  <a:pt x="4050" y="171"/>
                </a:cubicBezTo>
                <a:cubicBezTo>
                  <a:pt x="4052" y="171"/>
                  <a:pt x="4054" y="171"/>
                  <a:pt x="4056" y="171"/>
                </a:cubicBezTo>
                <a:cubicBezTo>
                  <a:pt x="4087" y="171"/>
                  <a:pt x="4114" y="146"/>
                  <a:pt x="4116" y="111"/>
                </a:cubicBezTo>
                <a:cubicBezTo>
                  <a:pt x="4119" y="75"/>
                  <a:pt x="4092" y="42"/>
                  <a:pt x="4059" y="37"/>
                </a:cubicBezTo>
                <a:cubicBezTo>
                  <a:pt x="3955" y="25"/>
                  <a:pt x="3850" y="15"/>
                  <a:pt x="3747" y="9"/>
                </a:cubicBezTo>
                <a:cubicBezTo>
                  <a:pt x="3653" y="3"/>
                  <a:pt x="3557" y="0"/>
                  <a:pt x="3461" y="0"/>
                </a:cubicBezTo>
                <a:close/>
                <a:moveTo>
                  <a:pt x="2344" y="125"/>
                </a:moveTo>
                <a:cubicBezTo>
                  <a:pt x="2340" y="125"/>
                  <a:pt x="2336" y="125"/>
                  <a:pt x="2332" y="126"/>
                </a:cubicBezTo>
                <a:cubicBezTo>
                  <a:pt x="2294" y="135"/>
                  <a:pt x="2257" y="143"/>
                  <a:pt x="2219" y="152"/>
                </a:cubicBezTo>
                <a:cubicBezTo>
                  <a:pt x="1978" y="213"/>
                  <a:pt x="1739" y="291"/>
                  <a:pt x="1507" y="385"/>
                </a:cubicBezTo>
                <a:cubicBezTo>
                  <a:pt x="1478" y="396"/>
                  <a:pt x="1463" y="430"/>
                  <a:pt x="1472" y="463"/>
                </a:cubicBezTo>
                <a:cubicBezTo>
                  <a:pt x="1473" y="465"/>
                  <a:pt x="1473" y="468"/>
                  <a:pt x="1474" y="471"/>
                </a:cubicBezTo>
                <a:cubicBezTo>
                  <a:pt x="1484" y="498"/>
                  <a:pt x="1508" y="515"/>
                  <a:pt x="1533" y="515"/>
                </a:cubicBezTo>
                <a:cubicBezTo>
                  <a:pt x="1540" y="515"/>
                  <a:pt x="1547" y="513"/>
                  <a:pt x="1554" y="511"/>
                </a:cubicBezTo>
                <a:cubicBezTo>
                  <a:pt x="1781" y="418"/>
                  <a:pt x="2015" y="342"/>
                  <a:pt x="2251" y="283"/>
                </a:cubicBezTo>
                <a:cubicBezTo>
                  <a:pt x="2289" y="274"/>
                  <a:pt x="2325" y="265"/>
                  <a:pt x="2361" y="256"/>
                </a:cubicBezTo>
                <a:cubicBezTo>
                  <a:pt x="2395" y="249"/>
                  <a:pt x="2415" y="214"/>
                  <a:pt x="2406" y="177"/>
                </a:cubicBezTo>
                <a:cubicBezTo>
                  <a:pt x="2406" y="177"/>
                  <a:pt x="2406" y="176"/>
                  <a:pt x="2406" y="176"/>
                </a:cubicBezTo>
                <a:cubicBezTo>
                  <a:pt x="2399" y="146"/>
                  <a:pt x="2373" y="125"/>
                  <a:pt x="2344" y="125"/>
                </a:cubicBezTo>
                <a:close/>
                <a:moveTo>
                  <a:pt x="4902" y="215"/>
                </a:moveTo>
                <a:cubicBezTo>
                  <a:pt x="4875" y="215"/>
                  <a:pt x="4851" y="234"/>
                  <a:pt x="4845" y="264"/>
                </a:cubicBezTo>
                <a:cubicBezTo>
                  <a:pt x="4843" y="275"/>
                  <a:pt x="4843" y="285"/>
                  <a:pt x="4846" y="296"/>
                </a:cubicBezTo>
                <a:cubicBezTo>
                  <a:pt x="4852" y="319"/>
                  <a:pt x="4869" y="339"/>
                  <a:pt x="4891" y="345"/>
                </a:cubicBezTo>
                <a:cubicBezTo>
                  <a:pt x="5167" y="426"/>
                  <a:pt x="5440" y="531"/>
                  <a:pt x="5705" y="657"/>
                </a:cubicBezTo>
                <a:cubicBezTo>
                  <a:pt x="5713" y="661"/>
                  <a:pt x="5722" y="663"/>
                  <a:pt x="5730" y="663"/>
                </a:cubicBezTo>
                <a:cubicBezTo>
                  <a:pt x="5753" y="663"/>
                  <a:pt x="5776" y="648"/>
                  <a:pt x="5784" y="623"/>
                </a:cubicBezTo>
                <a:cubicBezTo>
                  <a:pt x="5797" y="590"/>
                  <a:pt x="5782" y="550"/>
                  <a:pt x="5750" y="535"/>
                </a:cubicBezTo>
                <a:cubicBezTo>
                  <a:pt x="5480" y="407"/>
                  <a:pt x="5200" y="299"/>
                  <a:pt x="4919" y="217"/>
                </a:cubicBezTo>
                <a:cubicBezTo>
                  <a:pt x="4913" y="215"/>
                  <a:pt x="4908" y="215"/>
                  <a:pt x="4902" y="215"/>
                </a:cubicBezTo>
                <a:close/>
                <a:moveTo>
                  <a:pt x="761" y="768"/>
                </a:moveTo>
                <a:cubicBezTo>
                  <a:pt x="751" y="768"/>
                  <a:pt x="741" y="771"/>
                  <a:pt x="732" y="777"/>
                </a:cubicBezTo>
                <a:cubicBezTo>
                  <a:pt x="484" y="929"/>
                  <a:pt x="247" y="1103"/>
                  <a:pt x="26" y="1294"/>
                </a:cubicBezTo>
                <a:cubicBezTo>
                  <a:pt x="7" y="1310"/>
                  <a:pt x="1" y="1336"/>
                  <a:pt x="7" y="1361"/>
                </a:cubicBezTo>
                <a:cubicBezTo>
                  <a:pt x="9" y="1371"/>
                  <a:pt x="13" y="1379"/>
                  <a:pt x="19" y="1388"/>
                </a:cubicBezTo>
                <a:cubicBezTo>
                  <a:pt x="32" y="1405"/>
                  <a:pt x="50" y="1413"/>
                  <a:pt x="69" y="1413"/>
                </a:cubicBezTo>
                <a:cubicBezTo>
                  <a:pt x="82" y="1413"/>
                  <a:pt x="95" y="1409"/>
                  <a:pt x="105" y="1400"/>
                </a:cubicBezTo>
                <a:cubicBezTo>
                  <a:pt x="321" y="1214"/>
                  <a:pt x="554" y="1043"/>
                  <a:pt x="796" y="894"/>
                </a:cubicBezTo>
                <a:cubicBezTo>
                  <a:pt x="825" y="876"/>
                  <a:pt x="835" y="835"/>
                  <a:pt x="818" y="803"/>
                </a:cubicBezTo>
                <a:cubicBezTo>
                  <a:pt x="805" y="781"/>
                  <a:pt x="783" y="768"/>
                  <a:pt x="761" y="768"/>
                </a:cubicBezTo>
                <a:close/>
                <a:moveTo>
                  <a:pt x="6500" y="971"/>
                </a:moveTo>
                <a:cubicBezTo>
                  <a:pt x="6480" y="971"/>
                  <a:pt x="6461" y="982"/>
                  <a:pt x="6450" y="1002"/>
                </a:cubicBezTo>
                <a:cubicBezTo>
                  <a:pt x="6441" y="1018"/>
                  <a:pt x="6440" y="1036"/>
                  <a:pt x="6443" y="1053"/>
                </a:cubicBezTo>
                <a:cubicBezTo>
                  <a:pt x="6448" y="1069"/>
                  <a:pt x="6458" y="1084"/>
                  <a:pt x="6472" y="1095"/>
                </a:cubicBezTo>
                <a:cubicBezTo>
                  <a:pt x="6719" y="1261"/>
                  <a:pt x="6956" y="1447"/>
                  <a:pt x="7177" y="1647"/>
                </a:cubicBezTo>
                <a:cubicBezTo>
                  <a:pt x="7189" y="1659"/>
                  <a:pt x="7204" y="1664"/>
                  <a:pt x="7218" y="1664"/>
                </a:cubicBezTo>
                <a:cubicBezTo>
                  <a:pt x="7235" y="1664"/>
                  <a:pt x="7252" y="1656"/>
                  <a:pt x="7264" y="1641"/>
                </a:cubicBezTo>
                <a:cubicBezTo>
                  <a:pt x="7284" y="1613"/>
                  <a:pt x="7280" y="1570"/>
                  <a:pt x="7253" y="1547"/>
                </a:cubicBezTo>
                <a:cubicBezTo>
                  <a:pt x="7028" y="1342"/>
                  <a:pt x="6786" y="1152"/>
                  <a:pt x="6534" y="982"/>
                </a:cubicBezTo>
                <a:cubicBezTo>
                  <a:pt x="6523" y="975"/>
                  <a:pt x="6512" y="971"/>
                  <a:pt x="6500" y="971"/>
                </a:cubicBezTo>
                <a:close/>
                <a:moveTo>
                  <a:pt x="7843" y="2196"/>
                </a:moveTo>
                <a:cubicBezTo>
                  <a:pt x="7829" y="2196"/>
                  <a:pt x="7815" y="2202"/>
                  <a:pt x="7804" y="2212"/>
                </a:cubicBezTo>
                <a:cubicBezTo>
                  <a:pt x="7787" y="2230"/>
                  <a:pt x="7781" y="2254"/>
                  <a:pt x="7786" y="2279"/>
                </a:cubicBezTo>
                <a:cubicBezTo>
                  <a:pt x="7789" y="2288"/>
                  <a:pt x="7794" y="2298"/>
                  <a:pt x="7801" y="2306"/>
                </a:cubicBezTo>
                <a:cubicBezTo>
                  <a:pt x="7847" y="2363"/>
                  <a:pt x="7893" y="2421"/>
                  <a:pt x="7937" y="2480"/>
                </a:cubicBezTo>
                <a:cubicBezTo>
                  <a:pt x="8075" y="2661"/>
                  <a:pt x="8207" y="2856"/>
                  <a:pt x="8330" y="3057"/>
                </a:cubicBezTo>
                <a:cubicBezTo>
                  <a:pt x="8342" y="3078"/>
                  <a:pt x="8363" y="3089"/>
                  <a:pt x="8384" y="3089"/>
                </a:cubicBezTo>
                <a:cubicBezTo>
                  <a:pt x="8395" y="3089"/>
                  <a:pt x="8406" y="3086"/>
                  <a:pt x="8415" y="3079"/>
                </a:cubicBezTo>
                <a:cubicBezTo>
                  <a:pt x="8443" y="3060"/>
                  <a:pt x="8451" y="3018"/>
                  <a:pt x="8431" y="2987"/>
                </a:cubicBezTo>
                <a:cubicBezTo>
                  <a:pt x="8306" y="2781"/>
                  <a:pt x="8171" y="2582"/>
                  <a:pt x="8031" y="2397"/>
                </a:cubicBezTo>
                <a:cubicBezTo>
                  <a:pt x="7985" y="2337"/>
                  <a:pt x="7939" y="2278"/>
                  <a:pt x="7891" y="2220"/>
                </a:cubicBezTo>
                <a:cubicBezTo>
                  <a:pt x="7878" y="2205"/>
                  <a:pt x="7861" y="2196"/>
                  <a:pt x="7843" y="2196"/>
                </a:cubicBezTo>
                <a:close/>
                <a:moveTo>
                  <a:pt x="8818" y="3781"/>
                </a:moveTo>
                <a:cubicBezTo>
                  <a:pt x="8809" y="3781"/>
                  <a:pt x="8800" y="3783"/>
                  <a:pt x="8791" y="3787"/>
                </a:cubicBezTo>
                <a:cubicBezTo>
                  <a:pt x="8766" y="3800"/>
                  <a:pt x="8753" y="3832"/>
                  <a:pt x="8760" y="3862"/>
                </a:cubicBezTo>
                <a:cubicBezTo>
                  <a:pt x="8762" y="3866"/>
                  <a:pt x="8764" y="3872"/>
                  <a:pt x="8766" y="3876"/>
                </a:cubicBezTo>
                <a:cubicBezTo>
                  <a:pt x="8890" y="4144"/>
                  <a:pt x="9008" y="4435"/>
                  <a:pt x="9117" y="4739"/>
                </a:cubicBezTo>
                <a:cubicBezTo>
                  <a:pt x="9127" y="4767"/>
                  <a:pt x="9152" y="4784"/>
                  <a:pt x="9177" y="4784"/>
                </a:cubicBezTo>
                <a:cubicBezTo>
                  <a:pt x="9184" y="4784"/>
                  <a:pt x="9191" y="4783"/>
                  <a:pt x="9197" y="4781"/>
                </a:cubicBezTo>
                <a:cubicBezTo>
                  <a:pt x="9228" y="4768"/>
                  <a:pt x="9242" y="4728"/>
                  <a:pt x="9232" y="4695"/>
                </a:cubicBezTo>
                <a:cubicBezTo>
                  <a:pt x="9122" y="4388"/>
                  <a:pt x="9001" y="4093"/>
                  <a:pt x="8875" y="3819"/>
                </a:cubicBezTo>
                <a:cubicBezTo>
                  <a:pt x="8863" y="3795"/>
                  <a:pt x="8841" y="3781"/>
                  <a:pt x="8818" y="3781"/>
                </a:cubicBezTo>
                <a:close/>
                <a:moveTo>
                  <a:pt x="9458" y="5546"/>
                </a:moveTo>
                <a:cubicBezTo>
                  <a:pt x="9452" y="5546"/>
                  <a:pt x="9447" y="5547"/>
                  <a:pt x="9442" y="5549"/>
                </a:cubicBezTo>
                <a:cubicBezTo>
                  <a:pt x="9410" y="5558"/>
                  <a:pt x="9393" y="5594"/>
                  <a:pt x="9401" y="5628"/>
                </a:cubicBezTo>
                <a:cubicBezTo>
                  <a:pt x="9401" y="5629"/>
                  <a:pt x="9401" y="5630"/>
                  <a:pt x="9401" y="5631"/>
                </a:cubicBezTo>
                <a:cubicBezTo>
                  <a:pt x="9483" y="5913"/>
                  <a:pt x="9563" y="6226"/>
                  <a:pt x="9635" y="6539"/>
                </a:cubicBezTo>
                <a:cubicBezTo>
                  <a:pt x="9635" y="6539"/>
                  <a:pt x="9636" y="6540"/>
                  <a:pt x="9636" y="6540"/>
                </a:cubicBezTo>
                <a:cubicBezTo>
                  <a:pt x="9644" y="6570"/>
                  <a:pt x="9669" y="6592"/>
                  <a:pt x="9697" y="6592"/>
                </a:cubicBezTo>
                <a:cubicBezTo>
                  <a:pt x="9701" y="6592"/>
                  <a:pt x="9706" y="6592"/>
                  <a:pt x="9710" y="6590"/>
                </a:cubicBezTo>
                <a:cubicBezTo>
                  <a:pt x="9743" y="6583"/>
                  <a:pt x="9764" y="6548"/>
                  <a:pt x="9755" y="6511"/>
                </a:cubicBezTo>
                <a:cubicBezTo>
                  <a:pt x="9681" y="6196"/>
                  <a:pt x="9600" y="5881"/>
                  <a:pt x="9519" y="5597"/>
                </a:cubicBezTo>
                <a:cubicBezTo>
                  <a:pt x="9511" y="5566"/>
                  <a:pt x="9485" y="5546"/>
                  <a:pt x="9458" y="5546"/>
                </a:cubicBezTo>
                <a:close/>
                <a:moveTo>
                  <a:pt x="9894" y="7378"/>
                </a:moveTo>
                <a:cubicBezTo>
                  <a:pt x="9890" y="7378"/>
                  <a:pt x="9886" y="7378"/>
                  <a:pt x="9882" y="7379"/>
                </a:cubicBezTo>
                <a:cubicBezTo>
                  <a:pt x="9849" y="7386"/>
                  <a:pt x="9829" y="7420"/>
                  <a:pt x="9836" y="7457"/>
                </a:cubicBezTo>
                <a:cubicBezTo>
                  <a:pt x="9886" y="7706"/>
                  <a:pt x="9936" y="7953"/>
                  <a:pt x="9985" y="8200"/>
                </a:cubicBezTo>
                <a:lnTo>
                  <a:pt x="10019" y="8380"/>
                </a:lnTo>
                <a:cubicBezTo>
                  <a:pt x="10020" y="8381"/>
                  <a:pt x="10020" y="8382"/>
                  <a:pt x="10020" y="8383"/>
                </a:cubicBezTo>
                <a:cubicBezTo>
                  <a:pt x="10028" y="8413"/>
                  <a:pt x="10054" y="8435"/>
                  <a:pt x="10082" y="8435"/>
                </a:cubicBezTo>
                <a:cubicBezTo>
                  <a:pt x="10085" y="8435"/>
                  <a:pt x="10089" y="8435"/>
                  <a:pt x="10093" y="8434"/>
                </a:cubicBezTo>
                <a:cubicBezTo>
                  <a:pt x="10126" y="8429"/>
                  <a:pt x="10147" y="8394"/>
                  <a:pt x="10140" y="8357"/>
                </a:cubicBezTo>
                <a:lnTo>
                  <a:pt x="10104" y="8178"/>
                </a:lnTo>
                <a:cubicBezTo>
                  <a:pt x="10056" y="7931"/>
                  <a:pt x="10007" y="7682"/>
                  <a:pt x="9956" y="7433"/>
                </a:cubicBezTo>
                <a:cubicBezTo>
                  <a:pt x="9946" y="7398"/>
                  <a:pt x="9922" y="7378"/>
                  <a:pt x="9894" y="7378"/>
                </a:cubicBezTo>
                <a:close/>
                <a:moveTo>
                  <a:pt x="10265" y="9224"/>
                </a:moveTo>
                <a:cubicBezTo>
                  <a:pt x="10261" y="9224"/>
                  <a:pt x="10257" y="9224"/>
                  <a:pt x="10253" y="9225"/>
                </a:cubicBezTo>
                <a:cubicBezTo>
                  <a:pt x="10220" y="9232"/>
                  <a:pt x="10199" y="9266"/>
                  <a:pt x="10207" y="9303"/>
                </a:cubicBezTo>
                <a:cubicBezTo>
                  <a:pt x="10280" y="9642"/>
                  <a:pt x="10348" y="9944"/>
                  <a:pt x="10417" y="10224"/>
                </a:cubicBezTo>
                <a:cubicBezTo>
                  <a:pt x="10425" y="10255"/>
                  <a:pt x="10451" y="10276"/>
                  <a:pt x="10479" y="10276"/>
                </a:cubicBezTo>
                <a:cubicBezTo>
                  <a:pt x="10484" y="10276"/>
                  <a:pt x="10488" y="10275"/>
                  <a:pt x="10493" y="10274"/>
                </a:cubicBezTo>
                <a:cubicBezTo>
                  <a:pt x="10525" y="10266"/>
                  <a:pt x="10544" y="10230"/>
                  <a:pt x="10536" y="10194"/>
                </a:cubicBezTo>
                <a:cubicBezTo>
                  <a:pt x="10466" y="9916"/>
                  <a:pt x="10398" y="9617"/>
                  <a:pt x="10327" y="9278"/>
                </a:cubicBezTo>
                <a:cubicBezTo>
                  <a:pt x="10316" y="9243"/>
                  <a:pt x="10293" y="9224"/>
                  <a:pt x="10265" y="9224"/>
                </a:cubicBezTo>
                <a:close/>
                <a:moveTo>
                  <a:pt x="22673" y="11500"/>
                </a:moveTo>
                <a:cubicBezTo>
                  <a:pt x="22667" y="11500"/>
                  <a:pt x="22660" y="11500"/>
                  <a:pt x="22653" y="11500"/>
                </a:cubicBezTo>
                <a:cubicBezTo>
                  <a:pt x="22620" y="11500"/>
                  <a:pt x="22594" y="11530"/>
                  <a:pt x="22596" y="11567"/>
                </a:cubicBezTo>
                <a:cubicBezTo>
                  <a:pt x="22596" y="11573"/>
                  <a:pt x="22596" y="11577"/>
                  <a:pt x="22597" y="11582"/>
                </a:cubicBezTo>
                <a:cubicBezTo>
                  <a:pt x="22604" y="11612"/>
                  <a:pt x="22629" y="11634"/>
                  <a:pt x="22657" y="11634"/>
                </a:cubicBezTo>
                <a:cubicBezTo>
                  <a:pt x="22657" y="11634"/>
                  <a:pt x="22658" y="11634"/>
                  <a:pt x="22659" y="11634"/>
                </a:cubicBezTo>
                <a:cubicBezTo>
                  <a:pt x="22943" y="11634"/>
                  <a:pt x="23229" y="11655"/>
                  <a:pt x="23510" y="11698"/>
                </a:cubicBezTo>
                <a:cubicBezTo>
                  <a:pt x="23513" y="11698"/>
                  <a:pt x="23516" y="11699"/>
                  <a:pt x="23519" y="11699"/>
                </a:cubicBezTo>
                <a:cubicBezTo>
                  <a:pt x="23550" y="11699"/>
                  <a:pt x="23575" y="11674"/>
                  <a:pt x="23578" y="11641"/>
                </a:cubicBezTo>
                <a:cubicBezTo>
                  <a:pt x="23581" y="11605"/>
                  <a:pt x="23556" y="11571"/>
                  <a:pt x="23523" y="11565"/>
                </a:cubicBezTo>
                <a:cubicBezTo>
                  <a:pt x="23242" y="11523"/>
                  <a:pt x="22956" y="11500"/>
                  <a:pt x="22673" y="11500"/>
                </a:cubicBezTo>
                <a:close/>
                <a:moveTo>
                  <a:pt x="21800" y="11570"/>
                </a:moveTo>
                <a:cubicBezTo>
                  <a:pt x="21797" y="11570"/>
                  <a:pt x="21794" y="11570"/>
                  <a:pt x="21791" y="11571"/>
                </a:cubicBezTo>
                <a:cubicBezTo>
                  <a:pt x="21646" y="11594"/>
                  <a:pt x="21502" y="11624"/>
                  <a:pt x="21361" y="11659"/>
                </a:cubicBezTo>
                <a:cubicBezTo>
                  <a:pt x="21222" y="11694"/>
                  <a:pt x="21085" y="11734"/>
                  <a:pt x="20952" y="11779"/>
                </a:cubicBezTo>
                <a:cubicBezTo>
                  <a:pt x="20922" y="11790"/>
                  <a:pt x="20905" y="11824"/>
                  <a:pt x="20913" y="11857"/>
                </a:cubicBezTo>
                <a:cubicBezTo>
                  <a:pt x="20914" y="11859"/>
                  <a:pt x="20914" y="11861"/>
                  <a:pt x="20915" y="11862"/>
                </a:cubicBezTo>
                <a:cubicBezTo>
                  <a:pt x="20924" y="11891"/>
                  <a:pt x="20949" y="11909"/>
                  <a:pt x="20975" y="11909"/>
                </a:cubicBezTo>
                <a:cubicBezTo>
                  <a:pt x="20981" y="11909"/>
                  <a:pt x="20987" y="11908"/>
                  <a:pt x="20993" y="11906"/>
                </a:cubicBezTo>
                <a:cubicBezTo>
                  <a:pt x="21124" y="11862"/>
                  <a:pt x="21257" y="11823"/>
                  <a:pt x="21393" y="11790"/>
                </a:cubicBezTo>
                <a:cubicBezTo>
                  <a:pt x="21531" y="11755"/>
                  <a:pt x="21673" y="11727"/>
                  <a:pt x="21815" y="11703"/>
                </a:cubicBezTo>
                <a:cubicBezTo>
                  <a:pt x="21848" y="11698"/>
                  <a:pt x="21869" y="11664"/>
                  <a:pt x="21863" y="11627"/>
                </a:cubicBezTo>
                <a:cubicBezTo>
                  <a:pt x="21857" y="11594"/>
                  <a:pt x="21830" y="11570"/>
                  <a:pt x="21800" y="11570"/>
                </a:cubicBezTo>
                <a:close/>
                <a:moveTo>
                  <a:pt x="10723" y="11050"/>
                </a:moveTo>
                <a:cubicBezTo>
                  <a:pt x="10717" y="11050"/>
                  <a:pt x="10712" y="11051"/>
                  <a:pt x="10706" y="11053"/>
                </a:cubicBezTo>
                <a:cubicBezTo>
                  <a:pt x="10675" y="11062"/>
                  <a:pt x="10658" y="11097"/>
                  <a:pt x="10666" y="11132"/>
                </a:cubicBezTo>
                <a:cubicBezTo>
                  <a:pt x="10667" y="11133"/>
                  <a:pt x="10667" y="11134"/>
                  <a:pt x="10667" y="11136"/>
                </a:cubicBezTo>
                <a:cubicBezTo>
                  <a:pt x="10766" y="11455"/>
                  <a:pt x="10866" y="11748"/>
                  <a:pt x="10975" y="12030"/>
                </a:cubicBezTo>
                <a:cubicBezTo>
                  <a:pt x="10986" y="12057"/>
                  <a:pt x="11010" y="12073"/>
                  <a:pt x="11035" y="12073"/>
                </a:cubicBezTo>
                <a:cubicBezTo>
                  <a:pt x="11042" y="12073"/>
                  <a:pt x="11049" y="12071"/>
                  <a:pt x="11056" y="12069"/>
                </a:cubicBezTo>
                <a:cubicBezTo>
                  <a:pt x="11087" y="12056"/>
                  <a:pt x="11101" y="12017"/>
                  <a:pt x="11088" y="11982"/>
                </a:cubicBezTo>
                <a:cubicBezTo>
                  <a:pt x="10980" y="11704"/>
                  <a:pt x="10881" y="11416"/>
                  <a:pt x="10784" y="11098"/>
                </a:cubicBezTo>
                <a:cubicBezTo>
                  <a:pt x="10775" y="11069"/>
                  <a:pt x="10750" y="11050"/>
                  <a:pt x="10723" y="11050"/>
                </a:cubicBezTo>
                <a:close/>
                <a:moveTo>
                  <a:pt x="24363" y="11764"/>
                </a:moveTo>
                <a:cubicBezTo>
                  <a:pt x="24336" y="11764"/>
                  <a:pt x="24311" y="11783"/>
                  <a:pt x="24305" y="11812"/>
                </a:cubicBezTo>
                <a:cubicBezTo>
                  <a:pt x="24302" y="11823"/>
                  <a:pt x="24303" y="11835"/>
                  <a:pt x="24305" y="11845"/>
                </a:cubicBezTo>
                <a:cubicBezTo>
                  <a:pt x="24311" y="11869"/>
                  <a:pt x="24327" y="11888"/>
                  <a:pt x="24350" y="11894"/>
                </a:cubicBezTo>
                <a:cubicBezTo>
                  <a:pt x="24611" y="11978"/>
                  <a:pt x="24867" y="12080"/>
                  <a:pt x="25111" y="12200"/>
                </a:cubicBezTo>
                <a:lnTo>
                  <a:pt x="25158" y="12224"/>
                </a:lnTo>
                <a:cubicBezTo>
                  <a:pt x="25166" y="12229"/>
                  <a:pt x="25175" y="12230"/>
                  <a:pt x="25184" y="12230"/>
                </a:cubicBezTo>
                <a:cubicBezTo>
                  <a:pt x="25207" y="12230"/>
                  <a:pt x="25229" y="12217"/>
                  <a:pt x="25239" y="12192"/>
                </a:cubicBezTo>
                <a:cubicBezTo>
                  <a:pt x="25252" y="12159"/>
                  <a:pt x="25237" y="12119"/>
                  <a:pt x="25205" y="12103"/>
                </a:cubicBezTo>
                <a:lnTo>
                  <a:pt x="25158" y="12079"/>
                </a:lnTo>
                <a:cubicBezTo>
                  <a:pt x="24908" y="11956"/>
                  <a:pt x="24646" y="11852"/>
                  <a:pt x="24380" y="11766"/>
                </a:cubicBezTo>
                <a:cubicBezTo>
                  <a:pt x="24374" y="11765"/>
                  <a:pt x="24369" y="11764"/>
                  <a:pt x="24363" y="11764"/>
                </a:cubicBezTo>
                <a:close/>
                <a:moveTo>
                  <a:pt x="20185" y="12120"/>
                </a:moveTo>
                <a:cubicBezTo>
                  <a:pt x="20176" y="12120"/>
                  <a:pt x="20167" y="12122"/>
                  <a:pt x="20158" y="12127"/>
                </a:cubicBezTo>
                <a:cubicBezTo>
                  <a:pt x="19902" y="12267"/>
                  <a:pt x="19658" y="12432"/>
                  <a:pt x="19434" y="12615"/>
                </a:cubicBezTo>
                <a:cubicBezTo>
                  <a:pt x="19413" y="12631"/>
                  <a:pt x="19406" y="12659"/>
                  <a:pt x="19412" y="12684"/>
                </a:cubicBezTo>
                <a:cubicBezTo>
                  <a:pt x="19414" y="12692"/>
                  <a:pt x="19419" y="12701"/>
                  <a:pt x="19424" y="12708"/>
                </a:cubicBezTo>
                <a:cubicBezTo>
                  <a:pt x="19436" y="12727"/>
                  <a:pt x="19456" y="12736"/>
                  <a:pt x="19475" y="12736"/>
                </a:cubicBezTo>
                <a:cubicBezTo>
                  <a:pt x="19488" y="12736"/>
                  <a:pt x="19500" y="12732"/>
                  <a:pt x="19511" y="12723"/>
                </a:cubicBezTo>
                <a:cubicBezTo>
                  <a:pt x="19729" y="12545"/>
                  <a:pt x="19967" y="12385"/>
                  <a:pt x="20218" y="12247"/>
                </a:cubicBezTo>
                <a:cubicBezTo>
                  <a:pt x="20247" y="12231"/>
                  <a:pt x="20257" y="12190"/>
                  <a:pt x="20241" y="12157"/>
                </a:cubicBezTo>
                <a:cubicBezTo>
                  <a:pt x="20230" y="12134"/>
                  <a:pt x="20208" y="12120"/>
                  <a:pt x="20185" y="12120"/>
                </a:cubicBezTo>
                <a:close/>
                <a:moveTo>
                  <a:pt x="25947" y="12554"/>
                </a:moveTo>
                <a:cubicBezTo>
                  <a:pt x="25927" y="12554"/>
                  <a:pt x="25908" y="12565"/>
                  <a:pt x="25897" y="12584"/>
                </a:cubicBezTo>
                <a:cubicBezTo>
                  <a:pt x="25888" y="12599"/>
                  <a:pt x="25886" y="12619"/>
                  <a:pt x="25890" y="12636"/>
                </a:cubicBezTo>
                <a:cubicBezTo>
                  <a:pt x="25895" y="12652"/>
                  <a:pt x="25904" y="12667"/>
                  <a:pt x="25919" y="12676"/>
                </a:cubicBezTo>
                <a:cubicBezTo>
                  <a:pt x="26161" y="12844"/>
                  <a:pt x="26397" y="13032"/>
                  <a:pt x="26621" y="13235"/>
                </a:cubicBezTo>
                <a:cubicBezTo>
                  <a:pt x="26633" y="13246"/>
                  <a:pt x="26648" y="13252"/>
                  <a:pt x="26662" y="13252"/>
                </a:cubicBezTo>
                <a:cubicBezTo>
                  <a:pt x="26680" y="13252"/>
                  <a:pt x="26697" y="13244"/>
                  <a:pt x="26708" y="13229"/>
                </a:cubicBezTo>
                <a:cubicBezTo>
                  <a:pt x="26729" y="13200"/>
                  <a:pt x="26724" y="13158"/>
                  <a:pt x="26697" y="13134"/>
                </a:cubicBezTo>
                <a:cubicBezTo>
                  <a:pt x="26468" y="12927"/>
                  <a:pt x="26228" y="12735"/>
                  <a:pt x="25981" y="12565"/>
                </a:cubicBezTo>
                <a:cubicBezTo>
                  <a:pt x="25971" y="12558"/>
                  <a:pt x="25959" y="12554"/>
                  <a:pt x="25947" y="12554"/>
                </a:cubicBezTo>
                <a:close/>
                <a:moveTo>
                  <a:pt x="11409" y="12797"/>
                </a:moveTo>
                <a:cubicBezTo>
                  <a:pt x="11400" y="12797"/>
                  <a:pt x="11391" y="12799"/>
                  <a:pt x="11382" y="12803"/>
                </a:cubicBezTo>
                <a:cubicBezTo>
                  <a:pt x="11357" y="12817"/>
                  <a:pt x="11346" y="12848"/>
                  <a:pt x="11353" y="12878"/>
                </a:cubicBezTo>
                <a:cubicBezTo>
                  <a:pt x="11354" y="12884"/>
                  <a:pt x="11356" y="12888"/>
                  <a:pt x="11360" y="12893"/>
                </a:cubicBezTo>
                <a:cubicBezTo>
                  <a:pt x="11505" y="13182"/>
                  <a:pt x="11664" y="13455"/>
                  <a:pt x="11833" y="13707"/>
                </a:cubicBezTo>
                <a:cubicBezTo>
                  <a:pt x="11845" y="13726"/>
                  <a:pt x="11865" y="13737"/>
                  <a:pt x="11885" y="13737"/>
                </a:cubicBezTo>
                <a:cubicBezTo>
                  <a:pt x="11897" y="13737"/>
                  <a:pt x="11909" y="13733"/>
                  <a:pt x="11919" y="13724"/>
                </a:cubicBezTo>
                <a:cubicBezTo>
                  <a:pt x="11946" y="13704"/>
                  <a:pt x="11951" y="13662"/>
                  <a:pt x="11931" y="13631"/>
                </a:cubicBezTo>
                <a:cubicBezTo>
                  <a:pt x="11766" y="13385"/>
                  <a:pt x="11610" y="13115"/>
                  <a:pt x="11466" y="12833"/>
                </a:cubicBezTo>
                <a:cubicBezTo>
                  <a:pt x="11454" y="12810"/>
                  <a:pt x="11432" y="12797"/>
                  <a:pt x="11409" y="12797"/>
                </a:cubicBezTo>
                <a:close/>
                <a:moveTo>
                  <a:pt x="18848" y="13219"/>
                </a:moveTo>
                <a:cubicBezTo>
                  <a:pt x="18832" y="13219"/>
                  <a:pt x="18816" y="13226"/>
                  <a:pt x="18804" y="13239"/>
                </a:cubicBezTo>
                <a:cubicBezTo>
                  <a:pt x="18619" y="13460"/>
                  <a:pt x="18452" y="13692"/>
                  <a:pt x="18268" y="13951"/>
                </a:cubicBezTo>
                <a:cubicBezTo>
                  <a:pt x="18256" y="13968"/>
                  <a:pt x="18253" y="13989"/>
                  <a:pt x="18259" y="14009"/>
                </a:cubicBezTo>
                <a:cubicBezTo>
                  <a:pt x="18262" y="14022"/>
                  <a:pt x="18269" y="14035"/>
                  <a:pt x="18281" y="14045"/>
                </a:cubicBezTo>
                <a:cubicBezTo>
                  <a:pt x="18293" y="14055"/>
                  <a:pt x="18307" y="14060"/>
                  <a:pt x="18320" y="14060"/>
                </a:cubicBezTo>
                <a:cubicBezTo>
                  <a:pt x="18338" y="14060"/>
                  <a:pt x="18355" y="14052"/>
                  <a:pt x="18366" y="14036"/>
                </a:cubicBezTo>
                <a:cubicBezTo>
                  <a:pt x="18549" y="13779"/>
                  <a:pt x="18715" y="13549"/>
                  <a:pt x="18897" y="13331"/>
                </a:cubicBezTo>
                <a:cubicBezTo>
                  <a:pt x="18920" y="13305"/>
                  <a:pt x="18917" y="13263"/>
                  <a:pt x="18891" y="13237"/>
                </a:cubicBezTo>
                <a:cubicBezTo>
                  <a:pt x="18879" y="13225"/>
                  <a:pt x="18863" y="13219"/>
                  <a:pt x="18848" y="13219"/>
                </a:cubicBezTo>
                <a:close/>
                <a:moveTo>
                  <a:pt x="27299" y="13772"/>
                </a:moveTo>
                <a:cubicBezTo>
                  <a:pt x="27284" y="13772"/>
                  <a:pt x="27269" y="13777"/>
                  <a:pt x="27258" y="13790"/>
                </a:cubicBezTo>
                <a:cubicBezTo>
                  <a:pt x="27242" y="13806"/>
                  <a:pt x="27236" y="13830"/>
                  <a:pt x="27242" y="13854"/>
                </a:cubicBezTo>
                <a:cubicBezTo>
                  <a:pt x="27245" y="13864"/>
                  <a:pt x="27249" y="13875"/>
                  <a:pt x="27258" y="13884"/>
                </a:cubicBezTo>
                <a:cubicBezTo>
                  <a:pt x="27455" y="14111"/>
                  <a:pt x="27646" y="14355"/>
                  <a:pt x="27821" y="14608"/>
                </a:cubicBezTo>
                <a:cubicBezTo>
                  <a:pt x="27834" y="14626"/>
                  <a:pt x="27853" y="14635"/>
                  <a:pt x="27872" y="14635"/>
                </a:cubicBezTo>
                <a:cubicBezTo>
                  <a:pt x="27884" y="14635"/>
                  <a:pt x="27897" y="14631"/>
                  <a:pt x="27907" y="14623"/>
                </a:cubicBezTo>
                <a:cubicBezTo>
                  <a:pt x="27934" y="14601"/>
                  <a:pt x="27938" y="14560"/>
                  <a:pt x="27918" y="14530"/>
                </a:cubicBezTo>
                <a:cubicBezTo>
                  <a:pt x="27740" y="14272"/>
                  <a:pt x="27546" y="14025"/>
                  <a:pt x="27345" y="13794"/>
                </a:cubicBezTo>
                <a:cubicBezTo>
                  <a:pt x="27332" y="13779"/>
                  <a:pt x="27315" y="13772"/>
                  <a:pt x="27299" y="13772"/>
                </a:cubicBezTo>
                <a:close/>
                <a:moveTo>
                  <a:pt x="12451" y="14328"/>
                </a:moveTo>
                <a:cubicBezTo>
                  <a:pt x="12436" y="14328"/>
                  <a:pt x="12421" y="14335"/>
                  <a:pt x="12410" y="14347"/>
                </a:cubicBezTo>
                <a:cubicBezTo>
                  <a:pt x="12394" y="14364"/>
                  <a:pt x="12389" y="14388"/>
                  <a:pt x="12395" y="14410"/>
                </a:cubicBezTo>
                <a:cubicBezTo>
                  <a:pt x="12398" y="14422"/>
                  <a:pt x="12403" y="14433"/>
                  <a:pt x="12412" y="14442"/>
                </a:cubicBezTo>
                <a:cubicBezTo>
                  <a:pt x="12623" y="14666"/>
                  <a:pt x="12855" y="14872"/>
                  <a:pt x="13101" y="15055"/>
                </a:cubicBezTo>
                <a:cubicBezTo>
                  <a:pt x="13112" y="15064"/>
                  <a:pt x="13125" y="15068"/>
                  <a:pt x="13137" y="15068"/>
                </a:cubicBezTo>
                <a:cubicBezTo>
                  <a:pt x="13156" y="15068"/>
                  <a:pt x="13175" y="15058"/>
                  <a:pt x="13186" y="15039"/>
                </a:cubicBezTo>
                <a:cubicBezTo>
                  <a:pt x="13205" y="15008"/>
                  <a:pt x="13196" y="14967"/>
                  <a:pt x="13167" y="14945"/>
                </a:cubicBezTo>
                <a:cubicBezTo>
                  <a:pt x="12928" y="14767"/>
                  <a:pt x="12701" y="14566"/>
                  <a:pt x="12496" y="14348"/>
                </a:cubicBezTo>
                <a:cubicBezTo>
                  <a:pt x="12484" y="14335"/>
                  <a:pt x="12467" y="14328"/>
                  <a:pt x="12451" y="14328"/>
                </a:cubicBezTo>
                <a:close/>
                <a:moveTo>
                  <a:pt x="17786" y="14639"/>
                </a:moveTo>
                <a:cubicBezTo>
                  <a:pt x="17769" y="14639"/>
                  <a:pt x="17753" y="14646"/>
                  <a:pt x="17742" y="14660"/>
                </a:cubicBezTo>
                <a:cubicBezTo>
                  <a:pt x="17532" y="14920"/>
                  <a:pt x="17339" y="15114"/>
                  <a:pt x="17136" y="15273"/>
                </a:cubicBezTo>
                <a:cubicBezTo>
                  <a:pt x="17115" y="15289"/>
                  <a:pt x="17108" y="15317"/>
                  <a:pt x="17114" y="15343"/>
                </a:cubicBezTo>
                <a:cubicBezTo>
                  <a:pt x="17117" y="15350"/>
                  <a:pt x="17120" y="15359"/>
                  <a:pt x="17124" y="15366"/>
                </a:cubicBezTo>
                <a:cubicBezTo>
                  <a:pt x="17137" y="15385"/>
                  <a:pt x="17157" y="15395"/>
                  <a:pt x="17176" y="15395"/>
                </a:cubicBezTo>
                <a:cubicBezTo>
                  <a:pt x="17188" y="15395"/>
                  <a:pt x="17200" y="15391"/>
                  <a:pt x="17211" y="15382"/>
                </a:cubicBezTo>
                <a:cubicBezTo>
                  <a:pt x="17421" y="15218"/>
                  <a:pt x="17620" y="15017"/>
                  <a:pt x="17836" y="14752"/>
                </a:cubicBezTo>
                <a:cubicBezTo>
                  <a:pt x="17858" y="14724"/>
                  <a:pt x="17855" y="14682"/>
                  <a:pt x="17829" y="14657"/>
                </a:cubicBezTo>
                <a:cubicBezTo>
                  <a:pt x="17816" y="14645"/>
                  <a:pt x="17801" y="14639"/>
                  <a:pt x="17786" y="14639"/>
                </a:cubicBezTo>
                <a:close/>
                <a:moveTo>
                  <a:pt x="13895" y="15400"/>
                </a:moveTo>
                <a:cubicBezTo>
                  <a:pt x="13872" y="15400"/>
                  <a:pt x="13851" y="15415"/>
                  <a:pt x="13841" y="15440"/>
                </a:cubicBezTo>
                <a:cubicBezTo>
                  <a:pt x="13836" y="15454"/>
                  <a:pt x="13835" y="15469"/>
                  <a:pt x="13839" y="15483"/>
                </a:cubicBezTo>
                <a:cubicBezTo>
                  <a:pt x="13843" y="15502"/>
                  <a:pt x="13856" y="15519"/>
                  <a:pt x="13874" y="15529"/>
                </a:cubicBezTo>
                <a:cubicBezTo>
                  <a:pt x="14151" y="15663"/>
                  <a:pt x="14432" y="15768"/>
                  <a:pt x="14711" y="15837"/>
                </a:cubicBezTo>
                <a:cubicBezTo>
                  <a:pt x="14716" y="15839"/>
                  <a:pt x="14721" y="15839"/>
                  <a:pt x="14725" y="15839"/>
                </a:cubicBezTo>
                <a:cubicBezTo>
                  <a:pt x="14754" y="15839"/>
                  <a:pt x="14778" y="15818"/>
                  <a:pt x="14782" y="15787"/>
                </a:cubicBezTo>
                <a:cubicBezTo>
                  <a:pt x="14789" y="15751"/>
                  <a:pt x="14767" y="15716"/>
                  <a:pt x="14733" y="15707"/>
                </a:cubicBezTo>
                <a:cubicBezTo>
                  <a:pt x="14463" y="15639"/>
                  <a:pt x="14189" y="15538"/>
                  <a:pt x="13921" y="15407"/>
                </a:cubicBezTo>
                <a:cubicBezTo>
                  <a:pt x="13913" y="15403"/>
                  <a:pt x="13904" y="15400"/>
                  <a:pt x="13895" y="15400"/>
                </a:cubicBezTo>
                <a:close/>
                <a:moveTo>
                  <a:pt x="16417" y="15670"/>
                </a:moveTo>
                <a:cubicBezTo>
                  <a:pt x="16411" y="15670"/>
                  <a:pt x="16406" y="15671"/>
                  <a:pt x="16400" y="15673"/>
                </a:cubicBezTo>
                <a:cubicBezTo>
                  <a:pt x="16334" y="15695"/>
                  <a:pt x="16267" y="15715"/>
                  <a:pt x="16200" y="15732"/>
                </a:cubicBezTo>
                <a:cubicBezTo>
                  <a:pt x="16001" y="15781"/>
                  <a:pt x="15791" y="15808"/>
                  <a:pt x="15576" y="15811"/>
                </a:cubicBezTo>
                <a:cubicBezTo>
                  <a:pt x="15542" y="15811"/>
                  <a:pt x="15516" y="15842"/>
                  <a:pt x="15518" y="15878"/>
                </a:cubicBezTo>
                <a:cubicBezTo>
                  <a:pt x="15518" y="15883"/>
                  <a:pt x="15518" y="15888"/>
                  <a:pt x="15519" y="15892"/>
                </a:cubicBezTo>
                <a:cubicBezTo>
                  <a:pt x="15527" y="15922"/>
                  <a:pt x="15554" y="15944"/>
                  <a:pt x="15583" y="15944"/>
                </a:cubicBezTo>
                <a:cubicBezTo>
                  <a:pt x="15807" y="15941"/>
                  <a:pt x="16025" y="15914"/>
                  <a:pt x="16233" y="15862"/>
                </a:cubicBezTo>
                <a:cubicBezTo>
                  <a:pt x="16303" y="15845"/>
                  <a:pt x="16372" y="15825"/>
                  <a:pt x="16441" y="15801"/>
                </a:cubicBezTo>
                <a:cubicBezTo>
                  <a:pt x="16473" y="15790"/>
                  <a:pt x="16488" y="15752"/>
                  <a:pt x="16479" y="15718"/>
                </a:cubicBezTo>
                <a:cubicBezTo>
                  <a:pt x="16469" y="15689"/>
                  <a:pt x="16444" y="15670"/>
                  <a:pt x="16417" y="15670"/>
                </a:cubicBezTo>
                <a:close/>
                <a:moveTo>
                  <a:pt x="28358" y="15294"/>
                </a:moveTo>
                <a:cubicBezTo>
                  <a:pt x="28348" y="15294"/>
                  <a:pt x="28337" y="15296"/>
                  <a:pt x="28328" y="15302"/>
                </a:cubicBezTo>
                <a:cubicBezTo>
                  <a:pt x="28305" y="15317"/>
                  <a:pt x="28294" y="15347"/>
                  <a:pt x="28301" y="15376"/>
                </a:cubicBezTo>
                <a:cubicBezTo>
                  <a:pt x="28303" y="15381"/>
                  <a:pt x="28305" y="15388"/>
                  <a:pt x="28308" y="15393"/>
                </a:cubicBezTo>
                <a:cubicBezTo>
                  <a:pt x="28456" y="15663"/>
                  <a:pt x="28593" y="15944"/>
                  <a:pt x="28715" y="16229"/>
                </a:cubicBezTo>
                <a:cubicBezTo>
                  <a:pt x="28726" y="16255"/>
                  <a:pt x="28749" y="16270"/>
                  <a:pt x="28773" y="16270"/>
                </a:cubicBezTo>
                <a:cubicBezTo>
                  <a:pt x="28781" y="16270"/>
                  <a:pt x="28789" y="16269"/>
                  <a:pt x="28797" y="16265"/>
                </a:cubicBezTo>
                <a:cubicBezTo>
                  <a:pt x="28828" y="16251"/>
                  <a:pt x="28840" y="16211"/>
                  <a:pt x="28826" y="16177"/>
                </a:cubicBezTo>
                <a:cubicBezTo>
                  <a:pt x="28703" y="15888"/>
                  <a:pt x="28563" y="15602"/>
                  <a:pt x="28413" y="15329"/>
                </a:cubicBezTo>
                <a:cubicBezTo>
                  <a:pt x="28401" y="15306"/>
                  <a:pt x="28379" y="15294"/>
                  <a:pt x="28358" y="15294"/>
                </a:cubicBezTo>
                <a:close/>
                <a:moveTo>
                  <a:pt x="29094" y="17018"/>
                </a:moveTo>
                <a:cubicBezTo>
                  <a:pt x="29088" y="17018"/>
                  <a:pt x="29082" y="17019"/>
                  <a:pt x="29076" y="17021"/>
                </a:cubicBezTo>
                <a:cubicBezTo>
                  <a:pt x="29045" y="17031"/>
                  <a:pt x="29028" y="17066"/>
                  <a:pt x="29036" y="17100"/>
                </a:cubicBezTo>
                <a:cubicBezTo>
                  <a:pt x="29036" y="17101"/>
                  <a:pt x="29038" y="17102"/>
                  <a:pt x="29038" y="17103"/>
                </a:cubicBezTo>
                <a:cubicBezTo>
                  <a:pt x="29112" y="17342"/>
                  <a:pt x="29176" y="17583"/>
                  <a:pt x="29232" y="17823"/>
                </a:cubicBezTo>
                <a:cubicBezTo>
                  <a:pt x="29245" y="17884"/>
                  <a:pt x="29259" y="17946"/>
                  <a:pt x="29270" y="18008"/>
                </a:cubicBezTo>
                <a:cubicBezTo>
                  <a:pt x="29278" y="18038"/>
                  <a:pt x="29306" y="18063"/>
                  <a:pt x="29336" y="18063"/>
                </a:cubicBezTo>
                <a:cubicBezTo>
                  <a:pt x="29338" y="18063"/>
                  <a:pt x="29341" y="18063"/>
                  <a:pt x="29344" y="18063"/>
                </a:cubicBezTo>
                <a:cubicBezTo>
                  <a:pt x="29377" y="18055"/>
                  <a:pt x="29399" y="18021"/>
                  <a:pt x="29391" y="17985"/>
                </a:cubicBezTo>
                <a:cubicBezTo>
                  <a:pt x="29378" y="17922"/>
                  <a:pt x="29364" y="17860"/>
                  <a:pt x="29351" y="17797"/>
                </a:cubicBezTo>
                <a:cubicBezTo>
                  <a:pt x="29296" y="17553"/>
                  <a:pt x="29229" y="17307"/>
                  <a:pt x="29154" y="17066"/>
                </a:cubicBezTo>
                <a:cubicBezTo>
                  <a:pt x="29145" y="17037"/>
                  <a:pt x="29120" y="17018"/>
                  <a:pt x="29094" y="17018"/>
                </a:cubicBezTo>
                <a:close/>
                <a:moveTo>
                  <a:pt x="29455" y="18861"/>
                </a:moveTo>
                <a:cubicBezTo>
                  <a:pt x="29454" y="18861"/>
                  <a:pt x="29454" y="18861"/>
                  <a:pt x="29453" y="18861"/>
                </a:cubicBezTo>
                <a:cubicBezTo>
                  <a:pt x="29419" y="18862"/>
                  <a:pt x="29394" y="18893"/>
                  <a:pt x="29396" y="18929"/>
                </a:cubicBezTo>
                <a:cubicBezTo>
                  <a:pt x="29418" y="19253"/>
                  <a:pt x="29414" y="19563"/>
                  <a:pt x="29384" y="19851"/>
                </a:cubicBezTo>
                <a:cubicBezTo>
                  <a:pt x="29383" y="19860"/>
                  <a:pt x="29383" y="19868"/>
                  <a:pt x="29385" y="19877"/>
                </a:cubicBezTo>
                <a:cubicBezTo>
                  <a:pt x="29391" y="19902"/>
                  <a:pt x="29411" y="19923"/>
                  <a:pt x="29437" y="19928"/>
                </a:cubicBezTo>
                <a:cubicBezTo>
                  <a:pt x="29440" y="19928"/>
                  <a:pt x="29443" y="19929"/>
                  <a:pt x="29446" y="19929"/>
                </a:cubicBezTo>
                <a:cubicBezTo>
                  <a:pt x="29477" y="19929"/>
                  <a:pt x="29502" y="19905"/>
                  <a:pt x="29505" y="19872"/>
                </a:cubicBezTo>
                <a:cubicBezTo>
                  <a:pt x="29536" y="19575"/>
                  <a:pt x="29542" y="19257"/>
                  <a:pt x="29519" y="18926"/>
                </a:cubicBezTo>
                <a:cubicBezTo>
                  <a:pt x="29516" y="18889"/>
                  <a:pt x="29488" y="18861"/>
                  <a:pt x="29455" y="18861"/>
                </a:cubicBezTo>
                <a:close/>
                <a:moveTo>
                  <a:pt x="29244" y="20693"/>
                </a:moveTo>
                <a:cubicBezTo>
                  <a:pt x="29220" y="20693"/>
                  <a:pt x="29198" y="20708"/>
                  <a:pt x="29188" y="20733"/>
                </a:cubicBezTo>
                <a:cubicBezTo>
                  <a:pt x="29086" y="21021"/>
                  <a:pt x="28945" y="21279"/>
                  <a:pt x="28772" y="21501"/>
                </a:cubicBezTo>
                <a:cubicBezTo>
                  <a:pt x="28758" y="21518"/>
                  <a:pt x="28754" y="21540"/>
                  <a:pt x="28759" y="21560"/>
                </a:cubicBezTo>
                <a:cubicBezTo>
                  <a:pt x="28763" y="21574"/>
                  <a:pt x="28769" y="21586"/>
                  <a:pt x="28779" y="21595"/>
                </a:cubicBezTo>
                <a:cubicBezTo>
                  <a:pt x="28792" y="21607"/>
                  <a:pt x="28807" y="21613"/>
                  <a:pt x="28821" y="21613"/>
                </a:cubicBezTo>
                <a:cubicBezTo>
                  <a:pt x="28838" y="21613"/>
                  <a:pt x="28854" y="21605"/>
                  <a:pt x="28866" y="21591"/>
                </a:cubicBezTo>
                <a:cubicBezTo>
                  <a:pt x="29048" y="21358"/>
                  <a:pt x="29196" y="21088"/>
                  <a:pt x="29304" y="20787"/>
                </a:cubicBezTo>
                <a:cubicBezTo>
                  <a:pt x="29315" y="20753"/>
                  <a:pt x="29299" y="20713"/>
                  <a:pt x="29268" y="20698"/>
                </a:cubicBezTo>
                <a:cubicBezTo>
                  <a:pt x="29260" y="20694"/>
                  <a:pt x="29252" y="20693"/>
                  <a:pt x="29244" y="20693"/>
                </a:cubicBezTo>
                <a:close/>
              </a:path>
            </a:pathLst>
          </a:custGeom>
          <a:solidFill>
            <a:srgbClr val="FFE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30"/>
          <p:cNvSpPr/>
          <p:nvPr/>
        </p:nvSpPr>
        <p:spPr>
          <a:xfrm rot="9893225">
            <a:off x="1777086" y="371868"/>
            <a:ext cx="605796" cy="141937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rgbClr val="CCB1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7" name="Google Shape;807;p30"/>
          <p:cNvGrpSpPr/>
          <p:nvPr/>
        </p:nvGrpSpPr>
        <p:grpSpPr>
          <a:xfrm rot="5400000">
            <a:off x="278835" y="4536755"/>
            <a:ext cx="221772" cy="200884"/>
            <a:chOff x="1640475" y="1197075"/>
            <a:chExt cx="55475" cy="50250"/>
          </a:xfrm>
        </p:grpSpPr>
        <p:sp>
          <p:nvSpPr>
            <p:cNvPr id="808" name="Google Shape;808;p30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0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0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1" name="Google Shape;811;p30"/>
          <p:cNvSpPr/>
          <p:nvPr/>
        </p:nvSpPr>
        <p:spPr>
          <a:xfrm rot="-834203">
            <a:off x="8546511" y="363435"/>
            <a:ext cx="993864" cy="1557213"/>
          </a:xfrm>
          <a:custGeom>
            <a:avLst/>
            <a:gdLst/>
            <a:ahLst/>
            <a:cxnLst/>
            <a:rect l="l" t="t" r="r" b="b"/>
            <a:pathLst>
              <a:path w="14343" h="22473" extrusionOk="0">
                <a:moveTo>
                  <a:pt x="14283" y="0"/>
                </a:moveTo>
                <a:cubicBezTo>
                  <a:pt x="14278" y="0"/>
                  <a:pt x="14274" y="1"/>
                  <a:pt x="14269" y="2"/>
                </a:cubicBezTo>
                <a:cubicBezTo>
                  <a:pt x="14076" y="49"/>
                  <a:pt x="13869" y="90"/>
                  <a:pt x="13618" y="128"/>
                </a:cubicBezTo>
                <a:cubicBezTo>
                  <a:pt x="13588" y="133"/>
                  <a:pt x="13567" y="161"/>
                  <a:pt x="13572" y="192"/>
                </a:cubicBezTo>
                <a:cubicBezTo>
                  <a:pt x="13576" y="219"/>
                  <a:pt x="13599" y="239"/>
                  <a:pt x="13626" y="239"/>
                </a:cubicBezTo>
                <a:cubicBezTo>
                  <a:pt x="13629" y="239"/>
                  <a:pt x="13632" y="238"/>
                  <a:pt x="13635" y="238"/>
                </a:cubicBezTo>
                <a:cubicBezTo>
                  <a:pt x="13889" y="199"/>
                  <a:pt x="14098" y="158"/>
                  <a:pt x="14295" y="110"/>
                </a:cubicBezTo>
                <a:cubicBezTo>
                  <a:pt x="14325" y="102"/>
                  <a:pt x="14343" y="73"/>
                  <a:pt x="14336" y="43"/>
                </a:cubicBezTo>
                <a:cubicBezTo>
                  <a:pt x="14330" y="17"/>
                  <a:pt x="14308" y="0"/>
                  <a:pt x="14283" y="0"/>
                </a:cubicBezTo>
                <a:close/>
                <a:moveTo>
                  <a:pt x="12856" y="233"/>
                </a:moveTo>
                <a:cubicBezTo>
                  <a:pt x="12853" y="233"/>
                  <a:pt x="12851" y="233"/>
                  <a:pt x="12848" y="234"/>
                </a:cubicBezTo>
                <a:cubicBezTo>
                  <a:pt x="12559" y="272"/>
                  <a:pt x="12317" y="308"/>
                  <a:pt x="12076" y="353"/>
                </a:cubicBezTo>
                <a:cubicBezTo>
                  <a:pt x="12046" y="360"/>
                  <a:pt x="12026" y="389"/>
                  <a:pt x="12032" y="419"/>
                </a:cubicBezTo>
                <a:cubicBezTo>
                  <a:pt x="12036" y="445"/>
                  <a:pt x="12060" y="464"/>
                  <a:pt x="12087" y="464"/>
                </a:cubicBezTo>
                <a:cubicBezTo>
                  <a:pt x="12090" y="464"/>
                  <a:pt x="12093" y="464"/>
                  <a:pt x="12096" y="462"/>
                </a:cubicBezTo>
                <a:cubicBezTo>
                  <a:pt x="12336" y="418"/>
                  <a:pt x="12576" y="382"/>
                  <a:pt x="12862" y="345"/>
                </a:cubicBezTo>
                <a:cubicBezTo>
                  <a:pt x="12893" y="341"/>
                  <a:pt x="12915" y="313"/>
                  <a:pt x="12910" y="282"/>
                </a:cubicBezTo>
                <a:cubicBezTo>
                  <a:pt x="12906" y="254"/>
                  <a:pt x="12883" y="233"/>
                  <a:pt x="12856" y="233"/>
                </a:cubicBezTo>
                <a:close/>
                <a:moveTo>
                  <a:pt x="11334" y="548"/>
                </a:moveTo>
                <a:cubicBezTo>
                  <a:pt x="11328" y="548"/>
                  <a:pt x="11321" y="549"/>
                  <a:pt x="11315" y="551"/>
                </a:cubicBezTo>
                <a:cubicBezTo>
                  <a:pt x="11092" y="628"/>
                  <a:pt x="10892" y="718"/>
                  <a:pt x="10705" y="827"/>
                </a:cubicBezTo>
                <a:cubicBezTo>
                  <a:pt x="10670" y="846"/>
                  <a:pt x="10636" y="867"/>
                  <a:pt x="10603" y="888"/>
                </a:cubicBezTo>
                <a:cubicBezTo>
                  <a:pt x="10576" y="905"/>
                  <a:pt x="10569" y="939"/>
                  <a:pt x="10585" y="965"/>
                </a:cubicBezTo>
                <a:cubicBezTo>
                  <a:pt x="10595" y="982"/>
                  <a:pt x="10614" y="991"/>
                  <a:pt x="10632" y="991"/>
                </a:cubicBezTo>
                <a:cubicBezTo>
                  <a:pt x="10642" y="991"/>
                  <a:pt x="10653" y="988"/>
                  <a:pt x="10662" y="983"/>
                </a:cubicBezTo>
                <a:cubicBezTo>
                  <a:pt x="10695" y="962"/>
                  <a:pt x="10728" y="942"/>
                  <a:pt x="10761" y="923"/>
                </a:cubicBezTo>
                <a:cubicBezTo>
                  <a:pt x="10941" y="818"/>
                  <a:pt x="11136" y="731"/>
                  <a:pt x="11352" y="656"/>
                </a:cubicBezTo>
                <a:cubicBezTo>
                  <a:pt x="11382" y="646"/>
                  <a:pt x="11397" y="614"/>
                  <a:pt x="11386" y="585"/>
                </a:cubicBezTo>
                <a:cubicBezTo>
                  <a:pt x="11378" y="563"/>
                  <a:pt x="11357" y="548"/>
                  <a:pt x="11334" y="548"/>
                </a:cubicBezTo>
                <a:close/>
                <a:moveTo>
                  <a:pt x="10028" y="1368"/>
                </a:moveTo>
                <a:cubicBezTo>
                  <a:pt x="10013" y="1368"/>
                  <a:pt x="9999" y="1373"/>
                  <a:pt x="9989" y="1384"/>
                </a:cubicBezTo>
                <a:cubicBezTo>
                  <a:pt x="9813" y="1561"/>
                  <a:pt x="9645" y="1765"/>
                  <a:pt x="9486" y="1990"/>
                </a:cubicBezTo>
                <a:cubicBezTo>
                  <a:pt x="9469" y="2016"/>
                  <a:pt x="9476" y="2050"/>
                  <a:pt x="9500" y="2068"/>
                </a:cubicBezTo>
                <a:cubicBezTo>
                  <a:pt x="9510" y="2074"/>
                  <a:pt x="9522" y="2078"/>
                  <a:pt x="9532" y="2078"/>
                </a:cubicBezTo>
                <a:cubicBezTo>
                  <a:pt x="9550" y="2078"/>
                  <a:pt x="9567" y="2069"/>
                  <a:pt x="9578" y="2054"/>
                </a:cubicBezTo>
                <a:cubicBezTo>
                  <a:pt x="9732" y="1833"/>
                  <a:pt x="9897" y="1634"/>
                  <a:pt x="10068" y="1462"/>
                </a:cubicBezTo>
                <a:cubicBezTo>
                  <a:pt x="10089" y="1441"/>
                  <a:pt x="10089" y="1406"/>
                  <a:pt x="10068" y="1384"/>
                </a:cubicBezTo>
                <a:cubicBezTo>
                  <a:pt x="10056" y="1373"/>
                  <a:pt x="10042" y="1368"/>
                  <a:pt x="10028" y="1368"/>
                </a:cubicBezTo>
                <a:close/>
                <a:moveTo>
                  <a:pt x="9128" y="2632"/>
                </a:moveTo>
                <a:cubicBezTo>
                  <a:pt x="9109" y="2632"/>
                  <a:pt x="9090" y="2643"/>
                  <a:pt x="9079" y="2661"/>
                </a:cubicBezTo>
                <a:cubicBezTo>
                  <a:pt x="9048" y="2720"/>
                  <a:pt x="9019" y="2778"/>
                  <a:pt x="8989" y="2838"/>
                </a:cubicBezTo>
                <a:cubicBezTo>
                  <a:pt x="8905" y="3006"/>
                  <a:pt x="8823" y="3184"/>
                  <a:pt x="8745" y="3368"/>
                </a:cubicBezTo>
                <a:cubicBezTo>
                  <a:pt x="8733" y="3396"/>
                  <a:pt x="8746" y="3429"/>
                  <a:pt x="8774" y="3441"/>
                </a:cubicBezTo>
                <a:cubicBezTo>
                  <a:pt x="8781" y="3444"/>
                  <a:pt x="8789" y="3445"/>
                  <a:pt x="8796" y="3445"/>
                </a:cubicBezTo>
                <a:cubicBezTo>
                  <a:pt x="8818" y="3445"/>
                  <a:pt x="8838" y="3433"/>
                  <a:pt x="8847" y="3412"/>
                </a:cubicBezTo>
                <a:cubicBezTo>
                  <a:pt x="8925" y="3230"/>
                  <a:pt x="9006" y="3054"/>
                  <a:pt x="9088" y="2887"/>
                </a:cubicBezTo>
                <a:cubicBezTo>
                  <a:pt x="9117" y="2830"/>
                  <a:pt x="9147" y="2771"/>
                  <a:pt x="9178" y="2713"/>
                </a:cubicBezTo>
                <a:cubicBezTo>
                  <a:pt x="9193" y="2686"/>
                  <a:pt x="9182" y="2652"/>
                  <a:pt x="9154" y="2639"/>
                </a:cubicBezTo>
                <a:cubicBezTo>
                  <a:pt x="9146" y="2634"/>
                  <a:pt x="9137" y="2632"/>
                  <a:pt x="9128" y="2632"/>
                </a:cubicBezTo>
                <a:close/>
                <a:moveTo>
                  <a:pt x="8515" y="4060"/>
                </a:moveTo>
                <a:cubicBezTo>
                  <a:pt x="8491" y="4060"/>
                  <a:pt x="8470" y="4074"/>
                  <a:pt x="8462" y="4097"/>
                </a:cubicBezTo>
                <a:cubicBezTo>
                  <a:pt x="8381" y="4324"/>
                  <a:pt x="8301" y="4567"/>
                  <a:pt x="8216" y="4838"/>
                </a:cubicBezTo>
                <a:cubicBezTo>
                  <a:pt x="8208" y="4867"/>
                  <a:pt x="8224" y="4898"/>
                  <a:pt x="8254" y="4908"/>
                </a:cubicBezTo>
                <a:cubicBezTo>
                  <a:pt x="8259" y="4909"/>
                  <a:pt x="8264" y="4910"/>
                  <a:pt x="8270" y="4910"/>
                </a:cubicBezTo>
                <a:cubicBezTo>
                  <a:pt x="8293" y="4910"/>
                  <a:pt x="8316" y="4895"/>
                  <a:pt x="8322" y="4870"/>
                </a:cubicBezTo>
                <a:cubicBezTo>
                  <a:pt x="8406" y="4601"/>
                  <a:pt x="8486" y="4360"/>
                  <a:pt x="8567" y="4134"/>
                </a:cubicBezTo>
                <a:cubicBezTo>
                  <a:pt x="8576" y="4105"/>
                  <a:pt x="8561" y="4073"/>
                  <a:pt x="8533" y="4063"/>
                </a:cubicBezTo>
                <a:cubicBezTo>
                  <a:pt x="8527" y="4061"/>
                  <a:pt x="8521" y="4060"/>
                  <a:pt x="8515" y="4060"/>
                </a:cubicBezTo>
                <a:close/>
                <a:moveTo>
                  <a:pt x="8048" y="5545"/>
                </a:moveTo>
                <a:cubicBezTo>
                  <a:pt x="8023" y="5545"/>
                  <a:pt x="8001" y="5561"/>
                  <a:pt x="7994" y="5585"/>
                </a:cubicBezTo>
                <a:cubicBezTo>
                  <a:pt x="7956" y="5718"/>
                  <a:pt x="7918" y="5852"/>
                  <a:pt x="7880" y="5985"/>
                </a:cubicBezTo>
                <a:lnTo>
                  <a:pt x="7780" y="6333"/>
                </a:lnTo>
                <a:cubicBezTo>
                  <a:pt x="7772" y="6363"/>
                  <a:pt x="7789" y="6394"/>
                  <a:pt x="7819" y="6402"/>
                </a:cubicBezTo>
                <a:cubicBezTo>
                  <a:pt x="7823" y="6403"/>
                  <a:pt x="7829" y="6404"/>
                  <a:pt x="7834" y="6404"/>
                </a:cubicBezTo>
                <a:cubicBezTo>
                  <a:pt x="7858" y="6404"/>
                  <a:pt x="7880" y="6388"/>
                  <a:pt x="7887" y="6364"/>
                </a:cubicBezTo>
                <a:lnTo>
                  <a:pt x="7987" y="6016"/>
                </a:lnTo>
                <a:cubicBezTo>
                  <a:pt x="8025" y="5883"/>
                  <a:pt x="8062" y="5749"/>
                  <a:pt x="8101" y="5616"/>
                </a:cubicBezTo>
                <a:cubicBezTo>
                  <a:pt x="8109" y="5586"/>
                  <a:pt x="8092" y="5556"/>
                  <a:pt x="8064" y="5547"/>
                </a:cubicBezTo>
                <a:cubicBezTo>
                  <a:pt x="8058" y="5546"/>
                  <a:pt x="8053" y="5545"/>
                  <a:pt x="8048" y="5545"/>
                </a:cubicBezTo>
                <a:close/>
                <a:moveTo>
                  <a:pt x="7613" y="7039"/>
                </a:moveTo>
                <a:cubicBezTo>
                  <a:pt x="7589" y="7039"/>
                  <a:pt x="7567" y="7055"/>
                  <a:pt x="7559" y="7078"/>
                </a:cubicBezTo>
                <a:cubicBezTo>
                  <a:pt x="7522" y="7201"/>
                  <a:pt x="7482" y="7324"/>
                  <a:pt x="7443" y="7446"/>
                </a:cubicBezTo>
                <a:cubicBezTo>
                  <a:pt x="7402" y="7570"/>
                  <a:pt x="7361" y="7693"/>
                  <a:pt x="7317" y="7815"/>
                </a:cubicBezTo>
                <a:cubicBezTo>
                  <a:pt x="7306" y="7844"/>
                  <a:pt x="7321" y="7876"/>
                  <a:pt x="7350" y="7886"/>
                </a:cubicBezTo>
                <a:cubicBezTo>
                  <a:pt x="7356" y="7888"/>
                  <a:pt x="7363" y="7889"/>
                  <a:pt x="7369" y="7889"/>
                </a:cubicBezTo>
                <a:cubicBezTo>
                  <a:pt x="7392" y="7889"/>
                  <a:pt x="7413" y="7875"/>
                  <a:pt x="7421" y="7853"/>
                </a:cubicBezTo>
                <a:cubicBezTo>
                  <a:pt x="7465" y="7729"/>
                  <a:pt x="7508" y="7605"/>
                  <a:pt x="7549" y="7481"/>
                </a:cubicBezTo>
                <a:cubicBezTo>
                  <a:pt x="7589" y="7358"/>
                  <a:pt x="7628" y="7234"/>
                  <a:pt x="7666" y="7111"/>
                </a:cubicBezTo>
                <a:cubicBezTo>
                  <a:pt x="7675" y="7082"/>
                  <a:pt x="7659" y="7051"/>
                  <a:pt x="7630" y="7042"/>
                </a:cubicBezTo>
                <a:cubicBezTo>
                  <a:pt x="7624" y="7040"/>
                  <a:pt x="7618" y="7039"/>
                  <a:pt x="7613" y="7039"/>
                </a:cubicBezTo>
                <a:close/>
                <a:moveTo>
                  <a:pt x="7086" y="8503"/>
                </a:moveTo>
                <a:cubicBezTo>
                  <a:pt x="7065" y="8503"/>
                  <a:pt x="7045" y="8516"/>
                  <a:pt x="7036" y="8537"/>
                </a:cubicBezTo>
                <a:cubicBezTo>
                  <a:pt x="6931" y="8783"/>
                  <a:pt x="6820" y="9018"/>
                  <a:pt x="6706" y="9237"/>
                </a:cubicBezTo>
                <a:cubicBezTo>
                  <a:pt x="6692" y="9265"/>
                  <a:pt x="6703" y="9298"/>
                  <a:pt x="6729" y="9312"/>
                </a:cubicBezTo>
                <a:cubicBezTo>
                  <a:pt x="6738" y="9316"/>
                  <a:pt x="6746" y="9319"/>
                  <a:pt x="6755" y="9319"/>
                </a:cubicBezTo>
                <a:cubicBezTo>
                  <a:pt x="6775" y="9319"/>
                  <a:pt x="6794" y="9308"/>
                  <a:pt x="6804" y="9289"/>
                </a:cubicBezTo>
                <a:cubicBezTo>
                  <a:pt x="6919" y="9067"/>
                  <a:pt x="7032" y="8829"/>
                  <a:pt x="7138" y="8580"/>
                </a:cubicBezTo>
                <a:cubicBezTo>
                  <a:pt x="7150" y="8553"/>
                  <a:pt x="7136" y="8519"/>
                  <a:pt x="7108" y="8508"/>
                </a:cubicBezTo>
                <a:cubicBezTo>
                  <a:pt x="7101" y="8505"/>
                  <a:pt x="7094" y="8503"/>
                  <a:pt x="7086" y="8503"/>
                </a:cubicBezTo>
                <a:close/>
                <a:moveTo>
                  <a:pt x="1625" y="9185"/>
                </a:moveTo>
                <a:cubicBezTo>
                  <a:pt x="1347" y="9191"/>
                  <a:pt x="1086" y="9249"/>
                  <a:pt x="847" y="9356"/>
                </a:cubicBezTo>
                <a:cubicBezTo>
                  <a:pt x="820" y="9369"/>
                  <a:pt x="808" y="9401"/>
                  <a:pt x="820" y="9430"/>
                </a:cubicBezTo>
                <a:cubicBezTo>
                  <a:pt x="829" y="9450"/>
                  <a:pt x="849" y="9462"/>
                  <a:pt x="871" y="9462"/>
                </a:cubicBezTo>
                <a:cubicBezTo>
                  <a:pt x="878" y="9462"/>
                  <a:pt x="886" y="9461"/>
                  <a:pt x="893" y="9457"/>
                </a:cubicBezTo>
                <a:cubicBezTo>
                  <a:pt x="1118" y="9356"/>
                  <a:pt x="1364" y="9303"/>
                  <a:pt x="1627" y="9296"/>
                </a:cubicBezTo>
                <a:cubicBezTo>
                  <a:pt x="1658" y="9296"/>
                  <a:pt x="1682" y="9270"/>
                  <a:pt x="1682" y="9239"/>
                </a:cubicBezTo>
                <a:cubicBezTo>
                  <a:pt x="1681" y="9210"/>
                  <a:pt x="1656" y="9185"/>
                  <a:pt x="1626" y="9185"/>
                </a:cubicBezTo>
                <a:close/>
                <a:moveTo>
                  <a:pt x="2391" y="9302"/>
                </a:moveTo>
                <a:cubicBezTo>
                  <a:pt x="2368" y="9302"/>
                  <a:pt x="2346" y="9317"/>
                  <a:pt x="2339" y="9341"/>
                </a:cubicBezTo>
                <a:cubicBezTo>
                  <a:pt x="2329" y="9370"/>
                  <a:pt x="2345" y="9401"/>
                  <a:pt x="2374" y="9410"/>
                </a:cubicBezTo>
                <a:cubicBezTo>
                  <a:pt x="2620" y="9493"/>
                  <a:pt x="2844" y="9612"/>
                  <a:pt x="3042" y="9766"/>
                </a:cubicBezTo>
                <a:cubicBezTo>
                  <a:pt x="3051" y="9774"/>
                  <a:pt x="3063" y="9778"/>
                  <a:pt x="3076" y="9778"/>
                </a:cubicBezTo>
                <a:cubicBezTo>
                  <a:pt x="3092" y="9778"/>
                  <a:pt x="3108" y="9770"/>
                  <a:pt x="3120" y="9757"/>
                </a:cubicBezTo>
                <a:cubicBezTo>
                  <a:pt x="3138" y="9732"/>
                  <a:pt x="3133" y="9697"/>
                  <a:pt x="3109" y="9679"/>
                </a:cubicBezTo>
                <a:cubicBezTo>
                  <a:pt x="2902" y="9516"/>
                  <a:pt x="2667" y="9391"/>
                  <a:pt x="2409" y="9306"/>
                </a:cubicBezTo>
                <a:cubicBezTo>
                  <a:pt x="2403" y="9303"/>
                  <a:pt x="2397" y="9302"/>
                  <a:pt x="2391" y="9302"/>
                </a:cubicBezTo>
                <a:close/>
                <a:moveTo>
                  <a:pt x="6364" y="9879"/>
                </a:moveTo>
                <a:cubicBezTo>
                  <a:pt x="6346" y="9879"/>
                  <a:pt x="6328" y="9888"/>
                  <a:pt x="6317" y="9905"/>
                </a:cubicBezTo>
                <a:cubicBezTo>
                  <a:pt x="6173" y="10126"/>
                  <a:pt x="6019" y="10334"/>
                  <a:pt x="5859" y="10525"/>
                </a:cubicBezTo>
                <a:cubicBezTo>
                  <a:pt x="5838" y="10548"/>
                  <a:pt x="5841" y="10583"/>
                  <a:pt x="5865" y="10603"/>
                </a:cubicBezTo>
                <a:cubicBezTo>
                  <a:pt x="5876" y="10612"/>
                  <a:pt x="5889" y="10617"/>
                  <a:pt x="5901" y="10617"/>
                </a:cubicBezTo>
                <a:cubicBezTo>
                  <a:pt x="5917" y="10617"/>
                  <a:pt x="5932" y="10609"/>
                  <a:pt x="5944" y="10596"/>
                </a:cubicBezTo>
                <a:cubicBezTo>
                  <a:pt x="6106" y="10403"/>
                  <a:pt x="6263" y="10190"/>
                  <a:pt x="6410" y="9965"/>
                </a:cubicBezTo>
                <a:cubicBezTo>
                  <a:pt x="6427" y="9939"/>
                  <a:pt x="6419" y="9905"/>
                  <a:pt x="6394" y="9888"/>
                </a:cubicBezTo>
                <a:cubicBezTo>
                  <a:pt x="6384" y="9882"/>
                  <a:pt x="6374" y="9879"/>
                  <a:pt x="6364" y="9879"/>
                </a:cubicBezTo>
                <a:close/>
                <a:moveTo>
                  <a:pt x="263" y="9824"/>
                </a:moveTo>
                <a:cubicBezTo>
                  <a:pt x="246" y="9824"/>
                  <a:pt x="229" y="9832"/>
                  <a:pt x="218" y="9846"/>
                </a:cubicBezTo>
                <a:cubicBezTo>
                  <a:pt x="81" y="10030"/>
                  <a:pt x="5" y="10234"/>
                  <a:pt x="0" y="10435"/>
                </a:cubicBezTo>
                <a:lnTo>
                  <a:pt x="0" y="10458"/>
                </a:lnTo>
                <a:cubicBezTo>
                  <a:pt x="0" y="10512"/>
                  <a:pt x="4" y="10565"/>
                  <a:pt x="14" y="10620"/>
                </a:cubicBezTo>
                <a:cubicBezTo>
                  <a:pt x="18" y="10646"/>
                  <a:pt x="42" y="10666"/>
                  <a:pt x="68" y="10666"/>
                </a:cubicBezTo>
                <a:cubicBezTo>
                  <a:pt x="72" y="10666"/>
                  <a:pt x="75" y="10666"/>
                  <a:pt x="78" y="10665"/>
                </a:cubicBezTo>
                <a:cubicBezTo>
                  <a:pt x="108" y="10659"/>
                  <a:pt x="128" y="10630"/>
                  <a:pt x="123" y="10600"/>
                </a:cubicBezTo>
                <a:cubicBezTo>
                  <a:pt x="116" y="10553"/>
                  <a:pt x="111" y="10505"/>
                  <a:pt x="111" y="10458"/>
                </a:cubicBezTo>
                <a:lnTo>
                  <a:pt x="111" y="10438"/>
                </a:lnTo>
                <a:cubicBezTo>
                  <a:pt x="116" y="10260"/>
                  <a:pt x="184" y="10078"/>
                  <a:pt x="308" y="9913"/>
                </a:cubicBezTo>
                <a:cubicBezTo>
                  <a:pt x="326" y="9888"/>
                  <a:pt x="321" y="9853"/>
                  <a:pt x="296" y="9835"/>
                </a:cubicBezTo>
                <a:cubicBezTo>
                  <a:pt x="286" y="9827"/>
                  <a:pt x="275" y="9824"/>
                  <a:pt x="263" y="9824"/>
                </a:cubicBezTo>
                <a:close/>
                <a:moveTo>
                  <a:pt x="3603" y="10234"/>
                </a:moveTo>
                <a:cubicBezTo>
                  <a:pt x="3592" y="10234"/>
                  <a:pt x="3581" y="10237"/>
                  <a:pt x="3571" y="10244"/>
                </a:cubicBezTo>
                <a:cubicBezTo>
                  <a:pt x="3547" y="10261"/>
                  <a:pt x="3540" y="10295"/>
                  <a:pt x="3558" y="10321"/>
                </a:cubicBezTo>
                <a:cubicBezTo>
                  <a:pt x="3697" y="10525"/>
                  <a:pt x="3813" y="10753"/>
                  <a:pt x="3900" y="11001"/>
                </a:cubicBezTo>
                <a:cubicBezTo>
                  <a:pt x="3908" y="11024"/>
                  <a:pt x="3929" y="11037"/>
                  <a:pt x="3953" y="11037"/>
                </a:cubicBezTo>
                <a:cubicBezTo>
                  <a:pt x="3959" y="11037"/>
                  <a:pt x="3965" y="11037"/>
                  <a:pt x="3971" y="11034"/>
                </a:cubicBezTo>
                <a:cubicBezTo>
                  <a:pt x="4000" y="11025"/>
                  <a:pt x="4015" y="10993"/>
                  <a:pt x="4005" y="10964"/>
                </a:cubicBezTo>
                <a:cubicBezTo>
                  <a:pt x="3914" y="10707"/>
                  <a:pt x="3795" y="10470"/>
                  <a:pt x="3649" y="10258"/>
                </a:cubicBezTo>
                <a:cubicBezTo>
                  <a:pt x="3638" y="10242"/>
                  <a:pt x="3621" y="10234"/>
                  <a:pt x="3603" y="10234"/>
                </a:cubicBezTo>
                <a:close/>
                <a:moveTo>
                  <a:pt x="5361" y="11064"/>
                </a:moveTo>
                <a:cubicBezTo>
                  <a:pt x="5348" y="11064"/>
                  <a:pt x="5334" y="11069"/>
                  <a:pt x="5323" y="11078"/>
                </a:cubicBezTo>
                <a:cubicBezTo>
                  <a:pt x="5181" y="11205"/>
                  <a:pt x="5032" y="11325"/>
                  <a:pt x="4879" y="11432"/>
                </a:cubicBezTo>
                <a:cubicBezTo>
                  <a:pt x="4824" y="11470"/>
                  <a:pt x="4768" y="11506"/>
                  <a:pt x="4711" y="11542"/>
                </a:cubicBezTo>
                <a:cubicBezTo>
                  <a:pt x="4686" y="11558"/>
                  <a:pt x="4677" y="11592"/>
                  <a:pt x="4694" y="11618"/>
                </a:cubicBezTo>
                <a:cubicBezTo>
                  <a:pt x="4705" y="11635"/>
                  <a:pt x="4723" y="11644"/>
                  <a:pt x="4741" y="11644"/>
                </a:cubicBezTo>
                <a:cubicBezTo>
                  <a:pt x="4751" y="11644"/>
                  <a:pt x="4761" y="11641"/>
                  <a:pt x="4770" y="11636"/>
                </a:cubicBezTo>
                <a:cubicBezTo>
                  <a:pt x="4829" y="11599"/>
                  <a:pt x="4886" y="11562"/>
                  <a:pt x="4942" y="11522"/>
                </a:cubicBezTo>
                <a:cubicBezTo>
                  <a:pt x="5099" y="11413"/>
                  <a:pt x="5252" y="11292"/>
                  <a:pt x="5398" y="11161"/>
                </a:cubicBezTo>
                <a:cubicBezTo>
                  <a:pt x="5421" y="11141"/>
                  <a:pt x="5423" y="11106"/>
                  <a:pt x="5402" y="11082"/>
                </a:cubicBezTo>
                <a:cubicBezTo>
                  <a:pt x="5392" y="11070"/>
                  <a:pt x="5376" y="11064"/>
                  <a:pt x="5361" y="11064"/>
                </a:cubicBezTo>
                <a:close/>
                <a:moveTo>
                  <a:pt x="433" y="11231"/>
                </a:moveTo>
                <a:cubicBezTo>
                  <a:pt x="420" y="11231"/>
                  <a:pt x="406" y="11235"/>
                  <a:pt x="395" y="11245"/>
                </a:cubicBezTo>
                <a:cubicBezTo>
                  <a:pt x="373" y="11265"/>
                  <a:pt x="371" y="11300"/>
                  <a:pt x="391" y="11324"/>
                </a:cubicBezTo>
                <a:lnTo>
                  <a:pt x="419" y="11354"/>
                </a:lnTo>
                <a:cubicBezTo>
                  <a:pt x="590" y="11536"/>
                  <a:pt x="786" y="11694"/>
                  <a:pt x="1005" y="11824"/>
                </a:cubicBezTo>
                <a:cubicBezTo>
                  <a:pt x="1014" y="11829"/>
                  <a:pt x="1025" y="11831"/>
                  <a:pt x="1034" y="11831"/>
                </a:cubicBezTo>
                <a:cubicBezTo>
                  <a:pt x="1052" y="11831"/>
                  <a:pt x="1072" y="11822"/>
                  <a:pt x="1081" y="11804"/>
                </a:cubicBezTo>
                <a:cubicBezTo>
                  <a:pt x="1097" y="11778"/>
                  <a:pt x="1089" y="11744"/>
                  <a:pt x="1062" y="11728"/>
                </a:cubicBezTo>
                <a:cubicBezTo>
                  <a:pt x="853" y="11604"/>
                  <a:pt x="664" y="11453"/>
                  <a:pt x="500" y="11278"/>
                </a:cubicBezTo>
                <a:lnTo>
                  <a:pt x="474" y="11249"/>
                </a:lnTo>
                <a:cubicBezTo>
                  <a:pt x="464" y="11237"/>
                  <a:pt x="448" y="11231"/>
                  <a:pt x="433" y="11231"/>
                </a:cubicBezTo>
                <a:close/>
                <a:moveTo>
                  <a:pt x="1750" y="12018"/>
                </a:moveTo>
                <a:cubicBezTo>
                  <a:pt x="1725" y="12018"/>
                  <a:pt x="1703" y="12035"/>
                  <a:pt x="1695" y="12060"/>
                </a:cubicBezTo>
                <a:cubicBezTo>
                  <a:pt x="1688" y="12090"/>
                  <a:pt x="1706" y="12120"/>
                  <a:pt x="1735" y="12128"/>
                </a:cubicBezTo>
                <a:cubicBezTo>
                  <a:pt x="1983" y="12194"/>
                  <a:pt x="2246" y="12233"/>
                  <a:pt x="2516" y="12242"/>
                </a:cubicBezTo>
                <a:lnTo>
                  <a:pt x="2518" y="12242"/>
                </a:lnTo>
                <a:cubicBezTo>
                  <a:pt x="2548" y="12242"/>
                  <a:pt x="2573" y="12219"/>
                  <a:pt x="2574" y="12189"/>
                </a:cubicBezTo>
                <a:cubicBezTo>
                  <a:pt x="2575" y="12158"/>
                  <a:pt x="2550" y="12132"/>
                  <a:pt x="2520" y="12131"/>
                </a:cubicBezTo>
                <a:cubicBezTo>
                  <a:pt x="2258" y="12123"/>
                  <a:pt x="2004" y="12085"/>
                  <a:pt x="1764" y="12020"/>
                </a:cubicBezTo>
                <a:cubicBezTo>
                  <a:pt x="1759" y="12019"/>
                  <a:pt x="1754" y="12018"/>
                  <a:pt x="1750" y="12018"/>
                </a:cubicBezTo>
                <a:close/>
                <a:moveTo>
                  <a:pt x="4128" y="11684"/>
                </a:moveTo>
                <a:cubicBezTo>
                  <a:pt x="4125" y="11684"/>
                  <a:pt x="4122" y="11684"/>
                  <a:pt x="4119" y="11685"/>
                </a:cubicBezTo>
                <a:cubicBezTo>
                  <a:pt x="4090" y="11688"/>
                  <a:pt x="4067" y="11716"/>
                  <a:pt x="4071" y="11746"/>
                </a:cubicBezTo>
                <a:cubicBezTo>
                  <a:pt x="4077" y="11795"/>
                  <a:pt x="4081" y="11843"/>
                  <a:pt x="4084" y="11893"/>
                </a:cubicBezTo>
                <a:cubicBezTo>
                  <a:pt x="4074" y="11882"/>
                  <a:pt x="4059" y="11875"/>
                  <a:pt x="4044" y="11875"/>
                </a:cubicBezTo>
                <a:cubicBezTo>
                  <a:pt x="4037" y="11875"/>
                  <a:pt x="4031" y="11877"/>
                  <a:pt x="4024" y="11879"/>
                </a:cubicBezTo>
                <a:cubicBezTo>
                  <a:pt x="3785" y="11969"/>
                  <a:pt x="3535" y="12036"/>
                  <a:pt x="3284" y="12078"/>
                </a:cubicBezTo>
                <a:cubicBezTo>
                  <a:pt x="3254" y="12083"/>
                  <a:pt x="3234" y="12112"/>
                  <a:pt x="3238" y="12142"/>
                </a:cubicBezTo>
                <a:cubicBezTo>
                  <a:pt x="3243" y="12170"/>
                  <a:pt x="3268" y="12189"/>
                  <a:pt x="3294" y="12189"/>
                </a:cubicBezTo>
                <a:cubicBezTo>
                  <a:pt x="3297" y="12189"/>
                  <a:pt x="3300" y="12188"/>
                  <a:pt x="3302" y="12188"/>
                </a:cubicBezTo>
                <a:cubicBezTo>
                  <a:pt x="3561" y="12144"/>
                  <a:pt x="3817" y="12075"/>
                  <a:pt x="4063" y="11983"/>
                </a:cubicBezTo>
                <a:cubicBezTo>
                  <a:pt x="4073" y="11979"/>
                  <a:pt x="4083" y="11972"/>
                  <a:pt x="4088" y="11964"/>
                </a:cubicBezTo>
                <a:cubicBezTo>
                  <a:pt x="4092" y="12023"/>
                  <a:pt x="4093" y="12084"/>
                  <a:pt x="4093" y="12144"/>
                </a:cubicBezTo>
                <a:cubicBezTo>
                  <a:pt x="4093" y="12264"/>
                  <a:pt x="4087" y="12388"/>
                  <a:pt x="4076" y="12511"/>
                </a:cubicBezTo>
                <a:cubicBezTo>
                  <a:pt x="4073" y="12542"/>
                  <a:pt x="4096" y="12568"/>
                  <a:pt x="4126" y="12571"/>
                </a:cubicBezTo>
                <a:lnTo>
                  <a:pt x="4131" y="12571"/>
                </a:lnTo>
                <a:cubicBezTo>
                  <a:pt x="4160" y="12571"/>
                  <a:pt x="4184" y="12550"/>
                  <a:pt x="4187" y="12521"/>
                </a:cubicBezTo>
                <a:cubicBezTo>
                  <a:pt x="4198" y="12395"/>
                  <a:pt x="4205" y="12268"/>
                  <a:pt x="4205" y="12144"/>
                </a:cubicBezTo>
                <a:cubicBezTo>
                  <a:pt x="4205" y="12007"/>
                  <a:pt x="4196" y="11869"/>
                  <a:pt x="4181" y="11733"/>
                </a:cubicBezTo>
                <a:cubicBezTo>
                  <a:pt x="4178" y="11706"/>
                  <a:pt x="4156" y="11684"/>
                  <a:pt x="4128" y="11684"/>
                </a:cubicBezTo>
                <a:close/>
                <a:moveTo>
                  <a:pt x="3994" y="13226"/>
                </a:moveTo>
                <a:cubicBezTo>
                  <a:pt x="3969" y="13226"/>
                  <a:pt x="3946" y="13242"/>
                  <a:pt x="3939" y="13267"/>
                </a:cubicBezTo>
                <a:cubicBezTo>
                  <a:pt x="3876" y="13504"/>
                  <a:pt x="3793" y="13750"/>
                  <a:pt x="3691" y="13997"/>
                </a:cubicBezTo>
                <a:cubicBezTo>
                  <a:pt x="3679" y="14025"/>
                  <a:pt x="3693" y="14057"/>
                  <a:pt x="3722" y="14069"/>
                </a:cubicBezTo>
                <a:cubicBezTo>
                  <a:pt x="3728" y="14072"/>
                  <a:pt x="3736" y="14073"/>
                  <a:pt x="3742" y="14073"/>
                </a:cubicBezTo>
                <a:cubicBezTo>
                  <a:pt x="3765" y="14073"/>
                  <a:pt x="3785" y="14061"/>
                  <a:pt x="3794" y="14039"/>
                </a:cubicBezTo>
                <a:cubicBezTo>
                  <a:pt x="3897" y="13788"/>
                  <a:pt x="3983" y="13538"/>
                  <a:pt x="4047" y="13296"/>
                </a:cubicBezTo>
                <a:cubicBezTo>
                  <a:pt x="4054" y="13266"/>
                  <a:pt x="4037" y="13235"/>
                  <a:pt x="4007" y="13227"/>
                </a:cubicBezTo>
                <a:cubicBezTo>
                  <a:pt x="4003" y="13226"/>
                  <a:pt x="3998" y="13226"/>
                  <a:pt x="3994" y="13226"/>
                </a:cubicBezTo>
                <a:close/>
                <a:moveTo>
                  <a:pt x="3409" y="14665"/>
                </a:moveTo>
                <a:cubicBezTo>
                  <a:pt x="3389" y="14665"/>
                  <a:pt x="3370" y="14676"/>
                  <a:pt x="3360" y="14694"/>
                </a:cubicBezTo>
                <a:cubicBezTo>
                  <a:pt x="3242" y="14913"/>
                  <a:pt x="3115" y="15131"/>
                  <a:pt x="2969" y="15362"/>
                </a:cubicBezTo>
                <a:cubicBezTo>
                  <a:pt x="2952" y="15387"/>
                  <a:pt x="2959" y="15423"/>
                  <a:pt x="2986" y="15439"/>
                </a:cubicBezTo>
                <a:cubicBezTo>
                  <a:pt x="2996" y="15444"/>
                  <a:pt x="3005" y="15447"/>
                  <a:pt x="3016" y="15447"/>
                </a:cubicBezTo>
                <a:cubicBezTo>
                  <a:pt x="3034" y="15447"/>
                  <a:pt x="3052" y="15438"/>
                  <a:pt x="3063" y="15422"/>
                </a:cubicBezTo>
                <a:cubicBezTo>
                  <a:pt x="3210" y="15189"/>
                  <a:pt x="3340" y="14968"/>
                  <a:pt x="3458" y="14747"/>
                </a:cubicBezTo>
                <a:cubicBezTo>
                  <a:pt x="3472" y="14720"/>
                  <a:pt x="3462" y="14686"/>
                  <a:pt x="3435" y="14672"/>
                </a:cubicBezTo>
                <a:cubicBezTo>
                  <a:pt x="3426" y="14667"/>
                  <a:pt x="3418" y="14665"/>
                  <a:pt x="3409" y="14665"/>
                </a:cubicBezTo>
                <a:close/>
                <a:moveTo>
                  <a:pt x="2581" y="15982"/>
                </a:moveTo>
                <a:cubicBezTo>
                  <a:pt x="2564" y="15982"/>
                  <a:pt x="2547" y="15990"/>
                  <a:pt x="2536" y="16005"/>
                </a:cubicBezTo>
                <a:cubicBezTo>
                  <a:pt x="2401" y="16195"/>
                  <a:pt x="2255" y="16394"/>
                  <a:pt x="2077" y="16631"/>
                </a:cubicBezTo>
                <a:cubicBezTo>
                  <a:pt x="2058" y="16656"/>
                  <a:pt x="2063" y="16691"/>
                  <a:pt x="2088" y="16709"/>
                </a:cubicBezTo>
                <a:cubicBezTo>
                  <a:pt x="2097" y="16716"/>
                  <a:pt x="2109" y="16721"/>
                  <a:pt x="2121" y="16721"/>
                </a:cubicBezTo>
                <a:cubicBezTo>
                  <a:pt x="2138" y="16721"/>
                  <a:pt x="2155" y="16713"/>
                  <a:pt x="2166" y="16698"/>
                </a:cubicBezTo>
                <a:cubicBezTo>
                  <a:pt x="2345" y="16460"/>
                  <a:pt x="2491" y="16260"/>
                  <a:pt x="2626" y="16069"/>
                </a:cubicBezTo>
                <a:cubicBezTo>
                  <a:pt x="2644" y="16044"/>
                  <a:pt x="2639" y="16010"/>
                  <a:pt x="2613" y="15992"/>
                </a:cubicBezTo>
                <a:cubicBezTo>
                  <a:pt x="2604" y="15985"/>
                  <a:pt x="2592" y="15982"/>
                  <a:pt x="2581" y="15982"/>
                </a:cubicBezTo>
                <a:close/>
                <a:moveTo>
                  <a:pt x="1659" y="17236"/>
                </a:moveTo>
                <a:cubicBezTo>
                  <a:pt x="1642" y="17236"/>
                  <a:pt x="1625" y="17244"/>
                  <a:pt x="1614" y="17260"/>
                </a:cubicBezTo>
                <a:cubicBezTo>
                  <a:pt x="1441" y="17511"/>
                  <a:pt x="1315" y="17728"/>
                  <a:pt x="1218" y="17941"/>
                </a:cubicBezTo>
                <a:cubicBezTo>
                  <a:pt x="1205" y="17968"/>
                  <a:pt x="1218" y="18002"/>
                  <a:pt x="1246" y="18014"/>
                </a:cubicBezTo>
                <a:cubicBezTo>
                  <a:pt x="1253" y="18018"/>
                  <a:pt x="1261" y="18019"/>
                  <a:pt x="1268" y="18019"/>
                </a:cubicBezTo>
                <a:cubicBezTo>
                  <a:pt x="1290" y="18019"/>
                  <a:pt x="1310" y="18007"/>
                  <a:pt x="1319" y="17987"/>
                </a:cubicBezTo>
                <a:cubicBezTo>
                  <a:pt x="1413" y="17780"/>
                  <a:pt x="1536" y="17569"/>
                  <a:pt x="1705" y="17323"/>
                </a:cubicBezTo>
                <a:cubicBezTo>
                  <a:pt x="1723" y="17298"/>
                  <a:pt x="1717" y="17263"/>
                  <a:pt x="1691" y="17246"/>
                </a:cubicBezTo>
                <a:cubicBezTo>
                  <a:pt x="1681" y="17239"/>
                  <a:pt x="1670" y="17236"/>
                  <a:pt x="1659" y="17236"/>
                </a:cubicBezTo>
                <a:close/>
                <a:moveTo>
                  <a:pt x="1050" y="18652"/>
                </a:moveTo>
                <a:cubicBezTo>
                  <a:pt x="1023" y="18652"/>
                  <a:pt x="999" y="18673"/>
                  <a:pt x="996" y="18700"/>
                </a:cubicBezTo>
                <a:cubicBezTo>
                  <a:pt x="984" y="18795"/>
                  <a:pt x="978" y="18893"/>
                  <a:pt x="978" y="18989"/>
                </a:cubicBezTo>
                <a:cubicBezTo>
                  <a:pt x="978" y="19154"/>
                  <a:pt x="996" y="19324"/>
                  <a:pt x="1030" y="19493"/>
                </a:cubicBezTo>
                <a:cubicBezTo>
                  <a:pt x="1035" y="19519"/>
                  <a:pt x="1058" y="19537"/>
                  <a:pt x="1084" y="19537"/>
                </a:cubicBezTo>
                <a:cubicBezTo>
                  <a:pt x="1088" y="19537"/>
                  <a:pt x="1092" y="19537"/>
                  <a:pt x="1095" y="19536"/>
                </a:cubicBezTo>
                <a:cubicBezTo>
                  <a:pt x="1125" y="19529"/>
                  <a:pt x="1144" y="19500"/>
                  <a:pt x="1139" y="19470"/>
                </a:cubicBezTo>
                <a:cubicBezTo>
                  <a:pt x="1106" y="19309"/>
                  <a:pt x="1089" y="19147"/>
                  <a:pt x="1089" y="18989"/>
                </a:cubicBezTo>
                <a:cubicBezTo>
                  <a:pt x="1089" y="18897"/>
                  <a:pt x="1095" y="18804"/>
                  <a:pt x="1106" y="18714"/>
                </a:cubicBezTo>
                <a:cubicBezTo>
                  <a:pt x="1110" y="18683"/>
                  <a:pt x="1088" y="18655"/>
                  <a:pt x="1058" y="18652"/>
                </a:cubicBezTo>
                <a:cubicBezTo>
                  <a:pt x="1055" y="18652"/>
                  <a:pt x="1053" y="18652"/>
                  <a:pt x="1050" y="18652"/>
                </a:cubicBezTo>
                <a:close/>
                <a:moveTo>
                  <a:pt x="1342" y="20158"/>
                </a:moveTo>
                <a:cubicBezTo>
                  <a:pt x="1333" y="20158"/>
                  <a:pt x="1324" y="20160"/>
                  <a:pt x="1316" y="20164"/>
                </a:cubicBezTo>
                <a:cubicBezTo>
                  <a:pt x="1290" y="20178"/>
                  <a:pt x="1278" y="20211"/>
                  <a:pt x="1292" y="20239"/>
                </a:cubicBezTo>
                <a:cubicBezTo>
                  <a:pt x="1408" y="20468"/>
                  <a:pt x="1553" y="20690"/>
                  <a:pt x="1724" y="20899"/>
                </a:cubicBezTo>
                <a:cubicBezTo>
                  <a:pt x="1735" y="20912"/>
                  <a:pt x="1751" y="20919"/>
                  <a:pt x="1767" y="20919"/>
                </a:cubicBezTo>
                <a:cubicBezTo>
                  <a:pt x="1779" y="20919"/>
                  <a:pt x="1792" y="20915"/>
                  <a:pt x="1802" y="20906"/>
                </a:cubicBezTo>
                <a:cubicBezTo>
                  <a:pt x="1826" y="20887"/>
                  <a:pt x="1829" y="20852"/>
                  <a:pt x="1810" y="20828"/>
                </a:cubicBezTo>
                <a:cubicBezTo>
                  <a:pt x="1644" y="20626"/>
                  <a:pt x="1503" y="20411"/>
                  <a:pt x="1391" y="20188"/>
                </a:cubicBezTo>
                <a:cubicBezTo>
                  <a:pt x="1381" y="20169"/>
                  <a:pt x="1362" y="20158"/>
                  <a:pt x="1342" y="20158"/>
                </a:cubicBezTo>
                <a:close/>
                <a:moveTo>
                  <a:pt x="2317" y="21356"/>
                </a:moveTo>
                <a:cubicBezTo>
                  <a:pt x="2301" y="21356"/>
                  <a:pt x="2285" y="21363"/>
                  <a:pt x="2275" y="21376"/>
                </a:cubicBezTo>
                <a:cubicBezTo>
                  <a:pt x="2255" y="21401"/>
                  <a:pt x="2258" y="21435"/>
                  <a:pt x="2283" y="21455"/>
                </a:cubicBezTo>
                <a:cubicBezTo>
                  <a:pt x="2343" y="21505"/>
                  <a:pt x="2405" y="21552"/>
                  <a:pt x="2468" y="21596"/>
                </a:cubicBezTo>
                <a:cubicBezTo>
                  <a:pt x="2617" y="21703"/>
                  <a:pt x="2776" y="21803"/>
                  <a:pt x="2938" y="21891"/>
                </a:cubicBezTo>
                <a:cubicBezTo>
                  <a:pt x="2946" y="21895"/>
                  <a:pt x="2955" y="21898"/>
                  <a:pt x="2965" y="21898"/>
                </a:cubicBezTo>
                <a:cubicBezTo>
                  <a:pt x="2984" y="21898"/>
                  <a:pt x="3003" y="21888"/>
                  <a:pt x="3014" y="21869"/>
                </a:cubicBezTo>
                <a:cubicBezTo>
                  <a:pt x="3028" y="21842"/>
                  <a:pt x="3018" y="21809"/>
                  <a:pt x="2991" y="21794"/>
                </a:cubicBezTo>
                <a:cubicBezTo>
                  <a:pt x="2833" y="21707"/>
                  <a:pt x="2678" y="21610"/>
                  <a:pt x="2533" y="21506"/>
                </a:cubicBezTo>
                <a:cubicBezTo>
                  <a:pt x="2471" y="21462"/>
                  <a:pt x="2411" y="21416"/>
                  <a:pt x="2352" y="21369"/>
                </a:cubicBezTo>
                <a:cubicBezTo>
                  <a:pt x="2342" y="21360"/>
                  <a:pt x="2330" y="21356"/>
                  <a:pt x="2317" y="21356"/>
                </a:cubicBezTo>
                <a:close/>
                <a:moveTo>
                  <a:pt x="3675" y="22101"/>
                </a:moveTo>
                <a:cubicBezTo>
                  <a:pt x="3653" y="22101"/>
                  <a:pt x="3631" y="22115"/>
                  <a:pt x="3623" y="22138"/>
                </a:cubicBezTo>
                <a:cubicBezTo>
                  <a:pt x="3613" y="22167"/>
                  <a:pt x="3628" y="22199"/>
                  <a:pt x="3657" y="22209"/>
                </a:cubicBezTo>
                <a:cubicBezTo>
                  <a:pt x="3905" y="22295"/>
                  <a:pt x="4161" y="22360"/>
                  <a:pt x="4420" y="22404"/>
                </a:cubicBezTo>
                <a:cubicBezTo>
                  <a:pt x="4423" y="22405"/>
                  <a:pt x="4425" y="22405"/>
                  <a:pt x="4428" y="22405"/>
                </a:cubicBezTo>
                <a:cubicBezTo>
                  <a:pt x="4455" y="22405"/>
                  <a:pt x="4478" y="22386"/>
                  <a:pt x="4484" y="22359"/>
                </a:cubicBezTo>
                <a:cubicBezTo>
                  <a:pt x="4489" y="22328"/>
                  <a:pt x="4468" y="22299"/>
                  <a:pt x="4438" y="22295"/>
                </a:cubicBezTo>
                <a:cubicBezTo>
                  <a:pt x="4186" y="22251"/>
                  <a:pt x="3936" y="22187"/>
                  <a:pt x="3693" y="22104"/>
                </a:cubicBezTo>
                <a:cubicBezTo>
                  <a:pt x="3687" y="22102"/>
                  <a:pt x="3681" y="22101"/>
                  <a:pt x="3675" y="22101"/>
                </a:cubicBezTo>
                <a:close/>
                <a:moveTo>
                  <a:pt x="5978" y="22297"/>
                </a:moveTo>
                <a:cubicBezTo>
                  <a:pt x="5975" y="22297"/>
                  <a:pt x="5972" y="22298"/>
                  <a:pt x="5969" y="22298"/>
                </a:cubicBezTo>
                <a:cubicBezTo>
                  <a:pt x="5723" y="22340"/>
                  <a:pt x="5471" y="22361"/>
                  <a:pt x="5218" y="22361"/>
                </a:cubicBezTo>
                <a:lnTo>
                  <a:pt x="5203" y="22361"/>
                </a:lnTo>
                <a:cubicBezTo>
                  <a:pt x="5172" y="22361"/>
                  <a:pt x="5147" y="22386"/>
                  <a:pt x="5147" y="22417"/>
                </a:cubicBezTo>
                <a:cubicBezTo>
                  <a:pt x="5147" y="22447"/>
                  <a:pt x="5172" y="22472"/>
                  <a:pt x="5203" y="22472"/>
                </a:cubicBezTo>
                <a:lnTo>
                  <a:pt x="5218" y="22472"/>
                </a:lnTo>
                <a:cubicBezTo>
                  <a:pt x="5476" y="22472"/>
                  <a:pt x="5736" y="22451"/>
                  <a:pt x="5987" y="22407"/>
                </a:cubicBezTo>
                <a:cubicBezTo>
                  <a:pt x="6017" y="22402"/>
                  <a:pt x="6038" y="22373"/>
                  <a:pt x="6033" y="22343"/>
                </a:cubicBezTo>
                <a:cubicBezTo>
                  <a:pt x="6028" y="22316"/>
                  <a:pt x="6004" y="22297"/>
                  <a:pt x="5978" y="2229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2" name="Google Shape;812;p30"/>
          <p:cNvGrpSpPr/>
          <p:nvPr/>
        </p:nvGrpSpPr>
        <p:grpSpPr>
          <a:xfrm rot="4654902">
            <a:off x="7263554" y="408293"/>
            <a:ext cx="433642" cy="392824"/>
            <a:chOff x="1640475" y="1197075"/>
            <a:chExt cx="55475" cy="50250"/>
          </a:xfrm>
        </p:grpSpPr>
        <p:sp>
          <p:nvSpPr>
            <p:cNvPr id="813" name="Google Shape;813;p30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0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0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6" name="Google Shape;816;p30"/>
          <p:cNvGrpSpPr/>
          <p:nvPr/>
        </p:nvGrpSpPr>
        <p:grpSpPr>
          <a:xfrm rot="5400000">
            <a:off x="571217" y="1059896"/>
            <a:ext cx="244822" cy="221773"/>
            <a:chOff x="1640475" y="1197075"/>
            <a:chExt cx="55475" cy="50250"/>
          </a:xfrm>
        </p:grpSpPr>
        <p:sp>
          <p:nvSpPr>
            <p:cNvPr id="817" name="Google Shape;817;p30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0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0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0" name="Google Shape;820;p30"/>
          <p:cNvSpPr/>
          <p:nvPr/>
        </p:nvSpPr>
        <p:spPr>
          <a:xfrm rot="6477717">
            <a:off x="8298149" y="4511777"/>
            <a:ext cx="580167" cy="135916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1" name="Google Shape;821;p30"/>
          <p:cNvGrpSpPr/>
          <p:nvPr/>
        </p:nvGrpSpPr>
        <p:grpSpPr>
          <a:xfrm rot="5400000">
            <a:off x="7550086" y="4483922"/>
            <a:ext cx="221772" cy="200884"/>
            <a:chOff x="1640475" y="1197075"/>
            <a:chExt cx="55475" cy="50250"/>
          </a:xfrm>
        </p:grpSpPr>
        <p:sp>
          <p:nvSpPr>
            <p:cNvPr id="822" name="Google Shape;822;p30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0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0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_1_1"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31"/>
          <p:cNvSpPr/>
          <p:nvPr/>
        </p:nvSpPr>
        <p:spPr>
          <a:xfrm flipH="1">
            <a:off x="6975401" y="2798485"/>
            <a:ext cx="2665937" cy="2778151"/>
          </a:xfrm>
          <a:custGeom>
            <a:avLst/>
            <a:gdLst/>
            <a:ahLst/>
            <a:cxnLst/>
            <a:rect l="l" t="t" r="r" b="b"/>
            <a:pathLst>
              <a:path w="16369" h="17058" extrusionOk="0">
                <a:moveTo>
                  <a:pt x="5829" y="1"/>
                </a:moveTo>
                <a:cubicBezTo>
                  <a:pt x="5334" y="1"/>
                  <a:pt x="4839" y="58"/>
                  <a:pt x="4360" y="159"/>
                </a:cubicBezTo>
                <a:cubicBezTo>
                  <a:pt x="4030" y="230"/>
                  <a:pt x="3295" y="699"/>
                  <a:pt x="3438" y="702"/>
                </a:cubicBezTo>
                <a:cubicBezTo>
                  <a:pt x="2321" y="1836"/>
                  <a:pt x="2234" y="3557"/>
                  <a:pt x="2129" y="5064"/>
                </a:cubicBezTo>
                <a:cubicBezTo>
                  <a:pt x="1990" y="7098"/>
                  <a:pt x="1660" y="9115"/>
                  <a:pt x="1127" y="11083"/>
                </a:cubicBezTo>
                <a:cubicBezTo>
                  <a:pt x="826" y="12197"/>
                  <a:pt x="460" y="13293"/>
                  <a:pt x="35" y="14365"/>
                </a:cubicBezTo>
                <a:cubicBezTo>
                  <a:pt x="0" y="14453"/>
                  <a:pt x="50" y="14547"/>
                  <a:pt x="144" y="14565"/>
                </a:cubicBezTo>
                <a:cubicBezTo>
                  <a:pt x="3129" y="15121"/>
                  <a:pt x="6113" y="15678"/>
                  <a:pt x="9098" y="16235"/>
                </a:cubicBezTo>
                <a:cubicBezTo>
                  <a:pt x="9845" y="16375"/>
                  <a:pt x="10591" y="16514"/>
                  <a:pt x="11337" y="16653"/>
                </a:cubicBezTo>
                <a:cubicBezTo>
                  <a:pt x="12039" y="16784"/>
                  <a:pt x="12743" y="16949"/>
                  <a:pt x="13454" y="17030"/>
                </a:cubicBezTo>
                <a:cubicBezTo>
                  <a:pt x="13604" y="17047"/>
                  <a:pt x="13756" y="17058"/>
                  <a:pt x="13907" y="17058"/>
                </a:cubicBezTo>
                <a:cubicBezTo>
                  <a:pt x="14359" y="17058"/>
                  <a:pt x="14804" y="16965"/>
                  <a:pt x="15183" y="16694"/>
                </a:cubicBezTo>
                <a:cubicBezTo>
                  <a:pt x="15632" y="16373"/>
                  <a:pt x="15926" y="15869"/>
                  <a:pt x="16060" y="15339"/>
                </a:cubicBezTo>
                <a:cubicBezTo>
                  <a:pt x="16369" y="14114"/>
                  <a:pt x="15800" y="12781"/>
                  <a:pt x="15182" y="11745"/>
                </a:cubicBezTo>
                <a:cubicBezTo>
                  <a:pt x="14547" y="10679"/>
                  <a:pt x="13684" y="9818"/>
                  <a:pt x="12681" y="9099"/>
                </a:cubicBezTo>
                <a:cubicBezTo>
                  <a:pt x="11757" y="8436"/>
                  <a:pt x="10725" y="7754"/>
                  <a:pt x="10485" y="6560"/>
                </a:cubicBezTo>
                <a:cubicBezTo>
                  <a:pt x="10242" y="5357"/>
                  <a:pt x="10635" y="4113"/>
                  <a:pt x="10285" y="2920"/>
                </a:cubicBezTo>
                <a:cubicBezTo>
                  <a:pt x="9973" y="1857"/>
                  <a:pt x="9136" y="1003"/>
                  <a:pt x="8160" y="515"/>
                </a:cubicBezTo>
                <a:cubicBezTo>
                  <a:pt x="7437" y="153"/>
                  <a:pt x="6634" y="1"/>
                  <a:pt x="5829" y="1"/>
                </a:cubicBezTo>
                <a:close/>
              </a:path>
            </a:pathLst>
          </a:custGeom>
          <a:solidFill>
            <a:srgbClr val="B2F7EF">
              <a:alpha val="497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31"/>
          <p:cNvSpPr/>
          <p:nvPr/>
        </p:nvSpPr>
        <p:spPr>
          <a:xfrm flipH="1">
            <a:off x="-517990" y="4092608"/>
            <a:ext cx="3021471" cy="1245429"/>
          </a:xfrm>
          <a:custGeom>
            <a:avLst/>
            <a:gdLst/>
            <a:ahLst/>
            <a:cxnLst/>
            <a:rect l="l" t="t" r="r" b="b"/>
            <a:pathLst>
              <a:path w="18552" h="7647" extrusionOk="0">
                <a:moveTo>
                  <a:pt x="10153" y="0"/>
                </a:moveTo>
                <a:cubicBezTo>
                  <a:pt x="9767" y="0"/>
                  <a:pt x="9389" y="166"/>
                  <a:pt x="9054" y="416"/>
                </a:cubicBezTo>
                <a:cubicBezTo>
                  <a:pt x="8513" y="821"/>
                  <a:pt x="8082" y="1378"/>
                  <a:pt x="7579" y="1834"/>
                </a:cubicBezTo>
                <a:cubicBezTo>
                  <a:pt x="7060" y="2305"/>
                  <a:pt x="6487" y="2705"/>
                  <a:pt x="5872" y="2994"/>
                </a:cubicBezTo>
                <a:cubicBezTo>
                  <a:pt x="5271" y="3278"/>
                  <a:pt x="4630" y="3458"/>
                  <a:pt x="3977" y="3481"/>
                </a:cubicBezTo>
                <a:cubicBezTo>
                  <a:pt x="3929" y="3483"/>
                  <a:pt x="3881" y="3484"/>
                  <a:pt x="3834" y="3484"/>
                </a:cubicBezTo>
                <a:cubicBezTo>
                  <a:pt x="3559" y="3484"/>
                  <a:pt x="3285" y="3455"/>
                  <a:pt x="3015" y="3396"/>
                </a:cubicBezTo>
                <a:cubicBezTo>
                  <a:pt x="2664" y="3318"/>
                  <a:pt x="2330" y="3164"/>
                  <a:pt x="1977" y="3093"/>
                </a:cubicBezTo>
                <a:cubicBezTo>
                  <a:pt x="1875" y="3072"/>
                  <a:pt x="1772" y="3061"/>
                  <a:pt x="1671" y="3061"/>
                </a:cubicBezTo>
                <a:cubicBezTo>
                  <a:pt x="1440" y="3061"/>
                  <a:pt x="1217" y="3120"/>
                  <a:pt x="1014" y="3265"/>
                </a:cubicBezTo>
                <a:cubicBezTo>
                  <a:pt x="754" y="3450"/>
                  <a:pt x="551" y="3734"/>
                  <a:pt x="397" y="4032"/>
                </a:cubicBezTo>
                <a:cubicBezTo>
                  <a:pt x="125" y="4561"/>
                  <a:pt x="1" y="5210"/>
                  <a:pt x="74" y="5820"/>
                </a:cubicBezTo>
                <a:cubicBezTo>
                  <a:pt x="147" y="6440"/>
                  <a:pt x="426" y="7003"/>
                  <a:pt x="909" y="7319"/>
                </a:cubicBezTo>
                <a:cubicBezTo>
                  <a:pt x="1315" y="7583"/>
                  <a:pt x="1783" y="7647"/>
                  <a:pt x="2245" y="7647"/>
                </a:cubicBezTo>
                <a:cubicBezTo>
                  <a:pt x="2414" y="7647"/>
                  <a:pt x="2582" y="7638"/>
                  <a:pt x="2746" y="7628"/>
                </a:cubicBezTo>
                <a:cubicBezTo>
                  <a:pt x="4356" y="7524"/>
                  <a:pt x="5965" y="7405"/>
                  <a:pt x="7575" y="7294"/>
                </a:cubicBezTo>
                <a:cubicBezTo>
                  <a:pt x="9186" y="7184"/>
                  <a:pt x="10799" y="7072"/>
                  <a:pt x="12410" y="6961"/>
                </a:cubicBezTo>
                <a:cubicBezTo>
                  <a:pt x="14021" y="6849"/>
                  <a:pt x="15633" y="6738"/>
                  <a:pt x="17244" y="6628"/>
                </a:cubicBezTo>
                <a:cubicBezTo>
                  <a:pt x="17639" y="6600"/>
                  <a:pt x="18032" y="6573"/>
                  <a:pt x="18427" y="6545"/>
                </a:cubicBezTo>
                <a:cubicBezTo>
                  <a:pt x="18510" y="6540"/>
                  <a:pt x="18551" y="6442"/>
                  <a:pt x="18512" y="6361"/>
                </a:cubicBezTo>
                <a:cubicBezTo>
                  <a:pt x="18072" y="5436"/>
                  <a:pt x="17853" y="4395"/>
                  <a:pt x="17868" y="3350"/>
                </a:cubicBezTo>
                <a:lnTo>
                  <a:pt x="17868" y="3350"/>
                </a:lnTo>
                <a:cubicBezTo>
                  <a:pt x="17868" y="3350"/>
                  <a:pt x="17868" y="3350"/>
                  <a:pt x="17868" y="3350"/>
                </a:cubicBezTo>
                <a:cubicBezTo>
                  <a:pt x="17890" y="3350"/>
                  <a:pt x="17910" y="3113"/>
                  <a:pt x="17876" y="3104"/>
                </a:cubicBezTo>
                <a:cubicBezTo>
                  <a:pt x="17876" y="3094"/>
                  <a:pt x="17876" y="3084"/>
                  <a:pt x="17877" y="3074"/>
                </a:cubicBezTo>
                <a:cubicBezTo>
                  <a:pt x="17881" y="2998"/>
                  <a:pt x="17832" y="2961"/>
                  <a:pt x="17781" y="2961"/>
                </a:cubicBezTo>
                <a:cubicBezTo>
                  <a:pt x="17737" y="2961"/>
                  <a:pt x="17692" y="2987"/>
                  <a:pt x="17673" y="3037"/>
                </a:cubicBezTo>
                <a:cubicBezTo>
                  <a:pt x="17189" y="2853"/>
                  <a:pt x="16735" y="2520"/>
                  <a:pt x="16216" y="2520"/>
                </a:cubicBezTo>
                <a:cubicBezTo>
                  <a:pt x="16186" y="2520"/>
                  <a:pt x="16156" y="2521"/>
                  <a:pt x="16126" y="2523"/>
                </a:cubicBezTo>
                <a:cubicBezTo>
                  <a:pt x="15979" y="2534"/>
                  <a:pt x="15839" y="2570"/>
                  <a:pt x="15704" y="2620"/>
                </a:cubicBezTo>
                <a:lnTo>
                  <a:pt x="15674" y="2632"/>
                </a:lnTo>
                <a:cubicBezTo>
                  <a:pt x="15287" y="2786"/>
                  <a:pt x="14937" y="3066"/>
                  <a:pt x="14573" y="3274"/>
                </a:cubicBezTo>
                <a:cubicBezTo>
                  <a:pt x="14335" y="3409"/>
                  <a:pt x="14077" y="3514"/>
                  <a:pt x="13808" y="3514"/>
                </a:cubicBezTo>
                <a:cubicBezTo>
                  <a:pt x="13791" y="3514"/>
                  <a:pt x="13773" y="3514"/>
                  <a:pt x="13756" y="3513"/>
                </a:cubicBezTo>
                <a:cubicBezTo>
                  <a:pt x="13474" y="3499"/>
                  <a:pt x="13208" y="3356"/>
                  <a:pt x="12990" y="3156"/>
                </a:cubicBezTo>
                <a:cubicBezTo>
                  <a:pt x="12520" y="2727"/>
                  <a:pt x="12245" y="2115"/>
                  <a:pt x="11938" y="1541"/>
                </a:cubicBezTo>
                <a:cubicBezTo>
                  <a:pt x="11643" y="990"/>
                  <a:pt x="11280" y="403"/>
                  <a:pt x="10742" y="139"/>
                </a:cubicBezTo>
                <a:cubicBezTo>
                  <a:pt x="10546" y="43"/>
                  <a:pt x="10349" y="0"/>
                  <a:pt x="10153" y="0"/>
                </a:cubicBezTo>
                <a:close/>
              </a:path>
            </a:pathLst>
          </a:custGeom>
          <a:solidFill>
            <a:srgbClr val="CCB1FE">
              <a:alpha val="48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31"/>
          <p:cNvSpPr/>
          <p:nvPr/>
        </p:nvSpPr>
        <p:spPr>
          <a:xfrm flipH="1">
            <a:off x="5299521" y="-196435"/>
            <a:ext cx="4180419" cy="1127189"/>
          </a:xfrm>
          <a:custGeom>
            <a:avLst/>
            <a:gdLst/>
            <a:ahLst/>
            <a:cxnLst/>
            <a:rect l="l" t="t" r="r" b="b"/>
            <a:pathLst>
              <a:path w="25668" h="6921" extrusionOk="0">
                <a:moveTo>
                  <a:pt x="25573" y="0"/>
                </a:moveTo>
                <a:lnTo>
                  <a:pt x="22584" y="1"/>
                </a:lnTo>
                <a:lnTo>
                  <a:pt x="22467" y="1"/>
                </a:lnTo>
                <a:lnTo>
                  <a:pt x="0" y="3"/>
                </a:lnTo>
                <a:lnTo>
                  <a:pt x="1" y="1330"/>
                </a:lnTo>
                <a:lnTo>
                  <a:pt x="1" y="2596"/>
                </a:lnTo>
                <a:lnTo>
                  <a:pt x="2" y="3737"/>
                </a:lnTo>
                <a:lnTo>
                  <a:pt x="2" y="5002"/>
                </a:lnTo>
                <a:lnTo>
                  <a:pt x="3" y="6144"/>
                </a:lnTo>
                <a:lnTo>
                  <a:pt x="3" y="6274"/>
                </a:lnTo>
                <a:cubicBezTo>
                  <a:pt x="454" y="6274"/>
                  <a:pt x="911" y="6248"/>
                  <a:pt x="1366" y="6205"/>
                </a:cubicBezTo>
                <a:cubicBezTo>
                  <a:pt x="1557" y="6187"/>
                  <a:pt x="1747" y="6167"/>
                  <a:pt x="1936" y="6144"/>
                </a:cubicBezTo>
                <a:cubicBezTo>
                  <a:pt x="2414" y="6085"/>
                  <a:pt x="2887" y="6012"/>
                  <a:pt x="3342" y="5932"/>
                </a:cubicBezTo>
                <a:cubicBezTo>
                  <a:pt x="4344" y="5756"/>
                  <a:pt x="5389" y="5552"/>
                  <a:pt x="6425" y="5552"/>
                </a:cubicBezTo>
                <a:cubicBezTo>
                  <a:pt x="6713" y="5552"/>
                  <a:pt x="7001" y="5568"/>
                  <a:pt x="7286" y="5605"/>
                </a:cubicBezTo>
                <a:cubicBezTo>
                  <a:pt x="8016" y="5698"/>
                  <a:pt x="8646" y="5918"/>
                  <a:pt x="9273" y="6143"/>
                </a:cubicBezTo>
                <a:cubicBezTo>
                  <a:pt x="9331" y="6163"/>
                  <a:pt x="9388" y="6184"/>
                  <a:pt x="9446" y="6204"/>
                </a:cubicBezTo>
                <a:cubicBezTo>
                  <a:pt x="9690" y="6291"/>
                  <a:pt x="9934" y="6378"/>
                  <a:pt x="10185" y="6455"/>
                </a:cubicBezTo>
                <a:cubicBezTo>
                  <a:pt x="11085" y="6736"/>
                  <a:pt x="12117" y="6921"/>
                  <a:pt x="13162" y="6921"/>
                </a:cubicBezTo>
                <a:cubicBezTo>
                  <a:pt x="13234" y="6921"/>
                  <a:pt x="13306" y="6920"/>
                  <a:pt x="13377" y="6918"/>
                </a:cubicBezTo>
                <a:cubicBezTo>
                  <a:pt x="14468" y="6893"/>
                  <a:pt x="15560" y="6647"/>
                  <a:pt x="16250" y="6204"/>
                </a:cubicBezTo>
                <a:cubicBezTo>
                  <a:pt x="16269" y="6191"/>
                  <a:pt x="16286" y="6180"/>
                  <a:pt x="16304" y="6168"/>
                </a:cubicBezTo>
                <a:cubicBezTo>
                  <a:pt x="16317" y="6160"/>
                  <a:pt x="16329" y="6151"/>
                  <a:pt x="16341" y="6142"/>
                </a:cubicBezTo>
                <a:cubicBezTo>
                  <a:pt x="16809" y="5812"/>
                  <a:pt x="17054" y="5407"/>
                  <a:pt x="17282" y="5000"/>
                </a:cubicBezTo>
                <a:cubicBezTo>
                  <a:pt x="17293" y="4980"/>
                  <a:pt x="17304" y="4959"/>
                  <a:pt x="17316" y="4939"/>
                </a:cubicBezTo>
                <a:cubicBezTo>
                  <a:pt x="17541" y="4532"/>
                  <a:pt x="17760" y="4125"/>
                  <a:pt x="18175" y="3797"/>
                </a:cubicBezTo>
                <a:cubicBezTo>
                  <a:pt x="18202" y="3776"/>
                  <a:pt x="18230" y="3755"/>
                  <a:pt x="18257" y="3735"/>
                </a:cubicBezTo>
                <a:cubicBezTo>
                  <a:pt x="18421" y="3617"/>
                  <a:pt x="18613" y="3510"/>
                  <a:pt x="18844" y="3420"/>
                </a:cubicBezTo>
                <a:cubicBezTo>
                  <a:pt x="19831" y="3028"/>
                  <a:pt x="21189" y="3061"/>
                  <a:pt x="22363" y="2860"/>
                </a:cubicBezTo>
                <a:cubicBezTo>
                  <a:pt x="22398" y="2854"/>
                  <a:pt x="22433" y="2848"/>
                  <a:pt x="22468" y="2841"/>
                </a:cubicBezTo>
                <a:cubicBezTo>
                  <a:pt x="22508" y="2834"/>
                  <a:pt x="22546" y="2827"/>
                  <a:pt x="22585" y="2819"/>
                </a:cubicBezTo>
                <a:cubicBezTo>
                  <a:pt x="22879" y="2759"/>
                  <a:pt x="23162" y="2683"/>
                  <a:pt x="23427" y="2592"/>
                </a:cubicBezTo>
                <a:cubicBezTo>
                  <a:pt x="23485" y="2573"/>
                  <a:pt x="23544" y="2552"/>
                  <a:pt x="23600" y="2531"/>
                </a:cubicBezTo>
                <a:cubicBezTo>
                  <a:pt x="24363" y="2247"/>
                  <a:pt x="24968" y="1845"/>
                  <a:pt x="25312" y="1389"/>
                </a:cubicBezTo>
                <a:cubicBezTo>
                  <a:pt x="25328" y="1367"/>
                  <a:pt x="25343" y="1347"/>
                  <a:pt x="25357" y="1326"/>
                </a:cubicBezTo>
                <a:cubicBezTo>
                  <a:pt x="25437" y="1213"/>
                  <a:pt x="25499" y="1097"/>
                  <a:pt x="25543" y="978"/>
                </a:cubicBezTo>
                <a:cubicBezTo>
                  <a:pt x="25668" y="651"/>
                  <a:pt x="25664" y="324"/>
                  <a:pt x="25573" y="0"/>
                </a:cubicBezTo>
                <a:close/>
              </a:path>
            </a:pathLst>
          </a:custGeom>
          <a:solidFill>
            <a:srgbClr val="FF6EA7">
              <a:alpha val="49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31"/>
          <p:cNvSpPr/>
          <p:nvPr/>
        </p:nvSpPr>
        <p:spPr>
          <a:xfrm flipH="1">
            <a:off x="-543725" y="-421026"/>
            <a:ext cx="3612183" cy="2881733"/>
          </a:xfrm>
          <a:custGeom>
            <a:avLst/>
            <a:gdLst/>
            <a:ahLst/>
            <a:cxnLst/>
            <a:rect l="l" t="t" r="r" b="b"/>
            <a:pathLst>
              <a:path w="22179" h="17694" extrusionOk="0">
                <a:moveTo>
                  <a:pt x="6745" y="1"/>
                </a:moveTo>
                <a:cubicBezTo>
                  <a:pt x="5279" y="1"/>
                  <a:pt x="3909" y="579"/>
                  <a:pt x="2805" y="1417"/>
                </a:cubicBezTo>
                <a:cubicBezTo>
                  <a:pt x="1651" y="2293"/>
                  <a:pt x="713" y="3427"/>
                  <a:pt x="356" y="4720"/>
                </a:cubicBezTo>
                <a:cubicBezTo>
                  <a:pt x="1" y="6014"/>
                  <a:pt x="287" y="7472"/>
                  <a:pt x="1297" y="8473"/>
                </a:cubicBezTo>
                <a:cubicBezTo>
                  <a:pt x="2084" y="9254"/>
                  <a:pt x="3260" y="9736"/>
                  <a:pt x="3846" y="10640"/>
                </a:cubicBezTo>
                <a:cubicBezTo>
                  <a:pt x="4605" y="11813"/>
                  <a:pt x="4133" y="13292"/>
                  <a:pt x="4490" y="14600"/>
                </a:cubicBezTo>
                <a:cubicBezTo>
                  <a:pt x="4708" y="15396"/>
                  <a:pt x="5235" y="16113"/>
                  <a:pt x="5912" y="16684"/>
                </a:cubicBezTo>
                <a:cubicBezTo>
                  <a:pt x="6532" y="17205"/>
                  <a:pt x="7314" y="17622"/>
                  <a:pt x="8175" y="17685"/>
                </a:cubicBezTo>
                <a:cubicBezTo>
                  <a:pt x="8256" y="17691"/>
                  <a:pt x="8336" y="17694"/>
                  <a:pt x="8416" y="17694"/>
                </a:cubicBezTo>
                <a:cubicBezTo>
                  <a:pt x="10005" y="17694"/>
                  <a:pt x="11391" y="16578"/>
                  <a:pt x="12993" y="16395"/>
                </a:cubicBezTo>
                <a:cubicBezTo>
                  <a:pt x="13164" y="16375"/>
                  <a:pt x="13335" y="16367"/>
                  <a:pt x="13506" y="16367"/>
                </a:cubicBezTo>
                <a:cubicBezTo>
                  <a:pt x="14757" y="16367"/>
                  <a:pt x="16000" y="16827"/>
                  <a:pt x="17259" y="16827"/>
                </a:cubicBezTo>
                <a:cubicBezTo>
                  <a:pt x="17356" y="16827"/>
                  <a:pt x="17454" y="16824"/>
                  <a:pt x="17551" y="16818"/>
                </a:cubicBezTo>
                <a:cubicBezTo>
                  <a:pt x="19291" y="16711"/>
                  <a:pt x="20792" y="15567"/>
                  <a:pt x="21485" y="14180"/>
                </a:cubicBezTo>
                <a:cubicBezTo>
                  <a:pt x="22179" y="12793"/>
                  <a:pt x="22168" y="11210"/>
                  <a:pt x="21846" y="9725"/>
                </a:cubicBezTo>
                <a:cubicBezTo>
                  <a:pt x="21659" y="8862"/>
                  <a:pt x="21361" y="7995"/>
                  <a:pt x="20759" y="7289"/>
                </a:cubicBezTo>
                <a:cubicBezTo>
                  <a:pt x="19574" y="5897"/>
                  <a:pt x="17483" y="5388"/>
                  <a:pt x="15558" y="4931"/>
                </a:cubicBezTo>
                <a:cubicBezTo>
                  <a:pt x="13632" y="4475"/>
                  <a:pt x="11547" y="3872"/>
                  <a:pt x="10504" y="2396"/>
                </a:cubicBezTo>
                <a:cubicBezTo>
                  <a:pt x="9551" y="1047"/>
                  <a:pt x="9231" y="194"/>
                  <a:pt x="7220" y="21"/>
                </a:cubicBezTo>
                <a:cubicBezTo>
                  <a:pt x="7061" y="7"/>
                  <a:pt x="6902" y="1"/>
                  <a:pt x="6745" y="1"/>
                </a:cubicBezTo>
                <a:close/>
              </a:path>
            </a:pathLst>
          </a:custGeom>
          <a:solidFill>
            <a:srgbClr val="FFE652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31"/>
          <p:cNvSpPr/>
          <p:nvPr/>
        </p:nvSpPr>
        <p:spPr>
          <a:xfrm>
            <a:off x="1945325" y="2102150"/>
            <a:ext cx="12575" cy="4050"/>
          </a:xfrm>
          <a:custGeom>
            <a:avLst/>
            <a:gdLst/>
            <a:ahLst/>
            <a:cxnLst/>
            <a:rect l="l" t="t" r="r" b="b"/>
            <a:pathLst>
              <a:path w="503" h="162" extrusionOk="0">
                <a:moveTo>
                  <a:pt x="61" y="0"/>
                </a:moveTo>
                <a:cubicBezTo>
                  <a:pt x="37" y="0"/>
                  <a:pt x="16" y="17"/>
                  <a:pt x="9" y="40"/>
                </a:cubicBezTo>
                <a:cubicBezTo>
                  <a:pt x="1" y="70"/>
                  <a:pt x="18" y="101"/>
                  <a:pt x="47" y="110"/>
                </a:cubicBezTo>
                <a:cubicBezTo>
                  <a:pt x="170" y="145"/>
                  <a:pt x="298" y="162"/>
                  <a:pt x="429" y="162"/>
                </a:cubicBezTo>
                <a:lnTo>
                  <a:pt x="447" y="162"/>
                </a:lnTo>
                <a:cubicBezTo>
                  <a:pt x="478" y="162"/>
                  <a:pt x="503" y="136"/>
                  <a:pt x="502" y="105"/>
                </a:cubicBezTo>
                <a:cubicBezTo>
                  <a:pt x="502" y="78"/>
                  <a:pt x="483" y="50"/>
                  <a:pt x="454" y="50"/>
                </a:cubicBezTo>
                <a:cubicBezTo>
                  <a:pt x="451" y="50"/>
                  <a:pt x="449" y="50"/>
                  <a:pt x="446" y="51"/>
                </a:cubicBezTo>
                <a:cubicBezTo>
                  <a:pt x="442" y="51"/>
                  <a:pt x="438" y="51"/>
                  <a:pt x="435" y="51"/>
                </a:cubicBezTo>
                <a:cubicBezTo>
                  <a:pt x="312" y="51"/>
                  <a:pt x="192" y="35"/>
                  <a:pt x="78" y="3"/>
                </a:cubicBezTo>
                <a:cubicBezTo>
                  <a:pt x="72" y="1"/>
                  <a:pt x="67" y="0"/>
                  <a:pt x="61" y="0"/>
                </a:cubicBezTo>
                <a:close/>
              </a:path>
            </a:pathLst>
          </a:custGeom>
          <a:solidFill>
            <a:srgbClr val="CCB1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31"/>
          <p:cNvSpPr/>
          <p:nvPr/>
        </p:nvSpPr>
        <p:spPr>
          <a:xfrm>
            <a:off x="2178925" y="1689425"/>
            <a:ext cx="10925" cy="8600"/>
          </a:xfrm>
          <a:custGeom>
            <a:avLst/>
            <a:gdLst/>
            <a:ahLst/>
            <a:cxnLst/>
            <a:rect l="l" t="t" r="r" b="b"/>
            <a:pathLst>
              <a:path w="437" h="344" extrusionOk="0">
                <a:moveTo>
                  <a:pt x="63" y="0"/>
                </a:moveTo>
                <a:cubicBezTo>
                  <a:pt x="45" y="0"/>
                  <a:pt x="28" y="9"/>
                  <a:pt x="17" y="25"/>
                </a:cubicBezTo>
                <a:cubicBezTo>
                  <a:pt x="0" y="49"/>
                  <a:pt x="6" y="85"/>
                  <a:pt x="32" y="102"/>
                </a:cubicBezTo>
                <a:cubicBezTo>
                  <a:pt x="137" y="173"/>
                  <a:pt x="240" y="250"/>
                  <a:pt x="340" y="332"/>
                </a:cubicBezTo>
                <a:cubicBezTo>
                  <a:pt x="350" y="340"/>
                  <a:pt x="362" y="343"/>
                  <a:pt x="375" y="343"/>
                </a:cubicBezTo>
                <a:cubicBezTo>
                  <a:pt x="391" y="343"/>
                  <a:pt x="407" y="337"/>
                  <a:pt x="418" y="323"/>
                </a:cubicBezTo>
                <a:cubicBezTo>
                  <a:pt x="437" y="299"/>
                  <a:pt x="434" y="264"/>
                  <a:pt x="410" y="245"/>
                </a:cubicBezTo>
                <a:cubicBezTo>
                  <a:pt x="308" y="162"/>
                  <a:pt x="202" y="83"/>
                  <a:pt x="94" y="10"/>
                </a:cubicBezTo>
                <a:cubicBezTo>
                  <a:pt x="84" y="4"/>
                  <a:pt x="74" y="0"/>
                  <a:pt x="63" y="0"/>
                </a:cubicBezTo>
                <a:close/>
              </a:path>
            </a:pathLst>
          </a:custGeom>
          <a:solidFill>
            <a:srgbClr val="CCB1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31"/>
          <p:cNvSpPr/>
          <p:nvPr/>
        </p:nvSpPr>
        <p:spPr>
          <a:xfrm>
            <a:off x="1769975" y="2562250"/>
            <a:ext cx="738550" cy="540325"/>
          </a:xfrm>
          <a:custGeom>
            <a:avLst/>
            <a:gdLst/>
            <a:ahLst/>
            <a:cxnLst/>
            <a:rect l="l" t="t" r="r" b="b"/>
            <a:pathLst>
              <a:path w="29542" h="21613" extrusionOk="0">
                <a:moveTo>
                  <a:pt x="3461" y="0"/>
                </a:moveTo>
                <a:cubicBezTo>
                  <a:pt x="3371" y="0"/>
                  <a:pt x="3279" y="3"/>
                  <a:pt x="3188" y="8"/>
                </a:cubicBezTo>
                <a:cubicBezTo>
                  <a:pt x="3155" y="9"/>
                  <a:pt x="3131" y="41"/>
                  <a:pt x="3133" y="77"/>
                </a:cubicBezTo>
                <a:cubicBezTo>
                  <a:pt x="3134" y="81"/>
                  <a:pt x="3134" y="86"/>
                  <a:pt x="3135" y="89"/>
                </a:cubicBezTo>
                <a:cubicBezTo>
                  <a:pt x="3142" y="119"/>
                  <a:pt x="3169" y="141"/>
                  <a:pt x="3198" y="141"/>
                </a:cubicBezTo>
                <a:cubicBezTo>
                  <a:pt x="3199" y="141"/>
                  <a:pt x="3199" y="141"/>
                  <a:pt x="3200" y="141"/>
                </a:cubicBezTo>
                <a:cubicBezTo>
                  <a:pt x="3284" y="137"/>
                  <a:pt x="3368" y="134"/>
                  <a:pt x="3452" y="134"/>
                </a:cubicBezTo>
                <a:cubicBezTo>
                  <a:pt x="3550" y="134"/>
                  <a:pt x="3648" y="137"/>
                  <a:pt x="3745" y="143"/>
                </a:cubicBezTo>
                <a:cubicBezTo>
                  <a:pt x="3846" y="149"/>
                  <a:pt x="3949" y="158"/>
                  <a:pt x="4050" y="171"/>
                </a:cubicBezTo>
                <a:cubicBezTo>
                  <a:pt x="4052" y="171"/>
                  <a:pt x="4054" y="171"/>
                  <a:pt x="4056" y="171"/>
                </a:cubicBezTo>
                <a:cubicBezTo>
                  <a:pt x="4087" y="171"/>
                  <a:pt x="4114" y="146"/>
                  <a:pt x="4116" y="111"/>
                </a:cubicBezTo>
                <a:cubicBezTo>
                  <a:pt x="4119" y="75"/>
                  <a:pt x="4092" y="42"/>
                  <a:pt x="4059" y="37"/>
                </a:cubicBezTo>
                <a:cubicBezTo>
                  <a:pt x="3955" y="25"/>
                  <a:pt x="3850" y="15"/>
                  <a:pt x="3747" y="9"/>
                </a:cubicBezTo>
                <a:cubicBezTo>
                  <a:pt x="3653" y="3"/>
                  <a:pt x="3557" y="0"/>
                  <a:pt x="3461" y="0"/>
                </a:cubicBezTo>
                <a:close/>
                <a:moveTo>
                  <a:pt x="2344" y="125"/>
                </a:moveTo>
                <a:cubicBezTo>
                  <a:pt x="2340" y="125"/>
                  <a:pt x="2336" y="125"/>
                  <a:pt x="2332" y="126"/>
                </a:cubicBezTo>
                <a:cubicBezTo>
                  <a:pt x="2294" y="135"/>
                  <a:pt x="2257" y="143"/>
                  <a:pt x="2219" y="152"/>
                </a:cubicBezTo>
                <a:cubicBezTo>
                  <a:pt x="1978" y="213"/>
                  <a:pt x="1739" y="291"/>
                  <a:pt x="1507" y="385"/>
                </a:cubicBezTo>
                <a:cubicBezTo>
                  <a:pt x="1478" y="396"/>
                  <a:pt x="1463" y="430"/>
                  <a:pt x="1472" y="463"/>
                </a:cubicBezTo>
                <a:cubicBezTo>
                  <a:pt x="1473" y="465"/>
                  <a:pt x="1473" y="468"/>
                  <a:pt x="1474" y="471"/>
                </a:cubicBezTo>
                <a:cubicBezTo>
                  <a:pt x="1484" y="498"/>
                  <a:pt x="1508" y="515"/>
                  <a:pt x="1533" y="515"/>
                </a:cubicBezTo>
                <a:cubicBezTo>
                  <a:pt x="1540" y="515"/>
                  <a:pt x="1547" y="513"/>
                  <a:pt x="1554" y="511"/>
                </a:cubicBezTo>
                <a:cubicBezTo>
                  <a:pt x="1781" y="418"/>
                  <a:pt x="2015" y="342"/>
                  <a:pt x="2251" y="283"/>
                </a:cubicBezTo>
                <a:cubicBezTo>
                  <a:pt x="2289" y="274"/>
                  <a:pt x="2325" y="265"/>
                  <a:pt x="2361" y="256"/>
                </a:cubicBezTo>
                <a:cubicBezTo>
                  <a:pt x="2395" y="249"/>
                  <a:pt x="2415" y="214"/>
                  <a:pt x="2406" y="177"/>
                </a:cubicBezTo>
                <a:cubicBezTo>
                  <a:pt x="2406" y="177"/>
                  <a:pt x="2406" y="176"/>
                  <a:pt x="2406" y="176"/>
                </a:cubicBezTo>
                <a:cubicBezTo>
                  <a:pt x="2399" y="146"/>
                  <a:pt x="2373" y="125"/>
                  <a:pt x="2344" y="125"/>
                </a:cubicBezTo>
                <a:close/>
                <a:moveTo>
                  <a:pt x="4902" y="215"/>
                </a:moveTo>
                <a:cubicBezTo>
                  <a:pt x="4875" y="215"/>
                  <a:pt x="4851" y="234"/>
                  <a:pt x="4845" y="264"/>
                </a:cubicBezTo>
                <a:cubicBezTo>
                  <a:pt x="4843" y="275"/>
                  <a:pt x="4843" y="285"/>
                  <a:pt x="4846" y="296"/>
                </a:cubicBezTo>
                <a:cubicBezTo>
                  <a:pt x="4852" y="319"/>
                  <a:pt x="4869" y="339"/>
                  <a:pt x="4891" y="345"/>
                </a:cubicBezTo>
                <a:cubicBezTo>
                  <a:pt x="5167" y="426"/>
                  <a:pt x="5440" y="531"/>
                  <a:pt x="5705" y="657"/>
                </a:cubicBezTo>
                <a:cubicBezTo>
                  <a:pt x="5713" y="661"/>
                  <a:pt x="5722" y="663"/>
                  <a:pt x="5730" y="663"/>
                </a:cubicBezTo>
                <a:cubicBezTo>
                  <a:pt x="5753" y="663"/>
                  <a:pt x="5776" y="648"/>
                  <a:pt x="5784" y="623"/>
                </a:cubicBezTo>
                <a:cubicBezTo>
                  <a:pt x="5797" y="590"/>
                  <a:pt x="5782" y="550"/>
                  <a:pt x="5750" y="535"/>
                </a:cubicBezTo>
                <a:cubicBezTo>
                  <a:pt x="5480" y="407"/>
                  <a:pt x="5200" y="299"/>
                  <a:pt x="4919" y="217"/>
                </a:cubicBezTo>
                <a:cubicBezTo>
                  <a:pt x="4913" y="215"/>
                  <a:pt x="4908" y="215"/>
                  <a:pt x="4902" y="215"/>
                </a:cubicBezTo>
                <a:close/>
                <a:moveTo>
                  <a:pt x="761" y="768"/>
                </a:moveTo>
                <a:cubicBezTo>
                  <a:pt x="751" y="768"/>
                  <a:pt x="741" y="771"/>
                  <a:pt x="732" y="777"/>
                </a:cubicBezTo>
                <a:cubicBezTo>
                  <a:pt x="484" y="929"/>
                  <a:pt x="247" y="1103"/>
                  <a:pt x="26" y="1294"/>
                </a:cubicBezTo>
                <a:cubicBezTo>
                  <a:pt x="7" y="1310"/>
                  <a:pt x="1" y="1336"/>
                  <a:pt x="7" y="1361"/>
                </a:cubicBezTo>
                <a:cubicBezTo>
                  <a:pt x="9" y="1371"/>
                  <a:pt x="13" y="1379"/>
                  <a:pt x="19" y="1388"/>
                </a:cubicBezTo>
                <a:cubicBezTo>
                  <a:pt x="32" y="1405"/>
                  <a:pt x="50" y="1413"/>
                  <a:pt x="69" y="1413"/>
                </a:cubicBezTo>
                <a:cubicBezTo>
                  <a:pt x="82" y="1413"/>
                  <a:pt x="95" y="1409"/>
                  <a:pt x="105" y="1400"/>
                </a:cubicBezTo>
                <a:cubicBezTo>
                  <a:pt x="321" y="1214"/>
                  <a:pt x="554" y="1043"/>
                  <a:pt x="796" y="894"/>
                </a:cubicBezTo>
                <a:cubicBezTo>
                  <a:pt x="825" y="876"/>
                  <a:pt x="835" y="835"/>
                  <a:pt x="818" y="803"/>
                </a:cubicBezTo>
                <a:cubicBezTo>
                  <a:pt x="805" y="781"/>
                  <a:pt x="783" y="768"/>
                  <a:pt x="761" y="768"/>
                </a:cubicBezTo>
                <a:close/>
                <a:moveTo>
                  <a:pt x="6500" y="971"/>
                </a:moveTo>
                <a:cubicBezTo>
                  <a:pt x="6480" y="971"/>
                  <a:pt x="6461" y="982"/>
                  <a:pt x="6450" y="1002"/>
                </a:cubicBezTo>
                <a:cubicBezTo>
                  <a:pt x="6441" y="1018"/>
                  <a:pt x="6440" y="1036"/>
                  <a:pt x="6443" y="1053"/>
                </a:cubicBezTo>
                <a:cubicBezTo>
                  <a:pt x="6448" y="1069"/>
                  <a:pt x="6458" y="1084"/>
                  <a:pt x="6472" y="1095"/>
                </a:cubicBezTo>
                <a:cubicBezTo>
                  <a:pt x="6719" y="1261"/>
                  <a:pt x="6956" y="1447"/>
                  <a:pt x="7177" y="1647"/>
                </a:cubicBezTo>
                <a:cubicBezTo>
                  <a:pt x="7189" y="1659"/>
                  <a:pt x="7204" y="1664"/>
                  <a:pt x="7218" y="1664"/>
                </a:cubicBezTo>
                <a:cubicBezTo>
                  <a:pt x="7235" y="1664"/>
                  <a:pt x="7252" y="1656"/>
                  <a:pt x="7264" y="1641"/>
                </a:cubicBezTo>
                <a:cubicBezTo>
                  <a:pt x="7284" y="1613"/>
                  <a:pt x="7280" y="1570"/>
                  <a:pt x="7253" y="1547"/>
                </a:cubicBezTo>
                <a:cubicBezTo>
                  <a:pt x="7028" y="1342"/>
                  <a:pt x="6786" y="1152"/>
                  <a:pt x="6534" y="982"/>
                </a:cubicBezTo>
                <a:cubicBezTo>
                  <a:pt x="6523" y="975"/>
                  <a:pt x="6512" y="971"/>
                  <a:pt x="6500" y="971"/>
                </a:cubicBezTo>
                <a:close/>
                <a:moveTo>
                  <a:pt x="7843" y="2196"/>
                </a:moveTo>
                <a:cubicBezTo>
                  <a:pt x="7829" y="2196"/>
                  <a:pt x="7815" y="2202"/>
                  <a:pt x="7804" y="2212"/>
                </a:cubicBezTo>
                <a:cubicBezTo>
                  <a:pt x="7787" y="2230"/>
                  <a:pt x="7781" y="2254"/>
                  <a:pt x="7786" y="2279"/>
                </a:cubicBezTo>
                <a:cubicBezTo>
                  <a:pt x="7789" y="2288"/>
                  <a:pt x="7794" y="2298"/>
                  <a:pt x="7801" y="2306"/>
                </a:cubicBezTo>
                <a:cubicBezTo>
                  <a:pt x="7847" y="2363"/>
                  <a:pt x="7893" y="2421"/>
                  <a:pt x="7937" y="2480"/>
                </a:cubicBezTo>
                <a:cubicBezTo>
                  <a:pt x="8075" y="2661"/>
                  <a:pt x="8207" y="2856"/>
                  <a:pt x="8330" y="3057"/>
                </a:cubicBezTo>
                <a:cubicBezTo>
                  <a:pt x="8342" y="3078"/>
                  <a:pt x="8363" y="3089"/>
                  <a:pt x="8384" y="3089"/>
                </a:cubicBezTo>
                <a:cubicBezTo>
                  <a:pt x="8395" y="3089"/>
                  <a:pt x="8406" y="3086"/>
                  <a:pt x="8415" y="3079"/>
                </a:cubicBezTo>
                <a:cubicBezTo>
                  <a:pt x="8443" y="3060"/>
                  <a:pt x="8451" y="3018"/>
                  <a:pt x="8431" y="2987"/>
                </a:cubicBezTo>
                <a:cubicBezTo>
                  <a:pt x="8306" y="2781"/>
                  <a:pt x="8171" y="2582"/>
                  <a:pt x="8031" y="2397"/>
                </a:cubicBezTo>
                <a:cubicBezTo>
                  <a:pt x="7985" y="2337"/>
                  <a:pt x="7939" y="2278"/>
                  <a:pt x="7891" y="2220"/>
                </a:cubicBezTo>
                <a:cubicBezTo>
                  <a:pt x="7878" y="2205"/>
                  <a:pt x="7861" y="2196"/>
                  <a:pt x="7843" y="2196"/>
                </a:cubicBezTo>
                <a:close/>
                <a:moveTo>
                  <a:pt x="8818" y="3781"/>
                </a:moveTo>
                <a:cubicBezTo>
                  <a:pt x="8809" y="3781"/>
                  <a:pt x="8800" y="3783"/>
                  <a:pt x="8791" y="3787"/>
                </a:cubicBezTo>
                <a:cubicBezTo>
                  <a:pt x="8766" y="3800"/>
                  <a:pt x="8753" y="3832"/>
                  <a:pt x="8760" y="3862"/>
                </a:cubicBezTo>
                <a:cubicBezTo>
                  <a:pt x="8762" y="3866"/>
                  <a:pt x="8764" y="3872"/>
                  <a:pt x="8766" y="3876"/>
                </a:cubicBezTo>
                <a:cubicBezTo>
                  <a:pt x="8890" y="4144"/>
                  <a:pt x="9008" y="4435"/>
                  <a:pt x="9117" y="4739"/>
                </a:cubicBezTo>
                <a:cubicBezTo>
                  <a:pt x="9127" y="4767"/>
                  <a:pt x="9152" y="4784"/>
                  <a:pt x="9177" y="4784"/>
                </a:cubicBezTo>
                <a:cubicBezTo>
                  <a:pt x="9184" y="4784"/>
                  <a:pt x="9191" y="4783"/>
                  <a:pt x="9197" y="4781"/>
                </a:cubicBezTo>
                <a:cubicBezTo>
                  <a:pt x="9228" y="4768"/>
                  <a:pt x="9242" y="4728"/>
                  <a:pt x="9232" y="4695"/>
                </a:cubicBezTo>
                <a:cubicBezTo>
                  <a:pt x="9122" y="4388"/>
                  <a:pt x="9001" y="4093"/>
                  <a:pt x="8875" y="3819"/>
                </a:cubicBezTo>
                <a:cubicBezTo>
                  <a:pt x="8863" y="3795"/>
                  <a:pt x="8841" y="3781"/>
                  <a:pt x="8818" y="3781"/>
                </a:cubicBezTo>
                <a:close/>
                <a:moveTo>
                  <a:pt x="9458" y="5546"/>
                </a:moveTo>
                <a:cubicBezTo>
                  <a:pt x="9452" y="5546"/>
                  <a:pt x="9447" y="5547"/>
                  <a:pt x="9442" y="5549"/>
                </a:cubicBezTo>
                <a:cubicBezTo>
                  <a:pt x="9410" y="5558"/>
                  <a:pt x="9393" y="5594"/>
                  <a:pt x="9401" y="5628"/>
                </a:cubicBezTo>
                <a:cubicBezTo>
                  <a:pt x="9401" y="5629"/>
                  <a:pt x="9401" y="5630"/>
                  <a:pt x="9401" y="5631"/>
                </a:cubicBezTo>
                <a:cubicBezTo>
                  <a:pt x="9483" y="5913"/>
                  <a:pt x="9563" y="6226"/>
                  <a:pt x="9635" y="6539"/>
                </a:cubicBezTo>
                <a:cubicBezTo>
                  <a:pt x="9635" y="6539"/>
                  <a:pt x="9636" y="6540"/>
                  <a:pt x="9636" y="6540"/>
                </a:cubicBezTo>
                <a:cubicBezTo>
                  <a:pt x="9644" y="6570"/>
                  <a:pt x="9669" y="6592"/>
                  <a:pt x="9697" y="6592"/>
                </a:cubicBezTo>
                <a:cubicBezTo>
                  <a:pt x="9701" y="6592"/>
                  <a:pt x="9706" y="6592"/>
                  <a:pt x="9710" y="6590"/>
                </a:cubicBezTo>
                <a:cubicBezTo>
                  <a:pt x="9743" y="6583"/>
                  <a:pt x="9764" y="6548"/>
                  <a:pt x="9755" y="6511"/>
                </a:cubicBezTo>
                <a:cubicBezTo>
                  <a:pt x="9681" y="6196"/>
                  <a:pt x="9600" y="5881"/>
                  <a:pt x="9519" y="5597"/>
                </a:cubicBezTo>
                <a:cubicBezTo>
                  <a:pt x="9511" y="5566"/>
                  <a:pt x="9485" y="5546"/>
                  <a:pt x="9458" y="5546"/>
                </a:cubicBezTo>
                <a:close/>
                <a:moveTo>
                  <a:pt x="9894" y="7378"/>
                </a:moveTo>
                <a:cubicBezTo>
                  <a:pt x="9890" y="7378"/>
                  <a:pt x="9886" y="7378"/>
                  <a:pt x="9882" y="7379"/>
                </a:cubicBezTo>
                <a:cubicBezTo>
                  <a:pt x="9849" y="7386"/>
                  <a:pt x="9829" y="7420"/>
                  <a:pt x="9836" y="7457"/>
                </a:cubicBezTo>
                <a:cubicBezTo>
                  <a:pt x="9886" y="7706"/>
                  <a:pt x="9936" y="7953"/>
                  <a:pt x="9985" y="8200"/>
                </a:cubicBezTo>
                <a:lnTo>
                  <a:pt x="10019" y="8380"/>
                </a:lnTo>
                <a:cubicBezTo>
                  <a:pt x="10020" y="8381"/>
                  <a:pt x="10020" y="8382"/>
                  <a:pt x="10020" y="8383"/>
                </a:cubicBezTo>
                <a:cubicBezTo>
                  <a:pt x="10028" y="8413"/>
                  <a:pt x="10054" y="8435"/>
                  <a:pt x="10082" y="8435"/>
                </a:cubicBezTo>
                <a:cubicBezTo>
                  <a:pt x="10085" y="8435"/>
                  <a:pt x="10089" y="8435"/>
                  <a:pt x="10093" y="8434"/>
                </a:cubicBezTo>
                <a:cubicBezTo>
                  <a:pt x="10126" y="8429"/>
                  <a:pt x="10147" y="8394"/>
                  <a:pt x="10140" y="8357"/>
                </a:cubicBezTo>
                <a:lnTo>
                  <a:pt x="10104" y="8178"/>
                </a:lnTo>
                <a:cubicBezTo>
                  <a:pt x="10056" y="7931"/>
                  <a:pt x="10007" y="7682"/>
                  <a:pt x="9956" y="7433"/>
                </a:cubicBezTo>
                <a:cubicBezTo>
                  <a:pt x="9946" y="7398"/>
                  <a:pt x="9922" y="7378"/>
                  <a:pt x="9894" y="7378"/>
                </a:cubicBezTo>
                <a:close/>
                <a:moveTo>
                  <a:pt x="10265" y="9224"/>
                </a:moveTo>
                <a:cubicBezTo>
                  <a:pt x="10261" y="9224"/>
                  <a:pt x="10257" y="9224"/>
                  <a:pt x="10253" y="9225"/>
                </a:cubicBezTo>
                <a:cubicBezTo>
                  <a:pt x="10220" y="9232"/>
                  <a:pt x="10199" y="9266"/>
                  <a:pt x="10207" y="9303"/>
                </a:cubicBezTo>
                <a:cubicBezTo>
                  <a:pt x="10280" y="9642"/>
                  <a:pt x="10348" y="9944"/>
                  <a:pt x="10417" y="10224"/>
                </a:cubicBezTo>
                <a:cubicBezTo>
                  <a:pt x="10425" y="10255"/>
                  <a:pt x="10451" y="10276"/>
                  <a:pt x="10479" y="10276"/>
                </a:cubicBezTo>
                <a:cubicBezTo>
                  <a:pt x="10484" y="10276"/>
                  <a:pt x="10488" y="10275"/>
                  <a:pt x="10493" y="10274"/>
                </a:cubicBezTo>
                <a:cubicBezTo>
                  <a:pt x="10525" y="10266"/>
                  <a:pt x="10544" y="10230"/>
                  <a:pt x="10536" y="10194"/>
                </a:cubicBezTo>
                <a:cubicBezTo>
                  <a:pt x="10466" y="9916"/>
                  <a:pt x="10398" y="9617"/>
                  <a:pt x="10327" y="9278"/>
                </a:cubicBezTo>
                <a:cubicBezTo>
                  <a:pt x="10316" y="9243"/>
                  <a:pt x="10293" y="9224"/>
                  <a:pt x="10265" y="9224"/>
                </a:cubicBezTo>
                <a:close/>
                <a:moveTo>
                  <a:pt x="22673" y="11500"/>
                </a:moveTo>
                <a:cubicBezTo>
                  <a:pt x="22667" y="11500"/>
                  <a:pt x="22660" y="11500"/>
                  <a:pt x="22653" y="11500"/>
                </a:cubicBezTo>
                <a:cubicBezTo>
                  <a:pt x="22620" y="11500"/>
                  <a:pt x="22594" y="11530"/>
                  <a:pt x="22596" y="11567"/>
                </a:cubicBezTo>
                <a:cubicBezTo>
                  <a:pt x="22596" y="11573"/>
                  <a:pt x="22596" y="11577"/>
                  <a:pt x="22597" y="11582"/>
                </a:cubicBezTo>
                <a:cubicBezTo>
                  <a:pt x="22604" y="11612"/>
                  <a:pt x="22629" y="11634"/>
                  <a:pt x="22657" y="11634"/>
                </a:cubicBezTo>
                <a:cubicBezTo>
                  <a:pt x="22657" y="11634"/>
                  <a:pt x="22658" y="11634"/>
                  <a:pt x="22659" y="11634"/>
                </a:cubicBezTo>
                <a:cubicBezTo>
                  <a:pt x="22943" y="11634"/>
                  <a:pt x="23229" y="11655"/>
                  <a:pt x="23510" y="11698"/>
                </a:cubicBezTo>
                <a:cubicBezTo>
                  <a:pt x="23513" y="11698"/>
                  <a:pt x="23516" y="11699"/>
                  <a:pt x="23519" y="11699"/>
                </a:cubicBezTo>
                <a:cubicBezTo>
                  <a:pt x="23550" y="11699"/>
                  <a:pt x="23575" y="11674"/>
                  <a:pt x="23578" y="11641"/>
                </a:cubicBezTo>
                <a:cubicBezTo>
                  <a:pt x="23581" y="11605"/>
                  <a:pt x="23556" y="11571"/>
                  <a:pt x="23523" y="11565"/>
                </a:cubicBezTo>
                <a:cubicBezTo>
                  <a:pt x="23242" y="11523"/>
                  <a:pt x="22956" y="11500"/>
                  <a:pt x="22673" y="11500"/>
                </a:cubicBezTo>
                <a:close/>
                <a:moveTo>
                  <a:pt x="21800" y="11570"/>
                </a:moveTo>
                <a:cubicBezTo>
                  <a:pt x="21797" y="11570"/>
                  <a:pt x="21794" y="11570"/>
                  <a:pt x="21791" y="11571"/>
                </a:cubicBezTo>
                <a:cubicBezTo>
                  <a:pt x="21646" y="11594"/>
                  <a:pt x="21502" y="11624"/>
                  <a:pt x="21361" y="11659"/>
                </a:cubicBezTo>
                <a:cubicBezTo>
                  <a:pt x="21222" y="11694"/>
                  <a:pt x="21085" y="11734"/>
                  <a:pt x="20952" y="11779"/>
                </a:cubicBezTo>
                <a:cubicBezTo>
                  <a:pt x="20922" y="11790"/>
                  <a:pt x="20905" y="11824"/>
                  <a:pt x="20913" y="11857"/>
                </a:cubicBezTo>
                <a:cubicBezTo>
                  <a:pt x="20914" y="11859"/>
                  <a:pt x="20914" y="11861"/>
                  <a:pt x="20915" y="11862"/>
                </a:cubicBezTo>
                <a:cubicBezTo>
                  <a:pt x="20924" y="11891"/>
                  <a:pt x="20949" y="11909"/>
                  <a:pt x="20975" y="11909"/>
                </a:cubicBezTo>
                <a:cubicBezTo>
                  <a:pt x="20981" y="11909"/>
                  <a:pt x="20987" y="11908"/>
                  <a:pt x="20993" y="11906"/>
                </a:cubicBezTo>
                <a:cubicBezTo>
                  <a:pt x="21124" y="11862"/>
                  <a:pt x="21257" y="11823"/>
                  <a:pt x="21393" y="11790"/>
                </a:cubicBezTo>
                <a:cubicBezTo>
                  <a:pt x="21531" y="11755"/>
                  <a:pt x="21673" y="11727"/>
                  <a:pt x="21815" y="11703"/>
                </a:cubicBezTo>
                <a:cubicBezTo>
                  <a:pt x="21848" y="11698"/>
                  <a:pt x="21869" y="11664"/>
                  <a:pt x="21863" y="11627"/>
                </a:cubicBezTo>
                <a:cubicBezTo>
                  <a:pt x="21857" y="11594"/>
                  <a:pt x="21830" y="11570"/>
                  <a:pt x="21800" y="11570"/>
                </a:cubicBezTo>
                <a:close/>
                <a:moveTo>
                  <a:pt x="10723" y="11050"/>
                </a:moveTo>
                <a:cubicBezTo>
                  <a:pt x="10717" y="11050"/>
                  <a:pt x="10712" y="11051"/>
                  <a:pt x="10706" y="11053"/>
                </a:cubicBezTo>
                <a:cubicBezTo>
                  <a:pt x="10675" y="11062"/>
                  <a:pt x="10658" y="11097"/>
                  <a:pt x="10666" y="11132"/>
                </a:cubicBezTo>
                <a:cubicBezTo>
                  <a:pt x="10667" y="11133"/>
                  <a:pt x="10667" y="11134"/>
                  <a:pt x="10667" y="11136"/>
                </a:cubicBezTo>
                <a:cubicBezTo>
                  <a:pt x="10766" y="11455"/>
                  <a:pt x="10866" y="11748"/>
                  <a:pt x="10975" y="12030"/>
                </a:cubicBezTo>
                <a:cubicBezTo>
                  <a:pt x="10986" y="12057"/>
                  <a:pt x="11010" y="12073"/>
                  <a:pt x="11035" y="12073"/>
                </a:cubicBezTo>
                <a:cubicBezTo>
                  <a:pt x="11042" y="12073"/>
                  <a:pt x="11049" y="12071"/>
                  <a:pt x="11056" y="12069"/>
                </a:cubicBezTo>
                <a:cubicBezTo>
                  <a:pt x="11087" y="12056"/>
                  <a:pt x="11101" y="12017"/>
                  <a:pt x="11088" y="11982"/>
                </a:cubicBezTo>
                <a:cubicBezTo>
                  <a:pt x="10980" y="11704"/>
                  <a:pt x="10881" y="11416"/>
                  <a:pt x="10784" y="11098"/>
                </a:cubicBezTo>
                <a:cubicBezTo>
                  <a:pt x="10775" y="11069"/>
                  <a:pt x="10750" y="11050"/>
                  <a:pt x="10723" y="11050"/>
                </a:cubicBezTo>
                <a:close/>
                <a:moveTo>
                  <a:pt x="24363" y="11764"/>
                </a:moveTo>
                <a:cubicBezTo>
                  <a:pt x="24336" y="11764"/>
                  <a:pt x="24311" y="11783"/>
                  <a:pt x="24305" y="11812"/>
                </a:cubicBezTo>
                <a:cubicBezTo>
                  <a:pt x="24302" y="11823"/>
                  <a:pt x="24303" y="11835"/>
                  <a:pt x="24305" y="11845"/>
                </a:cubicBezTo>
                <a:cubicBezTo>
                  <a:pt x="24311" y="11869"/>
                  <a:pt x="24327" y="11888"/>
                  <a:pt x="24350" y="11894"/>
                </a:cubicBezTo>
                <a:cubicBezTo>
                  <a:pt x="24611" y="11978"/>
                  <a:pt x="24867" y="12080"/>
                  <a:pt x="25111" y="12200"/>
                </a:cubicBezTo>
                <a:lnTo>
                  <a:pt x="25158" y="12224"/>
                </a:lnTo>
                <a:cubicBezTo>
                  <a:pt x="25166" y="12229"/>
                  <a:pt x="25175" y="12230"/>
                  <a:pt x="25184" y="12230"/>
                </a:cubicBezTo>
                <a:cubicBezTo>
                  <a:pt x="25207" y="12230"/>
                  <a:pt x="25229" y="12217"/>
                  <a:pt x="25239" y="12192"/>
                </a:cubicBezTo>
                <a:cubicBezTo>
                  <a:pt x="25252" y="12159"/>
                  <a:pt x="25237" y="12119"/>
                  <a:pt x="25205" y="12103"/>
                </a:cubicBezTo>
                <a:lnTo>
                  <a:pt x="25158" y="12079"/>
                </a:lnTo>
                <a:cubicBezTo>
                  <a:pt x="24908" y="11956"/>
                  <a:pt x="24646" y="11852"/>
                  <a:pt x="24380" y="11766"/>
                </a:cubicBezTo>
                <a:cubicBezTo>
                  <a:pt x="24374" y="11765"/>
                  <a:pt x="24369" y="11764"/>
                  <a:pt x="24363" y="11764"/>
                </a:cubicBezTo>
                <a:close/>
                <a:moveTo>
                  <a:pt x="20185" y="12120"/>
                </a:moveTo>
                <a:cubicBezTo>
                  <a:pt x="20176" y="12120"/>
                  <a:pt x="20167" y="12122"/>
                  <a:pt x="20158" y="12127"/>
                </a:cubicBezTo>
                <a:cubicBezTo>
                  <a:pt x="19902" y="12267"/>
                  <a:pt x="19658" y="12432"/>
                  <a:pt x="19434" y="12615"/>
                </a:cubicBezTo>
                <a:cubicBezTo>
                  <a:pt x="19413" y="12631"/>
                  <a:pt x="19406" y="12659"/>
                  <a:pt x="19412" y="12684"/>
                </a:cubicBezTo>
                <a:cubicBezTo>
                  <a:pt x="19414" y="12692"/>
                  <a:pt x="19419" y="12701"/>
                  <a:pt x="19424" y="12708"/>
                </a:cubicBezTo>
                <a:cubicBezTo>
                  <a:pt x="19436" y="12727"/>
                  <a:pt x="19456" y="12736"/>
                  <a:pt x="19475" y="12736"/>
                </a:cubicBezTo>
                <a:cubicBezTo>
                  <a:pt x="19488" y="12736"/>
                  <a:pt x="19500" y="12732"/>
                  <a:pt x="19511" y="12723"/>
                </a:cubicBezTo>
                <a:cubicBezTo>
                  <a:pt x="19729" y="12545"/>
                  <a:pt x="19967" y="12385"/>
                  <a:pt x="20218" y="12247"/>
                </a:cubicBezTo>
                <a:cubicBezTo>
                  <a:pt x="20247" y="12231"/>
                  <a:pt x="20257" y="12190"/>
                  <a:pt x="20241" y="12157"/>
                </a:cubicBezTo>
                <a:cubicBezTo>
                  <a:pt x="20230" y="12134"/>
                  <a:pt x="20208" y="12120"/>
                  <a:pt x="20185" y="12120"/>
                </a:cubicBezTo>
                <a:close/>
                <a:moveTo>
                  <a:pt x="25947" y="12554"/>
                </a:moveTo>
                <a:cubicBezTo>
                  <a:pt x="25927" y="12554"/>
                  <a:pt x="25908" y="12565"/>
                  <a:pt x="25897" y="12584"/>
                </a:cubicBezTo>
                <a:cubicBezTo>
                  <a:pt x="25888" y="12599"/>
                  <a:pt x="25886" y="12619"/>
                  <a:pt x="25890" y="12636"/>
                </a:cubicBezTo>
                <a:cubicBezTo>
                  <a:pt x="25895" y="12652"/>
                  <a:pt x="25904" y="12667"/>
                  <a:pt x="25919" y="12676"/>
                </a:cubicBezTo>
                <a:cubicBezTo>
                  <a:pt x="26161" y="12844"/>
                  <a:pt x="26397" y="13032"/>
                  <a:pt x="26621" y="13235"/>
                </a:cubicBezTo>
                <a:cubicBezTo>
                  <a:pt x="26633" y="13246"/>
                  <a:pt x="26648" y="13252"/>
                  <a:pt x="26662" y="13252"/>
                </a:cubicBezTo>
                <a:cubicBezTo>
                  <a:pt x="26680" y="13252"/>
                  <a:pt x="26697" y="13244"/>
                  <a:pt x="26708" y="13229"/>
                </a:cubicBezTo>
                <a:cubicBezTo>
                  <a:pt x="26729" y="13200"/>
                  <a:pt x="26724" y="13158"/>
                  <a:pt x="26697" y="13134"/>
                </a:cubicBezTo>
                <a:cubicBezTo>
                  <a:pt x="26468" y="12927"/>
                  <a:pt x="26228" y="12735"/>
                  <a:pt x="25981" y="12565"/>
                </a:cubicBezTo>
                <a:cubicBezTo>
                  <a:pt x="25971" y="12558"/>
                  <a:pt x="25959" y="12554"/>
                  <a:pt x="25947" y="12554"/>
                </a:cubicBezTo>
                <a:close/>
                <a:moveTo>
                  <a:pt x="11409" y="12797"/>
                </a:moveTo>
                <a:cubicBezTo>
                  <a:pt x="11400" y="12797"/>
                  <a:pt x="11391" y="12799"/>
                  <a:pt x="11382" y="12803"/>
                </a:cubicBezTo>
                <a:cubicBezTo>
                  <a:pt x="11357" y="12817"/>
                  <a:pt x="11346" y="12848"/>
                  <a:pt x="11353" y="12878"/>
                </a:cubicBezTo>
                <a:cubicBezTo>
                  <a:pt x="11354" y="12884"/>
                  <a:pt x="11356" y="12888"/>
                  <a:pt x="11360" y="12893"/>
                </a:cubicBezTo>
                <a:cubicBezTo>
                  <a:pt x="11505" y="13182"/>
                  <a:pt x="11664" y="13455"/>
                  <a:pt x="11833" y="13707"/>
                </a:cubicBezTo>
                <a:cubicBezTo>
                  <a:pt x="11845" y="13726"/>
                  <a:pt x="11865" y="13737"/>
                  <a:pt x="11885" y="13737"/>
                </a:cubicBezTo>
                <a:cubicBezTo>
                  <a:pt x="11897" y="13737"/>
                  <a:pt x="11909" y="13733"/>
                  <a:pt x="11919" y="13724"/>
                </a:cubicBezTo>
                <a:cubicBezTo>
                  <a:pt x="11946" y="13704"/>
                  <a:pt x="11951" y="13662"/>
                  <a:pt x="11931" y="13631"/>
                </a:cubicBezTo>
                <a:cubicBezTo>
                  <a:pt x="11766" y="13385"/>
                  <a:pt x="11610" y="13115"/>
                  <a:pt x="11466" y="12833"/>
                </a:cubicBezTo>
                <a:cubicBezTo>
                  <a:pt x="11454" y="12810"/>
                  <a:pt x="11432" y="12797"/>
                  <a:pt x="11409" y="12797"/>
                </a:cubicBezTo>
                <a:close/>
                <a:moveTo>
                  <a:pt x="18848" y="13219"/>
                </a:moveTo>
                <a:cubicBezTo>
                  <a:pt x="18832" y="13219"/>
                  <a:pt x="18816" y="13226"/>
                  <a:pt x="18804" y="13239"/>
                </a:cubicBezTo>
                <a:cubicBezTo>
                  <a:pt x="18619" y="13460"/>
                  <a:pt x="18452" y="13692"/>
                  <a:pt x="18268" y="13951"/>
                </a:cubicBezTo>
                <a:cubicBezTo>
                  <a:pt x="18256" y="13968"/>
                  <a:pt x="18253" y="13989"/>
                  <a:pt x="18259" y="14009"/>
                </a:cubicBezTo>
                <a:cubicBezTo>
                  <a:pt x="18262" y="14022"/>
                  <a:pt x="18269" y="14035"/>
                  <a:pt x="18281" y="14045"/>
                </a:cubicBezTo>
                <a:cubicBezTo>
                  <a:pt x="18293" y="14055"/>
                  <a:pt x="18307" y="14060"/>
                  <a:pt x="18320" y="14060"/>
                </a:cubicBezTo>
                <a:cubicBezTo>
                  <a:pt x="18338" y="14060"/>
                  <a:pt x="18355" y="14052"/>
                  <a:pt x="18366" y="14036"/>
                </a:cubicBezTo>
                <a:cubicBezTo>
                  <a:pt x="18549" y="13779"/>
                  <a:pt x="18715" y="13549"/>
                  <a:pt x="18897" y="13331"/>
                </a:cubicBezTo>
                <a:cubicBezTo>
                  <a:pt x="18920" y="13305"/>
                  <a:pt x="18917" y="13263"/>
                  <a:pt x="18891" y="13237"/>
                </a:cubicBezTo>
                <a:cubicBezTo>
                  <a:pt x="18879" y="13225"/>
                  <a:pt x="18863" y="13219"/>
                  <a:pt x="18848" y="13219"/>
                </a:cubicBezTo>
                <a:close/>
                <a:moveTo>
                  <a:pt x="27299" y="13772"/>
                </a:moveTo>
                <a:cubicBezTo>
                  <a:pt x="27284" y="13772"/>
                  <a:pt x="27269" y="13777"/>
                  <a:pt x="27258" y="13790"/>
                </a:cubicBezTo>
                <a:cubicBezTo>
                  <a:pt x="27242" y="13806"/>
                  <a:pt x="27236" y="13830"/>
                  <a:pt x="27242" y="13854"/>
                </a:cubicBezTo>
                <a:cubicBezTo>
                  <a:pt x="27245" y="13864"/>
                  <a:pt x="27249" y="13875"/>
                  <a:pt x="27258" y="13884"/>
                </a:cubicBezTo>
                <a:cubicBezTo>
                  <a:pt x="27455" y="14111"/>
                  <a:pt x="27646" y="14355"/>
                  <a:pt x="27821" y="14608"/>
                </a:cubicBezTo>
                <a:cubicBezTo>
                  <a:pt x="27834" y="14626"/>
                  <a:pt x="27853" y="14635"/>
                  <a:pt x="27872" y="14635"/>
                </a:cubicBezTo>
                <a:cubicBezTo>
                  <a:pt x="27884" y="14635"/>
                  <a:pt x="27897" y="14631"/>
                  <a:pt x="27907" y="14623"/>
                </a:cubicBezTo>
                <a:cubicBezTo>
                  <a:pt x="27934" y="14601"/>
                  <a:pt x="27938" y="14560"/>
                  <a:pt x="27918" y="14530"/>
                </a:cubicBezTo>
                <a:cubicBezTo>
                  <a:pt x="27740" y="14272"/>
                  <a:pt x="27546" y="14025"/>
                  <a:pt x="27345" y="13794"/>
                </a:cubicBezTo>
                <a:cubicBezTo>
                  <a:pt x="27332" y="13779"/>
                  <a:pt x="27315" y="13772"/>
                  <a:pt x="27299" y="13772"/>
                </a:cubicBezTo>
                <a:close/>
                <a:moveTo>
                  <a:pt x="12451" y="14328"/>
                </a:moveTo>
                <a:cubicBezTo>
                  <a:pt x="12436" y="14328"/>
                  <a:pt x="12421" y="14335"/>
                  <a:pt x="12410" y="14347"/>
                </a:cubicBezTo>
                <a:cubicBezTo>
                  <a:pt x="12394" y="14364"/>
                  <a:pt x="12389" y="14388"/>
                  <a:pt x="12395" y="14410"/>
                </a:cubicBezTo>
                <a:cubicBezTo>
                  <a:pt x="12398" y="14422"/>
                  <a:pt x="12403" y="14433"/>
                  <a:pt x="12412" y="14442"/>
                </a:cubicBezTo>
                <a:cubicBezTo>
                  <a:pt x="12623" y="14666"/>
                  <a:pt x="12855" y="14872"/>
                  <a:pt x="13101" y="15055"/>
                </a:cubicBezTo>
                <a:cubicBezTo>
                  <a:pt x="13112" y="15064"/>
                  <a:pt x="13125" y="15068"/>
                  <a:pt x="13137" y="15068"/>
                </a:cubicBezTo>
                <a:cubicBezTo>
                  <a:pt x="13156" y="15068"/>
                  <a:pt x="13175" y="15058"/>
                  <a:pt x="13186" y="15039"/>
                </a:cubicBezTo>
                <a:cubicBezTo>
                  <a:pt x="13205" y="15008"/>
                  <a:pt x="13196" y="14967"/>
                  <a:pt x="13167" y="14945"/>
                </a:cubicBezTo>
                <a:cubicBezTo>
                  <a:pt x="12928" y="14767"/>
                  <a:pt x="12701" y="14566"/>
                  <a:pt x="12496" y="14348"/>
                </a:cubicBezTo>
                <a:cubicBezTo>
                  <a:pt x="12484" y="14335"/>
                  <a:pt x="12467" y="14328"/>
                  <a:pt x="12451" y="14328"/>
                </a:cubicBezTo>
                <a:close/>
                <a:moveTo>
                  <a:pt x="17786" y="14639"/>
                </a:moveTo>
                <a:cubicBezTo>
                  <a:pt x="17769" y="14639"/>
                  <a:pt x="17753" y="14646"/>
                  <a:pt x="17742" y="14660"/>
                </a:cubicBezTo>
                <a:cubicBezTo>
                  <a:pt x="17532" y="14920"/>
                  <a:pt x="17339" y="15114"/>
                  <a:pt x="17136" y="15273"/>
                </a:cubicBezTo>
                <a:cubicBezTo>
                  <a:pt x="17115" y="15289"/>
                  <a:pt x="17108" y="15317"/>
                  <a:pt x="17114" y="15343"/>
                </a:cubicBezTo>
                <a:cubicBezTo>
                  <a:pt x="17117" y="15350"/>
                  <a:pt x="17120" y="15359"/>
                  <a:pt x="17124" y="15366"/>
                </a:cubicBezTo>
                <a:cubicBezTo>
                  <a:pt x="17137" y="15385"/>
                  <a:pt x="17157" y="15395"/>
                  <a:pt x="17176" y="15395"/>
                </a:cubicBezTo>
                <a:cubicBezTo>
                  <a:pt x="17188" y="15395"/>
                  <a:pt x="17200" y="15391"/>
                  <a:pt x="17211" y="15382"/>
                </a:cubicBezTo>
                <a:cubicBezTo>
                  <a:pt x="17421" y="15218"/>
                  <a:pt x="17620" y="15017"/>
                  <a:pt x="17836" y="14752"/>
                </a:cubicBezTo>
                <a:cubicBezTo>
                  <a:pt x="17858" y="14724"/>
                  <a:pt x="17855" y="14682"/>
                  <a:pt x="17829" y="14657"/>
                </a:cubicBezTo>
                <a:cubicBezTo>
                  <a:pt x="17816" y="14645"/>
                  <a:pt x="17801" y="14639"/>
                  <a:pt x="17786" y="14639"/>
                </a:cubicBezTo>
                <a:close/>
                <a:moveTo>
                  <a:pt x="13895" y="15400"/>
                </a:moveTo>
                <a:cubicBezTo>
                  <a:pt x="13872" y="15400"/>
                  <a:pt x="13851" y="15415"/>
                  <a:pt x="13841" y="15440"/>
                </a:cubicBezTo>
                <a:cubicBezTo>
                  <a:pt x="13836" y="15454"/>
                  <a:pt x="13835" y="15469"/>
                  <a:pt x="13839" y="15483"/>
                </a:cubicBezTo>
                <a:cubicBezTo>
                  <a:pt x="13843" y="15502"/>
                  <a:pt x="13856" y="15519"/>
                  <a:pt x="13874" y="15529"/>
                </a:cubicBezTo>
                <a:cubicBezTo>
                  <a:pt x="14151" y="15663"/>
                  <a:pt x="14432" y="15768"/>
                  <a:pt x="14711" y="15837"/>
                </a:cubicBezTo>
                <a:cubicBezTo>
                  <a:pt x="14716" y="15839"/>
                  <a:pt x="14721" y="15839"/>
                  <a:pt x="14725" y="15839"/>
                </a:cubicBezTo>
                <a:cubicBezTo>
                  <a:pt x="14754" y="15839"/>
                  <a:pt x="14778" y="15818"/>
                  <a:pt x="14782" y="15787"/>
                </a:cubicBezTo>
                <a:cubicBezTo>
                  <a:pt x="14789" y="15751"/>
                  <a:pt x="14767" y="15716"/>
                  <a:pt x="14733" y="15707"/>
                </a:cubicBezTo>
                <a:cubicBezTo>
                  <a:pt x="14463" y="15639"/>
                  <a:pt x="14189" y="15538"/>
                  <a:pt x="13921" y="15407"/>
                </a:cubicBezTo>
                <a:cubicBezTo>
                  <a:pt x="13913" y="15403"/>
                  <a:pt x="13904" y="15400"/>
                  <a:pt x="13895" y="15400"/>
                </a:cubicBezTo>
                <a:close/>
                <a:moveTo>
                  <a:pt x="16417" y="15670"/>
                </a:moveTo>
                <a:cubicBezTo>
                  <a:pt x="16411" y="15670"/>
                  <a:pt x="16406" y="15671"/>
                  <a:pt x="16400" y="15673"/>
                </a:cubicBezTo>
                <a:cubicBezTo>
                  <a:pt x="16334" y="15695"/>
                  <a:pt x="16267" y="15715"/>
                  <a:pt x="16200" y="15732"/>
                </a:cubicBezTo>
                <a:cubicBezTo>
                  <a:pt x="16001" y="15781"/>
                  <a:pt x="15791" y="15808"/>
                  <a:pt x="15576" y="15811"/>
                </a:cubicBezTo>
                <a:cubicBezTo>
                  <a:pt x="15542" y="15811"/>
                  <a:pt x="15516" y="15842"/>
                  <a:pt x="15518" y="15878"/>
                </a:cubicBezTo>
                <a:cubicBezTo>
                  <a:pt x="15518" y="15883"/>
                  <a:pt x="15518" y="15888"/>
                  <a:pt x="15519" y="15892"/>
                </a:cubicBezTo>
                <a:cubicBezTo>
                  <a:pt x="15527" y="15922"/>
                  <a:pt x="15554" y="15944"/>
                  <a:pt x="15583" y="15944"/>
                </a:cubicBezTo>
                <a:cubicBezTo>
                  <a:pt x="15807" y="15941"/>
                  <a:pt x="16025" y="15914"/>
                  <a:pt x="16233" y="15862"/>
                </a:cubicBezTo>
                <a:cubicBezTo>
                  <a:pt x="16303" y="15845"/>
                  <a:pt x="16372" y="15825"/>
                  <a:pt x="16441" y="15801"/>
                </a:cubicBezTo>
                <a:cubicBezTo>
                  <a:pt x="16473" y="15790"/>
                  <a:pt x="16488" y="15752"/>
                  <a:pt x="16479" y="15718"/>
                </a:cubicBezTo>
                <a:cubicBezTo>
                  <a:pt x="16469" y="15689"/>
                  <a:pt x="16444" y="15670"/>
                  <a:pt x="16417" y="15670"/>
                </a:cubicBezTo>
                <a:close/>
                <a:moveTo>
                  <a:pt x="28358" y="15294"/>
                </a:moveTo>
                <a:cubicBezTo>
                  <a:pt x="28348" y="15294"/>
                  <a:pt x="28337" y="15296"/>
                  <a:pt x="28328" y="15302"/>
                </a:cubicBezTo>
                <a:cubicBezTo>
                  <a:pt x="28305" y="15317"/>
                  <a:pt x="28294" y="15347"/>
                  <a:pt x="28301" y="15376"/>
                </a:cubicBezTo>
                <a:cubicBezTo>
                  <a:pt x="28303" y="15381"/>
                  <a:pt x="28305" y="15388"/>
                  <a:pt x="28308" y="15393"/>
                </a:cubicBezTo>
                <a:cubicBezTo>
                  <a:pt x="28456" y="15663"/>
                  <a:pt x="28593" y="15944"/>
                  <a:pt x="28715" y="16229"/>
                </a:cubicBezTo>
                <a:cubicBezTo>
                  <a:pt x="28726" y="16255"/>
                  <a:pt x="28749" y="16270"/>
                  <a:pt x="28773" y="16270"/>
                </a:cubicBezTo>
                <a:cubicBezTo>
                  <a:pt x="28781" y="16270"/>
                  <a:pt x="28789" y="16269"/>
                  <a:pt x="28797" y="16265"/>
                </a:cubicBezTo>
                <a:cubicBezTo>
                  <a:pt x="28828" y="16251"/>
                  <a:pt x="28840" y="16211"/>
                  <a:pt x="28826" y="16177"/>
                </a:cubicBezTo>
                <a:cubicBezTo>
                  <a:pt x="28703" y="15888"/>
                  <a:pt x="28563" y="15602"/>
                  <a:pt x="28413" y="15329"/>
                </a:cubicBezTo>
                <a:cubicBezTo>
                  <a:pt x="28401" y="15306"/>
                  <a:pt x="28379" y="15294"/>
                  <a:pt x="28358" y="15294"/>
                </a:cubicBezTo>
                <a:close/>
                <a:moveTo>
                  <a:pt x="29094" y="17018"/>
                </a:moveTo>
                <a:cubicBezTo>
                  <a:pt x="29088" y="17018"/>
                  <a:pt x="29082" y="17019"/>
                  <a:pt x="29076" y="17021"/>
                </a:cubicBezTo>
                <a:cubicBezTo>
                  <a:pt x="29045" y="17031"/>
                  <a:pt x="29028" y="17066"/>
                  <a:pt x="29036" y="17100"/>
                </a:cubicBezTo>
                <a:cubicBezTo>
                  <a:pt x="29036" y="17101"/>
                  <a:pt x="29038" y="17102"/>
                  <a:pt x="29038" y="17103"/>
                </a:cubicBezTo>
                <a:cubicBezTo>
                  <a:pt x="29112" y="17342"/>
                  <a:pt x="29176" y="17583"/>
                  <a:pt x="29232" y="17823"/>
                </a:cubicBezTo>
                <a:cubicBezTo>
                  <a:pt x="29245" y="17884"/>
                  <a:pt x="29259" y="17946"/>
                  <a:pt x="29270" y="18008"/>
                </a:cubicBezTo>
                <a:cubicBezTo>
                  <a:pt x="29278" y="18038"/>
                  <a:pt x="29306" y="18063"/>
                  <a:pt x="29336" y="18063"/>
                </a:cubicBezTo>
                <a:cubicBezTo>
                  <a:pt x="29338" y="18063"/>
                  <a:pt x="29341" y="18063"/>
                  <a:pt x="29344" y="18063"/>
                </a:cubicBezTo>
                <a:cubicBezTo>
                  <a:pt x="29377" y="18055"/>
                  <a:pt x="29399" y="18021"/>
                  <a:pt x="29391" y="17985"/>
                </a:cubicBezTo>
                <a:cubicBezTo>
                  <a:pt x="29378" y="17922"/>
                  <a:pt x="29364" y="17860"/>
                  <a:pt x="29351" y="17797"/>
                </a:cubicBezTo>
                <a:cubicBezTo>
                  <a:pt x="29296" y="17553"/>
                  <a:pt x="29229" y="17307"/>
                  <a:pt x="29154" y="17066"/>
                </a:cubicBezTo>
                <a:cubicBezTo>
                  <a:pt x="29145" y="17037"/>
                  <a:pt x="29120" y="17018"/>
                  <a:pt x="29094" y="17018"/>
                </a:cubicBezTo>
                <a:close/>
                <a:moveTo>
                  <a:pt x="29455" y="18861"/>
                </a:moveTo>
                <a:cubicBezTo>
                  <a:pt x="29454" y="18861"/>
                  <a:pt x="29454" y="18861"/>
                  <a:pt x="29453" y="18861"/>
                </a:cubicBezTo>
                <a:cubicBezTo>
                  <a:pt x="29419" y="18862"/>
                  <a:pt x="29394" y="18893"/>
                  <a:pt x="29396" y="18929"/>
                </a:cubicBezTo>
                <a:cubicBezTo>
                  <a:pt x="29418" y="19253"/>
                  <a:pt x="29414" y="19563"/>
                  <a:pt x="29384" y="19851"/>
                </a:cubicBezTo>
                <a:cubicBezTo>
                  <a:pt x="29383" y="19860"/>
                  <a:pt x="29383" y="19868"/>
                  <a:pt x="29385" y="19877"/>
                </a:cubicBezTo>
                <a:cubicBezTo>
                  <a:pt x="29391" y="19902"/>
                  <a:pt x="29411" y="19923"/>
                  <a:pt x="29437" y="19928"/>
                </a:cubicBezTo>
                <a:cubicBezTo>
                  <a:pt x="29440" y="19928"/>
                  <a:pt x="29443" y="19929"/>
                  <a:pt x="29446" y="19929"/>
                </a:cubicBezTo>
                <a:cubicBezTo>
                  <a:pt x="29477" y="19929"/>
                  <a:pt x="29502" y="19905"/>
                  <a:pt x="29505" y="19872"/>
                </a:cubicBezTo>
                <a:cubicBezTo>
                  <a:pt x="29536" y="19575"/>
                  <a:pt x="29542" y="19257"/>
                  <a:pt x="29519" y="18926"/>
                </a:cubicBezTo>
                <a:cubicBezTo>
                  <a:pt x="29516" y="18889"/>
                  <a:pt x="29488" y="18861"/>
                  <a:pt x="29455" y="18861"/>
                </a:cubicBezTo>
                <a:close/>
                <a:moveTo>
                  <a:pt x="29244" y="20693"/>
                </a:moveTo>
                <a:cubicBezTo>
                  <a:pt x="29220" y="20693"/>
                  <a:pt x="29198" y="20708"/>
                  <a:pt x="29188" y="20733"/>
                </a:cubicBezTo>
                <a:cubicBezTo>
                  <a:pt x="29086" y="21021"/>
                  <a:pt x="28945" y="21279"/>
                  <a:pt x="28772" y="21501"/>
                </a:cubicBezTo>
                <a:cubicBezTo>
                  <a:pt x="28758" y="21518"/>
                  <a:pt x="28754" y="21540"/>
                  <a:pt x="28759" y="21560"/>
                </a:cubicBezTo>
                <a:cubicBezTo>
                  <a:pt x="28763" y="21574"/>
                  <a:pt x="28769" y="21586"/>
                  <a:pt x="28779" y="21595"/>
                </a:cubicBezTo>
                <a:cubicBezTo>
                  <a:pt x="28792" y="21607"/>
                  <a:pt x="28807" y="21613"/>
                  <a:pt x="28821" y="21613"/>
                </a:cubicBezTo>
                <a:cubicBezTo>
                  <a:pt x="28838" y="21613"/>
                  <a:pt x="28854" y="21605"/>
                  <a:pt x="28866" y="21591"/>
                </a:cubicBezTo>
                <a:cubicBezTo>
                  <a:pt x="29048" y="21358"/>
                  <a:pt x="29196" y="21088"/>
                  <a:pt x="29304" y="20787"/>
                </a:cubicBezTo>
                <a:cubicBezTo>
                  <a:pt x="29315" y="20753"/>
                  <a:pt x="29299" y="20713"/>
                  <a:pt x="29268" y="20698"/>
                </a:cubicBezTo>
                <a:cubicBezTo>
                  <a:pt x="29260" y="20694"/>
                  <a:pt x="29252" y="20693"/>
                  <a:pt x="29244" y="20693"/>
                </a:cubicBezTo>
                <a:close/>
              </a:path>
            </a:pathLst>
          </a:custGeom>
          <a:solidFill>
            <a:srgbClr val="FFE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31"/>
          <p:cNvSpPr/>
          <p:nvPr/>
        </p:nvSpPr>
        <p:spPr>
          <a:xfrm rot="-906775">
            <a:off x="7086838" y="296199"/>
            <a:ext cx="605796" cy="141937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rgbClr val="CCB1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4" name="Google Shape;834;p31"/>
          <p:cNvGrpSpPr/>
          <p:nvPr/>
        </p:nvGrpSpPr>
        <p:grpSpPr>
          <a:xfrm rot="-5400000">
            <a:off x="8646175" y="1002690"/>
            <a:ext cx="221772" cy="200884"/>
            <a:chOff x="1640475" y="1197075"/>
            <a:chExt cx="55475" cy="50250"/>
          </a:xfrm>
        </p:grpSpPr>
        <p:sp>
          <p:nvSpPr>
            <p:cNvPr id="835" name="Google Shape;835;p31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1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1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8" name="Google Shape;838;p31"/>
          <p:cNvSpPr/>
          <p:nvPr/>
        </p:nvSpPr>
        <p:spPr>
          <a:xfrm rot="9965797">
            <a:off x="-506318" y="3859694"/>
            <a:ext cx="993864" cy="1557213"/>
          </a:xfrm>
          <a:custGeom>
            <a:avLst/>
            <a:gdLst/>
            <a:ahLst/>
            <a:cxnLst/>
            <a:rect l="l" t="t" r="r" b="b"/>
            <a:pathLst>
              <a:path w="14343" h="22473" extrusionOk="0">
                <a:moveTo>
                  <a:pt x="14283" y="0"/>
                </a:moveTo>
                <a:cubicBezTo>
                  <a:pt x="14278" y="0"/>
                  <a:pt x="14274" y="1"/>
                  <a:pt x="14269" y="2"/>
                </a:cubicBezTo>
                <a:cubicBezTo>
                  <a:pt x="14076" y="49"/>
                  <a:pt x="13869" y="90"/>
                  <a:pt x="13618" y="128"/>
                </a:cubicBezTo>
                <a:cubicBezTo>
                  <a:pt x="13588" y="133"/>
                  <a:pt x="13567" y="161"/>
                  <a:pt x="13572" y="192"/>
                </a:cubicBezTo>
                <a:cubicBezTo>
                  <a:pt x="13576" y="219"/>
                  <a:pt x="13599" y="239"/>
                  <a:pt x="13626" y="239"/>
                </a:cubicBezTo>
                <a:cubicBezTo>
                  <a:pt x="13629" y="239"/>
                  <a:pt x="13632" y="238"/>
                  <a:pt x="13635" y="238"/>
                </a:cubicBezTo>
                <a:cubicBezTo>
                  <a:pt x="13889" y="199"/>
                  <a:pt x="14098" y="158"/>
                  <a:pt x="14295" y="110"/>
                </a:cubicBezTo>
                <a:cubicBezTo>
                  <a:pt x="14325" y="102"/>
                  <a:pt x="14343" y="73"/>
                  <a:pt x="14336" y="43"/>
                </a:cubicBezTo>
                <a:cubicBezTo>
                  <a:pt x="14330" y="17"/>
                  <a:pt x="14308" y="0"/>
                  <a:pt x="14283" y="0"/>
                </a:cubicBezTo>
                <a:close/>
                <a:moveTo>
                  <a:pt x="12856" y="233"/>
                </a:moveTo>
                <a:cubicBezTo>
                  <a:pt x="12853" y="233"/>
                  <a:pt x="12851" y="233"/>
                  <a:pt x="12848" y="234"/>
                </a:cubicBezTo>
                <a:cubicBezTo>
                  <a:pt x="12559" y="272"/>
                  <a:pt x="12317" y="308"/>
                  <a:pt x="12076" y="353"/>
                </a:cubicBezTo>
                <a:cubicBezTo>
                  <a:pt x="12046" y="360"/>
                  <a:pt x="12026" y="389"/>
                  <a:pt x="12032" y="419"/>
                </a:cubicBezTo>
                <a:cubicBezTo>
                  <a:pt x="12036" y="445"/>
                  <a:pt x="12060" y="464"/>
                  <a:pt x="12087" y="464"/>
                </a:cubicBezTo>
                <a:cubicBezTo>
                  <a:pt x="12090" y="464"/>
                  <a:pt x="12093" y="464"/>
                  <a:pt x="12096" y="462"/>
                </a:cubicBezTo>
                <a:cubicBezTo>
                  <a:pt x="12336" y="418"/>
                  <a:pt x="12576" y="382"/>
                  <a:pt x="12862" y="345"/>
                </a:cubicBezTo>
                <a:cubicBezTo>
                  <a:pt x="12893" y="341"/>
                  <a:pt x="12915" y="313"/>
                  <a:pt x="12910" y="282"/>
                </a:cubicBezTo>
                <a:cubicBezTo>
                  <a:pt x="12906" y="254"/>
                  <a:pt x="12883" y="233"/>
                  <a:pt x="12856" y="233"/>
                </a:cubicBezTo>
                <a:close/>
                <a:moveTo>
                  <a:pt x="11334" y="548"/>
                </a:moveTo>
                <a:cubicBezTo>
                  <a:pt x="11328" y="548"/>
                  <a:pt x="11321" y="549"/>
                  <a:pt x="11315" y="551"/>
                </a:cubicBezTo>
                <a:cubicBezTo>
                  <a:pt x="11092" y="628"/>
                  <a:pt x="10892" y="718"/>
                  <a:pt x="10705" y="827"/>
                </a:cubicBezTo>
                <a:cubicBezTo>
                  <a:pt x="10670" y="846"/>
                  <a:pt x="10636" y="867"/>
                  <a:pt x="10603" y="888"/>
                </a:cubicBezTo>
                <a:cubicBezTo>
                  <a:pt x="10576" y="905"/>
                  <a:pt x="10569" y="939"/>
                  <a:pt x="10585" y="965"/>
                </a:cubicBezTo>
                <a:cubicBezTo>
                  <a:pt x="10595" y="982"/>
                  <a:pt x="10614" y="991"/>
                  <a:pt x="10632" y="991"/>
                </a:cubicBezTo>
                <a:cubicBezTo>
                  <a:pt x="10642" y="991"/>
                  <a:pt x="10653" y="988"/>
                  <a:pt x="10662" y="983"/>
                </a:cubicBezTo>
                <a:cubicBezTo>
                  <a:pt x="10695" y="962"/>
                  <a:pt x="10728" y="942"/>
                  <a:pt x="10761" y="923"/>
                </a:cubicBezTo>
                <a:cubicBezTo>
                  <a:pt x="10941" y="818"/>
                  <a:pt x="11136" y="731"/>
                  <a:pt x="11352" y="656"/>
                </a:cubicBezTo>
                <a:cubicBezTo>
                  <a:pt x="11382" y="646"/>
                  <a:pt x="11397" y="614"/>
                  <a:pt x="11386" y="585"/>
                </a:cubicBezTo>
                <a:cubicBezTo>
                  <a:pt x="11378" y="563"/>
                  <a:pt x="11357" y="548"/>
                  <a:pt x="11334" y="548"/>
                </a:cubicBezTo>
                <a:close/>
                <a:moveTo>
                  <a:pt x="10028" y="1368"/>
                </a:moveTo>
                <a:cubicBezTo>
                  <a:pt x="10013" y="1368"/>
                  <a:pt x="9999" y="1373"/>
                  <a:pt x="9989" y="1384"/>
                </a:cubicBezTo>
                <a:cubicBezTo>
                  <a:pt x="9813" y="1561"/>
                  <a:pt x="9645" y="1765"/>
                  <a:pt x="9486" y="1990"/>
                </a:cubicBezTo>
                <a:cubicBezTo>
                  <a:pt x="9469" y="2016"/>
                  <a:pt x="9476" y="2050"/>
                  <a:pt x="9500" y="2068"/>
                </a:cubicBezTo>
                <a:cubicBezTo>
                  <a:pt x="9510" y="2074"/>
                  <a:pt x="9522" y="2078"/>
                  <a:pt x="9532" y="2078"/>
                </a:cubicBezTo>
                <a:cubicBezTo>
                  <a:pt x="9550" y="2078"/>
                  <a:pt x="9567" y="2069"/>
                  <a:pt x="9578" y="2054"/>
                </a:cubicBezTo>
                <a:cubicBezTo>
                  <a:pt x="9732" y="1833"/>
                  <a:pt x="9897" y="1634"/>
                  <a:pt x="10068" y="1462"/>
                </a:cubicBezTo>
                <a:cubicBezTo>
                  <a:pt x="10089" y="1441"/>
                  <a:pt x="10089" y="1406"/>
                  <a:pt x="10068" y="1384"/>
                </a:cubicBezTo>
                <a:cubicBezTo>
                  <a:pt x="10056" y="1373"/>
                  <a:pt x="10042" y="1368"/>
                  <a:pt x="10028" y="1368"/>
                </a:cubicBezTo>
                <a:close/>
                <a:moveTo>
                  <a:pt x="9128" y="2632"/>
                </a:moveTo>
                <a:cubicBezTo>
                  <a:pt x="9109" y="2632"/>
                  <a:pt x="9090" y="2643"/>
                  <a:pt x="9079" y="2661"/>
                </a:cubicBezTo>
                <a:cubicBezTo>
                  <a:pt x="9048" y="2720"/>
                  <a:pt x="9019" y="2778"/>
                  <a:pt x="8989" y="2838"/>
                </a:cubicBezTo>
                <a:cubicBezTo>
                  <a:pt x="8905" y="3006"/>
                  <a:pt x="8823" y="3184"/>
                  <a:pt x="8745" y="3368"/>
                </a:cubicBezTo>
                <a:cubicBezTo>
                  <a:pt x="8733" y="3396"/>
                  <a:pt x="8746" y="3429"/>
                  <a:pt x="8774" y="3441"/>
                </a:cubicBezTo>
                <a:cubicBezTo>
                  <a:pt x="8781" y="3444"/>
                  <a:pt x="8789" y="3445"/>
                  <a:pt x="8796" y="3445"/>
                </a:cubicBezTo>
                <a:cubicBezTo>
                  <a:pt x="8818" y="3445"/>
                  <a:pt x="8838" y="3433"/>
                  <a:pt x="8847" y="3412"/>
                </a:cubicBezTo>
                <a:cubicBezTo>
                  <a:pt x="8925" y="3230"/>
                  <a:pt x="9006" y="3054"/>
                  <a:pt x="9088" y="2887"/>
                </a:cubicBezTo>
                <a:cubicBezTo>
                  <a:pt x="9117" y="2830"/>
                  <a:pt x="9147" y="2771"/>
                  <a:pt x="9178" y="2713"/>
                </a:cubicBezTo>
                <a:cubicBezTo>
                  <a:pt x="9193" y="2686"/>
                  <a:pt x="9182" y="2652"/>
                  <a:pt x="9154" y="2639"/>
                </a:cubicBezTo>
                <a:cubicBezTo>
                  <a:pt x="9146" y="2634"/>
                  <a:pt x="9137" y="2632"/>
                  <a:pt x="9128" y="2632"/>
                </a:cubicBezTo>
                <a:close/>
                <a:moveTo>
                  <a:pt x="8515" y="4060"/>
                </a:moveTo>
                <a:cubicBezTo>
                  <a:pt x="8491" y="4060"/>
                  <a:pt x="8470" y="4074"/>
                  <a:pt x="8462" y="4097"/>
                </a:cubicBezTo>
                <a:cubicBezTo>
                  <a:pt x="8381" y="4324"/>
                  <a:pt x="8301" y="4567"/>
                  <a:pt x="8216" y="4838"/>
                </a:cubicBezTo>
                <a:cubicBezTo>
                  <a:pt x="8208" y="4867"/>
                  <a:pt x="8224" y="4898"/>
                  <a:pt x="8254" y="4908"/>
                </a:cubicBezTo>
                <a:cubicBezTo>
                  <a:pt x="8259" y="4909"/>
                  <a:pt x="8264" y="4910"/>
                  <a:pt x="8270" y="4910"/>
                </a:cubicBezTo>
                <a:cubicBezTo>
                  <a:pt x="8293" y="4910"/>
                  <a:pt x="8316" y="4895"/>
                  <a:pt x="8322" y="4870"/>
                </a:cubicBezTo>
                <a:cubicBezTo>
                  <a:pt x="8406" y="4601"/>
                  <a:pt x="8486" y="4360"/>
                  <a:pt x="8567" y="4134"/>
                </a:cubicBezTo>
                <a:cubicBezTo>
                  <a:pt x="8576" y="4105"/>
                  <a:pt x="8561" y="4073"/>
                  <a:pt x="8533" y="4063"/>
                </a:cubicBezTo>
                <a:cubicBezTo>
                  <a:pt x="8527" y="4061"/>
                  <a:pt x="8521" y="4060"/>
                  <a:pt x="8515" y="4060"/>
                </a:cubicBezTo>
                <a:close/>
                <a:moveTo>
                  <a:pt x="8048" y="5545"/>
                </a:moveTo>
                <a:cubicBezTo>
                  <a:pt x="8023" y="5545"/>
                  <a:pt x="8001" y="5561"/>
                  <a:pt x="7994" y="5585"/>
                </a:cubicBezTo>
                <a:cubicBezTo>
                  <a:pt x="7956" y="5718"/>
                  <a:pt x="7918" y="5852"/>
                  <a:pt x="7880" y="5985"/>
                </a:cubicBezTo>
                <a:lnTo>
                  <a:pt x="7780" y="6333"/>
                </a:lnTo>
                <a:cubicBezTo>
                  <a:pt x="7772" y="6363"/>
                  <a:pt x="7789" y="6394"/>
                  <a:pt x="7819" y="6402"/>
                </a:cubicBezTo>
                <a:cubicBezTo>
                  <a:pt x="7823" y="6403"/>
                  <a:pt x="7829" y="6404"/>
                  <a:pt x="7834" y="6404"/>
                </a:cubicBezTo>
                <a:cubicBezTo>
                  <a:pt x="7858" y="6404"/>
                  <a:pt x="7880" y="6388"/>
                  <a:pt x="7887" y="6364"/>
                </a:cubicBezTo>
                <a:lnTo>
                  <a:pt x="7987" y="6016"/>
                </a:lnTo>
                <a:cubicBezTo>
                  <a:pt x="8025" y="5883"/>
                  <a:pt x="8062" y="5749"/>
                  <a:pt x="8101" y="5616"/>
                </a:cubicBezTo>
                <a:cubicBezTo>
                  <a:pt x="8109" y="5586"/>
                  <a:pt x="8092" y="5556"/>
                  <a:pt x="8064" y="5547"/>
                </a:cubicBezTo>
                <a:cubicBezTo>
                  <a:pt x="8058" y="5546"/>
                  <a:pt x="8053" y="5545"/>
                  <a:pt x="8048" y="5545"/>
                </a:cubicBezTo>
                <a:close/>
                <a:moveTo>
                  <a:pt x="7613" y="7039"/>
                </a:moveTo>
                <a:cubicBezTo>
                  <a:pt x="7589" y="7039"/>
                  <a:pt x="7567" y="7055"/>
                  <a:pt x="7559" y="7078"/>
                </a:cubicBezTo>
                <a:cubicBezTo>
                  <a:pt x="7522" y="7201"/>
                  <a:pt x="7482" y="7324"/>
                  <a:pt x="7443" y="7446"/>
                </a:cubicBezTo>
                <a:cubicBezTo>
                  <a:pt x="7402" y="7570"/>
                  <a:pt x="7361" y="7693"/>
                  <a:pt x="7317" y="7815"/>
                </a:cubicBezTo>
                <a:cubicBezTo>
                  <a:pt x="7306" y="7844"/>
                  <a:pt x="7321" y="7876"/>
                  <a:pt x="7350" y="7886"/>
                </a:cubicBezTo>
                <a:cubicBezTo>
                  <a:pt x="7356" y="7888"/>
                  <a:pt x="7363" y="7889"/>
                  <a:pt x="7369" y="7889"/>
                </a:cubicBezTo>
                <a:cubicBezTo>
                  <a:pt x="7392" y="7889"/>
                  <a:pt x="7413" y="7875"/>
                  <a:pt x="7421" y="7853"/>
                </a:cubicBezTo>
                <a:cubicBezTo>
                  <a:pt x="7465" y="7729"/>
                  <a:pt x="7508" y="7605"/>
                  <a:pt x="7549" y="7481"/>
                </a:cubicBezTo>
                <a:cubicBezTo>
                  <a:pt x="7589" y="7358"/>
                  <a:pt x="7628" y="7234"/>
                  <a:pt x="7666" y="7111"/>
                </a:cubicBezTo>
                <a:cubicBezTo>
                  <a:pt x="7675" y="7082"/>
                  <a:pt x="7659" y="7051"/>
                  <a:pt x="7630" y="7042"/>
                </a:cubicBezTo>
                <a:cubicBezTo>
                  <a:pt x="7624" y="7040"/>
                  <a:pt x="7618" y="7039"/>
                  <a:pt x="7613" y="7039"/>
                </a:cubicBezTo>
                <a:close/>
                <a:moveTo>
                  <a:pt x="7086" y="8503"/>
                </a:moveTo>
                <a:cubicBezTo>
                  <a:pt x="7065" y="8503"/>
                  <a:pt x="7045" y="8516"/>
                  <a:pt x="7036" y="8537"/>
                </a:cubicBezTo>
                <a:cubicBezTo>
                  <a:pt x="6931" y="8783"/>
                  <a:pt x="6820" y="9018"/>
                  <a:pt x="6706" y="9237"/>
                </a:cubicBezTo>
                <a:cubicBezTo>
                  <a:pt x="6692" y="9265"/>
                  <a:pt x="6703" y="9298"/>
                  <a:pt x="6729" y="9312"/>
                </a:cubicBezTo>
                <a:cubicBezTo>
                  <a:pt x="6738" y="9316"/>
                  <a:pt x="6746" y="9319"/>
                  <a:pt x="6755" y="9319"/>
                </a:cubicBezTo>
                <a:cubicBezTo>
                  <a:pt x="6775" y="9319"/>
                  <a:pt x="6794" y="9308"/>
                  <a:pt x="6804" y="9289"/>
                </a:cubicBezTo>
                <a:cubicBezTo>
                  <a:pt x="6919" y="9067"/>
                  <a:pt x="7032" y="8829"/>
                  <a:pt x="7138" y="8580"/>
                </a:cubicBezTo>
                <a:cubicBezTo>
                  <a:pt x="7150" y="8553"/>
                  <a:pt x="7136" y="8519"/>
                  <a:pt x="7108" y="8508"/>
                </a:cubicBezTo>
                <a:cubicBezTo>
                  <a:pt x="7101" y="8505"/>
                  <a:pt x="7094" y="8503"/>
                  <a:pt x="7086" y="8503"/>
                </a:cubicBezTo>
                <a:close/>
                <a:moveTo>
                  <a:pt x="1625" y="9185"/>
                </a:moveTo>
                <a:cubicBezTo>
                  <a:pt x="1347" y="9191"/>
                  <a:pt x="1086" y="9249"/>
                  <a:pt x="847" y="9356"/>
                </a:cubicBezTo>
                <a:cubicBezTo>
                  <a:pt x="820" y="9369"/>
                  <a:pt x="808" y="9401"/>
                  <a:pt x="820" y="9430"/>
                </a:cubicBezTo>
                <a:cubicBezTo>
                  <a:pt x="829" y="9450"/>
                  <a:pt x="849" y="9462"/>
                  <a:pt x="871" y="9462"/>
                </a:cubicBezTo>
                <a:cubicBezTo>
                  <a:pt x="878" y="9462"/>
                  <a:pt x="886" y="9461"/>
                  <a:pt x="893" y="9457"/>
                </a:cubicBezTo>
                <a:cubicBezTo>
                  <a:pt x="1118" y="9356"/>
                  <a:pt x="1364" y="9303"/>
                  <a:pt x="1627" y="9296"/>
                </a:cubicBezTo>
                <a:cubicBezTo>
                  <a:pt x="1658" y="9296"/>
                  <a:pt x="1682" y="9270"/>
                  <a:pt x="1682" y="9239"/>
                </a:cubicBezTo>
                <a:cubicBezTo>
                  <a:pt x="1681" y="9210"/>
                  <a:pt x="1656" y="9185"/>
                  <a:pt x="1626" y="9185"/>
                </a:cubicBezTo>
                <a:close/>
                <a:moveTo>
                  <a:pt x="2391" y="9302"/>
                </a:moveTo>
                <a:cubicBezTo>
                  <a:pt x="2368" y="9302"/>
                  <a:pt x="2346" y="9317"/>
                  <a:pt x="2339" y="9341"/>
                </a:cubicBezTo>
                <a:cubicBezTo>
                  <a:pt x="2329" y="9370"/>
                  <a:pt x="2345" y="9401"/>
                  <a:pt x="2374" y="9410"/>
                </a:cubicBezTo>
                <a:cubicBezTo>
                  <a:pt x="2620" y="9493"/>
                  <a:pt x="2844" y="9612"/>
                  <a:pt x="3042" y="9766"/>
                </a:cubicBezTo>
                <a:cubicBezTo>
                  <a:pt x="3051" y="9774"/>
                  <a:pt x="3063" y="9778"/>
                  <a:pt x="3076" y="9778"/>
                </a:cubicBezTo>
                <a:cubicBezTo>
                  <a:pt x="3092" y="9778"/>
                  <a:pt x="3108" y="9770"/>
                  <a:pt x="3120" y="9757"/>
                </a:cubicBezTo>
                <a:cubicBezTo>
                  <a:pt x="3138" y="9732"/>
                  <a:pt x="3133" y="9697"/>
                  <a:pt x="3109" y="9679"/>
                </a:cubicBezTo>
                <a:cubicBezTo>
                  <a:pt x="2902" y="9516"/>
                  <a:pt x="2667" y="9391"/>
                  <a:pt x="2409" y="9306"/>
                </a:cubicBezTo>
                <a:cubicBezTo>
                  <a:pt x="2403" y="9303"/>
                  <a:pt x="2397" y="9302"/>
                  <a:pt x="2391" y="9302"/>
                </a:cubicBezTo>
                <a:close/>
                <a:moveTo>
                  <a:pt x="6364" y="9879"/>
                </a:moveTo>
                <a:cubicBezTo>
                  <a:pt x="6346" y="9879"/>
                  <a:pt x="6328" y="9888"/>
                  <a:pt x="6317" y="9905"/>
                </a:cubicBezTo>
                <a:cubicBezTo>
                  <a:pt x="6173" y="10126"/>
                  <a:pt x="6019" y="10334"/>
                  <a:pt x="5859" y="10525"/>
                </a:cubicBezTo>
                <a:cubicBezTo>
                  <a:pt x="5838" y="10548"/>
                  <a:pt x="5841" y="10583"/>
                  <a:pt x="5865" y="10603"/>
                </a:cubicBezTo>
                <a:cubicBezTo>
                  <a:pt x="5876" y="10612"/>
                  <a:pt x="5889" y="10617"/>
                  <a:pt x="5901" y="10617"/>
                </a:cubicBezTo>
                <a:cubicBezTo>
                  <a:pt x="5917" y="10617"/>
                  <a:pt x="5932" y="10609"/>
                  <a:pt x="5944" y="10596"/>
                </a:cubicBezTo>
                <a:cubicBezTo>
                  <a:pt x="6106" y="10403"/>
                  <a:pt x="6263" y="10190"/>
                  <a:pt x="6410" y="9965"/>
                </a:cubicBezTo>
                <a:cubicBezTo>
                  <a:pt x="6427" y="9939"/>
                  <a:pt x="6419" y="9905"/>
                  <a:pt x="6394" y="9888"/>
                </a:cubicBezTo>
                <a:cubicBezTo>
                  <a:pt x="6384" y="9882"/>
                  <a:pt x="6374" y="9879"/>
                  <a:pt x="6364" y="9879"/>
                </a:cubicBezTo>
                <a:close/>
                <a:moveTo>
                  <a:pt x="263" y="9824"/>
                </a:moveTo>
                <a:cubicBezTo>
                  <a:pt x="246" y="9824"/>
                  <a:pt x="229" y="9832"/>
                  <a:pt x="218" y="9846"/>
                </a:cubicBezTo>
                <a:cubicBezTo>
                  <a:pt x="81" y="10030"/>
                  <a:pt x="5" y="10234"/>
                  <a:pt x="0" y="10435"/>
                </a:cubicBezTo>
                <a:lnTo>
                  <a:pt x="0" y="10458"/>
                </a:lnTo>
                <a:cubicBezTo>
                  <a:pt x="0" y="10512"/>
                  <a:pt x="4" y="10565"/>
                  <a:pt x="14" y="10620"/>
                </a:cubicBezTo>
                <a:cubicBezTo>
                  <a:pt x="18" y="10646"/>
                  <a:pt x="42" y="10666"/>
                  <a:pt x="68" y="10666"/>
                </a:cubicBezTo>
                <a:cubicBezTo>
                  <a:pt x="72" y="10666"/>
                  <a:pt x="75" y="10666"/>
                  <a:pt x="78" y="10665"/>
                </a:cubicBezTo>
                <a:cubicBezTo>
                  <a:pt x="108" y="10659"/>
                  <a:pt x="128" y="10630"/>
                  <a:pt x="123" y="10600"/>
                </a:cubicBezTo>
                <a:cubicBezTo>
                  <a:pt x="116" y="10553"/>
                  <a:pt x="111" y="10505"/>
                  <a:pt x="111" y="10458"/>
                </a:cubicBezTo>
                <a:lnTo>
                  <a:pt x="111" y="10438"/>
                </a:lnTo>
                <a:cubicBezTo>
                  <a:pt x="116" y="10260"/>
                  <a:pt x="184" y="10078"/>
                  <a:pt x="308" y="9913"/>
                </a:cubicBezTo>
                <a:cubicBezTo>
                  <a:pt x="326" y="9888"/>
                  <a:pt x="321" y="9853"/>
                  <a:pt x="296" y="9835"/>
                </a:cubicBezTo>
                <a:cubicBezTo>
                  <a:pt x="286" y="9827"/>
                  <a:pt x="275" y="9824"/>
                  <a:pt x="263" y="9824"/>
                </a:cubicBezTo>
                <a:close/>
                <a:moveTo>
                  <a:pt x="3603" y="10234"/>
                </a:moveTo>
                <a:cubicBezTo>
                  <a:pt x="3592" y="10234"/>
                  <a:pt x="3581" y="10237"/>
                  <a:pt x="3571" y="10244"/>
                </a:cubicBezTo>
                <a:cubicBezTo>
                  <a:pt x="3547" y="10261"/>
                  <a:pt x="3540" y="10295"/>
                  <a:pt x="3558" y="10321"/>
                </a:cubicBezTo>
                <a:cubicBezTo>
                  <a:pt x="3697" y="10525"/>
                  <a:pt x="3813" y="10753"/>
                  <a:pt x="3900" y="11001"/>
                </a:cubicBezTo>
                <a:cubicBezTo>
                  <a:pt x="3908" y="11024"/>
                  <a:pt x="3929" y="11037"/>
                  <a:pt x="3953" y="11037"/>
                </a:cubicBezTo>
                <a:cubicBezTo>
                  <a:pt x="3959" y="11037"/>
                  <a:pt x="3965" y="11037"/>
                  <a:pt x="3971" y="11034"/>
                </a:cubicBezTo>
                <a:cubicBezTo>
                  <a:pt x="4000" y="11025"/>
                  <a:pt x="4015" y="10993"/>
                  <a:pt x="4005" y="10964"/>
                </a:cubicBezTo>
                <a:cubicBezTo>
                  <a:pt x="3914" y="10707"/>
                  <a:pt x="3795" y="10470"/>
                  <a:pt x="3649" y="10258"/>
                </a:cubicBezTo>
                <a:cubicBezTo>
                  <a:pt x="3638" y="10242"/>
                  <a:pt x="3621" y="10234"/>
                  <a:pt x="3603" y="10234"/>
                </a:cubicBezTo>
                <a:close/>
                <a:moveTo>
                  <a:pt x="5361" y="11064"/>
                </a:moveTo>
                <a:cubicBezTo>
                  <a:pt x="5348" y="11064"/>
                  <a:pt x="5334" y="11069"/>
                  <a:pt x="5323" y="11078"/>
                </a:cubicBezTo>
                <a:cubicBezTo>
                  <a:pt x="5181" y="11205"/>
                  <a:pt x="5032" y="11325"/>
                  <a:pt x="4879" y="11432"/>
                </a:cubicBezTo>
                <a:cubicBezTo>
                  <a:pt x="4824" y="11470"/>
                  <a:pt x="4768" y="11506"/>
                  <a:pt x="4711" y="11542"/>
                </a:cubicBezTo>
                <a:cubicBezTo>
                  <a:pt x="4686" y="11558"/>
                  <a:pt x="4677" y="11592"/>
                  <a:pt x="4694" y="11618"/>
                </a:cubicBezTo>
                <a:cubicBezTo>
                  <a:pt x="4705" y="11635"/>
                  <a:pt x="4723" y="11644"/>
                  <a:pt x="4741" y="11644"/>
                </a:cubicBezTo>
                <a:cubicBezTo>
                  <a:pt x="4751" y="11644"/>
                  <a:pt x="4761" y="11641"/>
                  <a:pt x="4770" y="11636"/>
                </a:cubicBezTo>
                <a:cubicBezTo>
                  <a:pt x="4829" y="11599"/>
                  <a:pt x="4886" y="11562"/>
                  <a:pt x="4942" y="11522"/>
                </a:cubicBezTo>
                <a:cubicBezTo>
                  <a:pt x="5099" y="11413"/>
                  <a:pt x="5252" y="11292"/>
                  <a:pt x="5398" y="11161"/>
                </a:cubicBezTo>
                <a:cubicBezTo>
                  <a:pt x="5421" y="11141"/>
                  <a:pt x="5423" y="11106"/>
                  <a:pt x="5402" y="11082"/>
                </a:cubicBezTo>
                <a:cubicBezTo>
                  <a:pt x="5392" y="11070"/>
                  <a:pt x="5376" y="11064"/>
                  <a:pt x="5361" y="11064"/>
                </a:cubicBezTo>
                <a:close/>
                <a:moveTo>
                  <a:pt x="433" y="11231"/>
                </a:moveTo>
                <a:cubicBezTo>
                  <a:pt x="420" y="11231"/>
                  <a:pt x="406" y="11235"/>
                  <a:pt x="395" y="11245"/>
                </a:cubicBezTo>
                <a:cubicBezTo>
                  <a:pt x="373" y="11265"/>
                  <a:pt x="371" y="11300"/>
                  <a:pt x="391" y="11324"/>
                </a:cubicBezTo>
                <a:lnTo>
                  <a:pt x="419" y="11354"/>
                </a:lnTo>
                <a:cubicBezTo>
                  <a:pt x="590" y="11536"/>
                  <a:pt x="786" y="11694"/>
                  <a:pt x="1005" y="11824"/>
                </a:cubicBezTo>
                <a:cubicBezTo>
                  <a:pt x="1014" y="11829"/>
                  <a:pt x="1025" y="11831"/>
                  <a:pt x="1034" y="11831"/>
                </a:cubicBezTo>
                <a:cubicBezTo>
                  <a:pt x="1052" y="11831"/>
                  <a:pt x="1072" y="11822"/>
                  <a:pt x="1081" y="11804"/>
                </a:cubicBezTo>
                <a:cubicBezTo>
                  <a:pt x="1097" y="11778"/>
                  <a:pt x="1089" y="11744"/>
                  <a:pt x="1062" y="11728"/>
                </a:cubicBezTo>
                <a:cubicBezTo>
                  <a:pt x="853" y="11604"/>
                  <a:pt x="664" y="11453"/>
                  <a:pt x="500" y="11278"/>
                </a:cubicBezTo>
                <a:lnTo>
                  <a:pt x="474" y="11249"/>
                </a:lnTo>
                <a:cubicBezTo>
                  <a:pt x="464" y="11237"/>
                  <a:pt x="448" y="11231"/>
                  <a:pt x="433" y="11231"/>
                </a:cubicBezTo>
                <a:close/>
                <a:moveTo>
                  <a:pt x="1750" y="12018"/>
                </a:moveTo>
                <a:cubicBezTo>
                  <a:pt x="1725" y="12018"/>
                  <a:pt x="1703" y="12035"/>
                  <a:pt x="1695" y="12060"/>
                </a:cubicBezTo>
                <a:cubicBezTo>
                  <a:pt x="1688" y="12090"/>
                  <a:pt x="1706" y="12120"/>
                  <a:pt x="1735" y="12128"/>
                </a:cubicBezTo>
                <a:cubicBezTo>
                  <a:pt x="1983" y="12194"/>
                  <a:pt x="2246" y="12233"/>
                  <a:pt x="2516" y="12242"/>
                </a:cubicBezTo>
                <a:lnTo>
                  <a:pt x="2518" y="12242"/>
                </a:lnTo>
                <a:cubicBezTo>
                  <a:pt x="2548" y="12242"/>
                  <a:pt x="2573" y="12219"/>
                  <a:pt x="2574" y="12189"/>
                </a:cubicBezTo>
                <a:cubicBezTo>
                  <a:pt x="2575" y="12158"/>
                  <a:pt x="2550" y="12132"/>
                  <a:pt x="2520" y="12131"/>
                </a:cubicBezTo>
                <a:cubicBezTo>
                  <a:pt x="2258" y="12123"/>
                  <a:pt x="2004" y="12085"/>
                  <a:pt x="1764" y="12020"/>
                </a:cubicBezTo>
                <a:cubicBezTo>
                  <a:pt x="1759" y="12019"/>
                  <a:pt x="1754" y="12018"/>
                  <a:pt x="1750" y="12018"/>
                </a:cubicBezTo>
                <a:close/>
                <a:moveTo>
                  <a:pt x="4128" y="11684"/>
                </a:moveTo>
                <a:cubicBezTo>
                  <a:pt x="4125" y="11684"/>
                  <a:pt x="4122" y="11684"/>
                  <a:pt x="4119" y="11685"/>
                </a:cubicBezTo>
                <a:cubicBezTo>
                  <a:pt x="4090" y="11688"/>
                  <a:pt x="4067" y="11716"/>
                  <a:pt x="4071" y="11746"/>
                </a:cubicBezTo>
                <a:cubicBezTo>
                  <a:pt x="4077" y="11795"/>
                  <a:pt x="4081" y="11843"/>
                  <a:pt x="4084" y="11893"/>
                </a:cubicBezTo>
                <a:cubicBezTo>
                  <a:pt x="4074" y="11882"/>
                  <a:pt x="4059" y="11875"/>
                  <a:pt x="4044" y="11875"/>
                </a:cubicBezTo>
                <a:cubicBezTo>
                  <a:pt x="4037" y="11875"/>
                  <a:pt x="4031" y="11877"/>
                  <a:pt x="4024" y="11879"/>
                </a:cubicBezTo>
                <a:cubicBezTo>
                  <a:pt x="3785" y="11969"/>
                  <a:pt x="3535" y="12036"/>
                  <a:pt x="3284" y="12078"/>
                </a:cubicBezTo>
                <a:cubicBezTo>
                  <a:pt x="3254" y="12083"/>
                  <a:pt x="3234" y="12112"/>
                  <a:pt x="3238" y="12142"/>
                </a:cubicBezTo>
                <a:cubicBezTo>
                  <a:pt x="3243" y="12170"/>
                  <a:pt x="3268" y="12189"/>
                  <a:pt x="3294" y="12189"/>
                </a:cubicBezTo>
                <a:cubicBezTo>
                  <a:pt x="3297" y="12189"/>
                  <a:pt x="3300" y="12188"/>
                  <a:pt x="3302" y="12188"/>
                </a:cubicBezTo>
                <a:cubicBezTo>
                  <a:pt x="3561" y="12144"/>
                  <a:pt x="3817" y="12075"/>
                  <a:pt x="4063" y="11983"/>
                </a:cubicBezTo>
                <a:cubicBezTo>
                  <a:pt x="4073" y="11979"/>
                  <a:pt x="4083" y="11972"/>
                  <a:pt x="4088" y="11964"/>
                </a:cubicBezTo>
                <a:cubicBezTo>
                  <a:pt x="4092" y="12023"/>
                  <a:pt x="4093" y="12084"/>
                  <a:pt x="4093" y="12144"/>
                </a:cubicBezTo>
                <a:cubicBezTo>
                  <a:pt x="4093" y="12264"/>
                  <a:pt x="4087" y="12388"/>
                  <a:pt x="4076" y="12511"/>
                </a:cubicBezTo>
                <a:cubicBezTo>
                  <a:pt x="4073" y="12542"/>
                  <a:pt x="4096" y="12568"/>
                  <a:pt x="4126" y="12571"/>
                </a:cubicBezTo>
                <a:lnTo>
                  <a:pt x="4131" y="12571"/>
                </a:lnTo>
                <a:cubicBezTo>
                  <a:pt x="4160" y="12571"/>
                  <a:pt x="4184" y="12550"/>
                  <a:pt x="4187" y="12521"/>
                </a:cubicBezTo>
                <a:cubicBezTo>
                  <a:pt x="4198" y="12395"/>
                  <a:pt x="4205" y="12268"/>
                  <a:pt x="4205" y="12144"/>
                </a:cubicBezTo>
                <a:cubicBezTo>
                  <a:pt x="4205" y="12007"/>
                  <a:pt x="4196" y="11869"/>
                  <a:pt x="4181" y="11733"/>
                </a:cubicBezTo>
                <a:cubicBezTo>
                  <a:pt x="4178" y="11706"/>
                  <a:pt x="4156" y="11684"/>
                  <a:pt x="4128" y="11684"/>
                </a:cubicBezTo>
                <a:close/>
                <a:moveTo>
                  <a:pt x="3994" y="13226"/>
                </a:moveTo>
                <a:cubicBezTo>
                  <a:pt x="3969" y="13226"/>
                  <a:pt x="3946" y="13242"/>
                  <a:pt x="3939" y="13267"/>
                </a:cubicBezTo>
                <a:cubicBezTo>
                  <a:pt x="3876" y="13504"/>
                  <a:pt x="3793" y="13750"/>
                  <a:pt x="3691" y="13997"/>
                </a:cubicBezTo>
                <a:cubicBezTo>
                  <a:pt x="3679" y="14025"/>
                  <a:pt x="3693" y="14057"/>
                  <a:pt x="3722" y="14069"/>
                </a:cubicBezTo>
                <a:cubicBezTo>
                  <a:pt x="3728" y="14072"/>
                  <a:pt x="3736" y="14073"/>
                  <a:pt x="3742" y="14073"/>
                </a:cubicBezTo>
                <a:cubicBezTo>
                  <a:pt x="3765" y="14073"/>
                  <a:pt x="3785" y="14061"/>
                  <a:pt x="3794" y="14039"/>
                </a:cubicBezTo>
                <a:cubicBezTo>
                  <a:pt x="3897" y="13788"/>
                  <a:pt x="3983" y="13538"/>
                  <a:pt x="4047" y="13296"/>
                </a:cubicBezTo>
                <a:cubicBezTo>
                  <a:pt x="4054" y="13266"/>
                  <a:pt x="4037" y="13235"/>
                  <a:pt x="4007" y="13227"/>
                </a:cubicBezTo>
                <a:cubicBezTo>
                  <a:pt x="4003" y="13226"/>
                  <a:pt x="3998" y="13226"/>
                  <a:pt x="3994" y="13226"/>
                </a:cubicBezTo>
                <a:close/>
                <a:moveTo>
                  <a:pt x="3409" y="14665"/>
                </a:moveTo>
                <a:cubicBezTo>
                  <a:pt x="3389" y="14665"/>
                  <a:pt x="3370" y="14676"/>
                  <a:pt x="3360" y="14694"/>
                </a:cubicBezTo>
                <a:cubicBezTo>
                  <a:pt x="3242" y="14913"/>
                  <a:pt x="3115" y="15131"/>
                  <a:pt x="2969" y="15362"/>
                </a:cubicBezTo>
                <a:cubicBezTo>
                  <a:pt x="2952" y="15387"/>
                  <a:pt x="2959" y="15423"/>
                  <a:pt x="2986" y="15439"/>
                </a:cubicBezTo>
                <a:cubicBezTo>
                  <a:pt x="2996" y="15444"/>
                  <a:pt x="3005" y="15447"/>
                  <a:pt x="3016" y="15447"/>
                </a:cubicBezTo>
                <a:cubicBezTo>
                  <a:pt x="3034" y="15447"/>
                  <a:pt x="3052" y="15438"/>
                  <a:pt x="3063" y="15422"/>
                </a:cubicBezTo>
                <a:cubicBezTo>
                  <a:pt x="3210" y="15189"/>
                  <a:pt x="3340" y="14968"/>
                  <a:pt x="3458" y="14747"/>
                </a:cubicBezTo>
                <a:cubicBezTo>
                  <a:pt x="3472" y="14720"/>
                  <a:pt x="3462" y="14686"/>
                  <a:pt x="3435" y="14672"/>
                </a:cubicBezTo>
                <a:cubicBezTo>
                  <a:pt x="3426" y="14667"/>
                  <a:pt x="3418" y="14665"/>
                  <a:pt x="3409" y="14665"/>
                </a:cubicBezTo>
                <a:close/>
                <a:moveTo>
                  <a:pt x="2581" y="15982"/>
                </a:moveTo>
                <a:cubicBezTo>
                  <a:pt x="2564" y="15982"/>
                  <a:pt x="2547" y="15990"/>
                  <a:pt x="2536" y="16005"/>
                </a:cubicBezTo>
                <a:cubicBezTo>
                  <a:pt x="2401" y="16195"/>
                  <a:pt x="2255" y="16394"/>
                  <a:pt x="2077" y="16631"/>
                </a:cubicBezTo>
                <a:cubicBezTo>
                  <a:pt x="2058" y="16656"/>
                  <a:pt x="2063" y="16691"/>
                  <a:pt x="2088" y="16709"/>
                </a:cubicBezTo>
                <a:cubicBezTo>
                  <a:pt x="2097" y="16716"/>
                  <a:pt x="2109" y="16721"/>
                  <a:pt x="2121" y="16721"/>
                </a:cubicBezTo>
                <a:cubicBezTo>
                  <a:pt x="2138" y="16721"/>
                  <a:pt x="2155" y="16713"/>
                  <a:pt x="2166" y="16698"/>
                </a:cubicBezTo>
                <a:cubicBezTo>
                  <a:pt x="2345" y="16460"/>
                  <a:pt x="2491" y="16260"/>
                  <a:pt x="2626" y="16069"/>
                </a:cubicBezTo>
                <a:cubicBezTo>
                  <a:pt x="2644" y="16044"/>
                  <a:pt x="2639" y="16010"/>
                  <a:pt x="2613" y="15992"/>
                </a:cubicBezTo>
                <a:cubicBezTo>
                  <a:pt x="2604" y="15985"/>
                  <a:pt x="2592" y="15982"/>
                  <a:pt x="2581" y="15982"/>
                </a:cubicBezTo>
                <a:close/>
                <a:moveTo>
                  <a:pt x="1659" y="17236"/>
                </a:moveTo>
                <a:cubicBezTo>
                  <a:pt x="1642" y="17236"/>
                  <a:pt x="1625" y="17244"/>
                  <a:pt x="1614" y="17260"/>
                </a:cubicBezTo>
                <a:cubicBezTo>
                  <a:pt x="1441" y="17511"/>
                  <a:pt x="1315" y="17728"/>
                  <a:pt x="1218" y="17941"/>
                </a:cubicBezTo>
                <a:cubicBezTo>
                  <a:pt x="1205" y="17968"/>
                  <a:pt x="1218" y="18002"/>
                  <a:pt x="1246" y="18014"/>
                </a:cubicBezTo>
                <a:cubicBezTo>
                  <a:pt x="1253" y="18018"/>
                  <a:pt x="1261" y="18019"/>
                  <a:pt x="1268" y="18019"/>
                </a:cubicBezTo>
                <a:cubicBezTo>
                  <a:pt x="1290" y="18019"/>
                  <a:pt x="1310" y="18007"/>
                  <a:pt x="1319" y="17987"/>
                </a:cubicBezTo>
                <a:cubicBezTo>
                  <a:pt x="1413" y="17780"/>
                  <a:pt x="1536" y="17569"/>
                  <a:pt x="1705" y="17323"/>
                </a:cubicBezTo>
                <a:cubicBezTo>
                  <a:pt x="1723" y="17298"/>
                  <a:pt x="1717" y="17263"/>
                  <a:pt x="1691" y="17246"/>
                </a:cubicBezTo>
                <a:cubicBezTo>
                  <a:pt x="1681" y="17239"/>
                  <a:pt x="1670" y="17236"/>
                  <a:pt x="1659" y="17236"/>
                </a:cubicBezTo>
                <a:close/>
                <a:moveTo>
                  <a:pt x="1050" y="18652"/>
                </a:moveTo>
                <a:cubicBezTo>
                  <a:pt x="1023" y="18652"/>
                  <a:pt x="999" y="18673"/>
                  <a:pt x="996" y="18700"/>
                </a:cubicBezTo>
                <a:cubicBezTo>
                  <a:pt x="984" y="18795"/>
                  <a:pt x="978" y="18893"/>
                  <a:pt x="978" y="18989"/>
                </a:cubicBezTo>
                <a:cubicBezTo>
                  <a:pt x="978" y="19154"/>
                  <a:pt x="996" y="19324"/>
                  <a:pt x="1030" y="19493"/>
                </a:cubicBezTo>
                <a:cubicBezTo>
                  <a:pt x="1035" y="19519"/>
                  <a:pt x="1058" y="19537"/>
                  <a:pt x="1084" y="19537"/>
                </a:cubicBezTo>
                <a:cubicBezTo>
                  <a:pt x="1088" y="19537"/>
                  <a:pt x="1092" y="19537"/>
                  <a:pt x="1095" y="19536"/>
                </a:cubicBezTo>
                <a:cubicBezTo>
                  <a:pt x="1125" y="19529"/>
                  <a:pt x="1144" y="19500"/>
                  <a:pt x="1139" y="19470"/>
                </a:cubicBezTo>
                <a:cubicBezTo>
                  <a:pt x="1106" y="19309"/>
                  <a:pt x="1089" y="19147"/>
                  <a:pt x="1089" y="18989"/>
                </a:cubicBezTo>
                <a:cubicBezTo>
                  <a:pt x="1089" y="18897"/>
                  <a:pt x="1095" y="18804"/>
                  <a:pt x="1106" y="18714"/>
                </a:cubicBezTo>
                <a:cubicBezTo>
                  <a:pt x="1110" y="18683"/>
                  <a:pt x="1088" y="18655"/>
                  <a:pt x="1058" y="18652"/>
                </a:cubicBezTo>
                <a:cubicBezTo>
                  <a:pt x="1055" y="18652"/>
                  <a:pt x="1053" y="18652"/>
                  <a:pt x="1050" y="18652"/>
                </a:cubicBezTo>
                <a:close/>
                <a:moveTo>
                  <a:pt x="1342" y="20158"/>
                </a:moveTo>
                <a:cubicBezTo>
                  <a:pt x="1333" y="20158"/>
                  <a:pt x="1324" y="20160"/>
                  <a:pt x="1316" y="20164"/>
                </a:cubicBezTo>
                <a:cubicBezTo>
                  <a:pt x="1290" y="20178"/>
                  <a:pt x="1278" y="20211"/>
                  <a:pt x="1292" y="20239"/>
                </a:cubicBezTo>
                <a:cubicBezTo>
                  <a:pt x="1408" y="20468"/>
                  <a:pt x="1553" y="20690"/>
                  <a:pt x="1724" y="20899"/>
                </a:cubicBezTo>
                <a:cubicBezTo>
                  <a:pt x="1735" y="20912"/>
                  <a:pt x="1751" y="20919"/>
                  <a:pt x="1767" y="20919"/>
                </a:cubicBezTo>
                <a:cubicBezTo>
                  <a:pt x="1779" y="20919"/>
                  <a:pt x="1792" y="20915"/>
                  <a:pt x="1802" y="20906"/>
                </a:cubicBezTo>
                <a:cubicBezTo>
                  <a:pt x="1826" y="20887"/>
                  <a:pt x="1829" y="20852"/>
                  <a:pt x="1810" y="20828"/>
                </a:cubicBezTo>
                <a:cubicBezTo>
                  <a:pt x="1644" y="20626"/>
                  <a:pt x="1503" y="20411"/>
                  <a:pt x="1391" y="20188"/>
                </a:cubicBezTo>
                <a:cubicBezTo>
                  <a:pt x="1381" y="20169"/>
                  <a:pt x="1362" y="20158"/>
                  <a:pt x="1342" y="20158"/>
                </a:cubicBezTo>
                <a:close/>
                <a:moveTo>
                  <a:pt x="2317" y="21356"/>
                </a:moveTo>
                <a:cubicBezTo>
                  <a:pt x="2301" y="21356"/>
                  <a:pt x="2285" y="21363"/>
                  <a:pt x="2275" y="21376"/>
                </a:cubicBezTo>
                <a:cubicBezTo>
                  <a:pt x="2255" y="21401"/>
                  <a:pt x="2258" y="21435"/>
                  <a:pt x="2283" y="21455"/>
                </a:cubicBezTo>
                <a:cubicBezTo>
                  <a:pt x="2343" y="21505"/>
                  <a:pt x="2405" y="21552"/>
                  <a:pt x="2468" y="21596"/>
                </a:cubicBezTo>
                <a:cubicBezTo>
                  <a:pt x="2617" y="21703"/>
                  <a:pt x="2776" y="21803"/>
                  <a:pt x="2938" y="21891"/>
                </a:cubicBezTo>
                <a:cubicBezTo>
                  <a:pt x="2946" y="21895"/>
                  <a:pt x="2955" y="21898"/>
                  <a:pt x="2965" y="21898"/>
                </a:cubicBezTo>
                <a:cubicBezTo>
                  <a:pt x="2984" y="21898"/>
                  <a:pt x="3003" y="21888"/>
                  <a:pt x="3014" y="21869"/>
                </a:cubicBezTo>
                <a:cubicBezTo>
                  <a:pt x="3028" y="21842"/>
                  <a:pt x="3018" y="21809"/>
                  <a:pt x="2991" y="21794"/>
                </a:cubicBezTo>
                <a:cubicBezTo>
                  <a:pt x="2833" y="21707"/>
                  <a:pt x="2678" y="21610"/>
                  <a:pt x="2533" y="21506"/>
                </a:cubicBezTo>
                <a:cubicBezTo>
                  <a:pt x="2471" y="21462"/>
                  <a:pt x="2411" y="21416"/>
                  <a:pt x="2352" y="21369"/>
                </a:cubicBezTo>
                <a:cubicBezTo>
                  <a:pt x="2342" y="21360"/>
                  <a:pt x="2330" y="21356"/>
                  <a:pt x="2317" y="21356"/>
                </a:cubicBezTo>
                <a:close/>
                <a:moveTo>
                  <a:pt x="3675" y="22101"/>
                </a:moveTo>
                <a:cubicBezTo>
                  <a:pt x="3653" y="22101"/>
                  <a:pt x="3631" y="22115"/>
                  <a:pt x="3623" y="22138"/>
                </a:cubicBezTo>
                <a:cubicBezTo>
                  <a:pt x="3613" y="22167"/>
                  <a:pt x="3628" y="22199"/>
                  <a:pt x="3657" y="22209"/>
                </a:cubicBezTo>
                <a:cubicBezTo>
                  <a:pt x="3905" y="22295"/>
                  <a:pt x="4161" y="22360"/>
                  <a:pt x="4420" y="22404"/>
                </a:cubicBezTo>
                <a:cubicBezTo>
                  <a:pt x="4423" y="22405"/>
                  <a:pt x="4425" y="22405"/>
                  <a:pt x="4428" y="22405"/>
                </a:cubicBezTo>
                <a:cubicBezTo>
                  <a:pt x="4455" y="22405"/>
                  <a:pt x="4478" y="22386"/>
                  <a:pt x="4484" y="22359"/>
                </a:cubicBezTo>
                <a:cubicBezTo>
                  <a:pt x="4489" y="22328"/>
                  <a:pt x="4468" y="22299"/>
                  <a:pt x="4438" y="22295"/>
                </a:cubicBezTo>
                <a:cubicBezTo>
                  <a:pt x="4186" y="22251"/>
                  <a:pt x="3936" y="22187"/>
                  <a:pt x="3693" y="22104"/>
                </a:cubicBezTo>
                <a:cubicBezTo>
                  <a:pt x="3687" y="22102"/>
                  <a:pt x="3681" y="22101"/>
                  <a:pt x="3675" y="22101"/>
                </a:cubicBezTo>
                <a:close/>
                <a:moveTo>
                  <a:pt x="5978" y="22297"/>
                </a:moveTo>
                <a:cubicBezTo>
                  <a:pt x="5975" y="22297"/>
                  <a:pt x="5972" y="22298"/>
                  <a:pt x="5969" y="22298"/>
                </a:cubicBezTo>
                <a:cubicBezTo>
                  <a:pt x="5723" y="22340"/>
                  <a:pt x="5471" y="22361"/>
                  <a:pt x="5218" y="22361"/>
                </a:cubicBezTo>
                <a:lnTo>
                  <a:pt x="5203" y="22361"/>
                </a:lnTo>
                <a:cubicBezTo>
                  <a:pt x="5172" y="22361"/>
                  <a:pt x="5147" y="22386"/>
                  <a:pt x="5147" y="22417"/>
                </a:cubicBezTo>
                <a:cubicBezTo>
                  <a:pt x="5147" y="22447"/>
                  <a:pt x="5172" y="22472"/>
                  <a:pt x="5203" y="22472"/>
                </a:cubicBezTo>
                <a:lnTo>
                  <a:pt x="5218" y="22472"/>
                </a:lnTo>
                <a:cubicBezTo>
                  <a:pt x="5476" y="22472"/>
                  <a:pt x="5736" y="22451"/>
                  <a:pt x="5987" y="22407"/>
                </a:cubicBezTo>
                <a:cubicBezTo>
                  <a:pt x="6017" y="22402"/>
                  <a:pt x="6038" y="22373"/>
                  <a:pt x="6033" y="22343"/>
                </a:cubicBezTo>
                <a:cubicBezTo>
                  <a:pt x="6028" y="22316"/>
                  <a:pt x="6004" y="22297"/>
                  <a:pt x="5978" y="2229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9" name="Google Shape;839;p31"/>
          <p:cNvGrpSpPr/>
          <p:nvPr/>
        </p:nvGrpSpPr>
        <p:grpSpPr>
          <a:xfrm rot="-6145098">
            <a:off x="376587" y="480362"/>
            <a:ext cx="433642" cy="392824"/>
            <a:chOff x="1640475" y="1197075"/>
            <a:chExt cx="55475" cy="50250"/>
          </a:xfrm>
        </p:grpSpPr>
        <p:sp>
          <p:nvSpPr>
            <p:cNvPr id="840" name="Google Shape;840;p31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1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1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3" name="Google Shape;843;p31"/>
          <p:cNvGrpSpPr/>
          <p:nvPr/>
        </p:nvGrpSpPr>
        <p:grpSpPr>
          <a:xfrm rot="-5400000">
            <a:off x="1758442" y="4714359"/>
            <a:ext cx="244822" cy="221773"/>
            <a:chOff x="1640475" y="1197075"/>
            <a:chExt cx="55475" cy="50250"/>
          </a:xfrm>
        </p:grpSpPr>
        <p:sp>
          <p:nvSpPr>
            <p:cNvPr id="844" name="Google Shape;844;p31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1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1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7" name="Google Shape;847;p31"/>
          <p:cNvSpPr/>
          <p:nvPr/>
        </p:nvSpPr>
        <p:spPr>
          <a:xfrm rot="-308323">
            <a:off x="1184892" y="245385"/>
            <a:ext cx="580167" cy="135915"/>
          </a:xfrm>
          <a:custGeom>
            <a:avLst/>
            <a:gdLst/>
            <a:ahLst/>
            <a:cxnLst/>
            <a:rect l="l" t="t" r="r" b="b"/>
            <a:pathLst>
              <a:path w="7397" h="1733" extrusionOk="0">
                <a:moveTo>
                  <a:pt x="5860" y="0"/>
                </a:moveTo>
                <a:cubicBezTo>
                  <a:pt x="5799" y="0"/>
                  <a:pt x="5741" y="11"/>
                  <a:pt x="5686" y="32"/>
                </a:cubicBezTo>
                <a:cubicBezTo>
                  <a:pt x="5466" y="121"/>
                  <a:pt x="5383" y="336"/>
                  <a:pt x="5302" y="543"/>
                </a:cubicBezTo>
                <a:cubicBezTo>
                  <a:pt x="5254" y="668"/>
                  <a:pt x="5205" y="796"/>
                  <a:pt x="5126" y="889"/>
                </a:cubicBezTo>
                <a:cubicBezTo>
                  <a:pt x="5014" y="1021"/>
                  <a:pt x="4860" y="1053"/>
                  <a:pt x="4751" y="1057"/>
                </a:cubicBezTo>
                <a:cubicBezTo>
                  <a:pt x="4742" y="1057"/>
                  <a:pt x="4734" y="1057"/>
                  <a:pt x="4725" y="1057"/>
                </a:cubicBezTo>
                <a:cubicBezTo>
                  <a:pt x="4511" y="1057"/>
                  <a:pt x="4276" y="958"/>
                  <a:pt x="4120" y="799"/>
                </a:cubicBezTo>
                <a:cubicBezTo>
                  <a:pt x="4087" y="765"/>
                  <a:pt x="4055" y="729"/>
                  <a:pt x="4022" y="693"/>
                </a:cubicBezTo>
                <a:cubicBezTo>
                  <a:pt x="3950" y="610"/>
                  <a:pt x="3874" y="524"/>
                  <a:pt x="3776" y="460"/>
                </a:cubicBezTo>
                <a:cubicBezTo>
                  <a:pt x="3674" y="394"/>
                  <a:pt x="3552" y="359"/>
                  <a:pt x="3425" y="359"/>
                </a:cubicBezTo>
                <a:cubicBezTo>
                  <a:pt x="3376" y="359"/>
                  <a:pt x="3325" y="365"/>
                  <a:pt x="3276" y="375"/>
                </a:cubicBezTo>
                <a:cubicBezTo>
                  <a:pt x="3098" y="414"/>
                  <a:pt x="2945" y="517"/>
                  <a:pt x="2855" y="658"/>
                </a:cubicBezTo>
                <a:cubicBezTo>
                  <a:pt x="2796" y="751"/>
                  <a:pt x="2759" y="858"/>
                  <a:pt x="2723" y="962"/>
                </a:cubicBezTo>
                <a:cubicBezTo>
                  <a:pt x="2665" y="1131"/>
                  <a:pt x="2614" y="1277"/>
                  <a:pt x="2485" y="1333"/>
                </a:cubicBezTo>
                <a:cubicBezTo>
                  <a:pt x="2453" y="1347"/>
                  <a:pt x="2420" y="1353"/>
                  <a:pt x="2387" y="1353"/>
                </a:cubicBezTo>
                <a:cubicBezTo>
                  <a:pt x="2220" y="1353"/>
                  <a:pt x="2046" y="1198"/>
                  <a:pt x="1947" y="1092"/>
                </a:cubicBezTo>
                <a:cubicBezTo>
                  <a:pt x="1784" y="919"/>
                  <a:pt x="1583" y="706"/>
                  <a:pt x="1324" y="706"/>
                </a:cubicBezTo>
                <a:cubicBezTo>
                  <a:pt x="1308" y="706"/>
                  <a:pt x="1292" y="707"/>
                  <a:pt x="1276" y="709"/>
                </a:cubicBezTo>
                <a:cubicBezTo>
                  <a:pt x="985" y="739"/>
                  <a:pt x="854" y="994"/>
                  <a:pt x="728" y="1242"/>
                </a:cubicBezTo>
                <a:cubicBezTo>
                  <a:pt x="669" y="1354"/>
                  <a:pt x="609" y="1471"/>
                  <a:pt x="536" y="1561"/>
                </a:cubicBezTo>
                <a:cubicBezTo>
                  <a:pt x="519" y="1564"/>
                  <a:pt x="502" y="1565"/>
                  <a:pt x="486" y="1565"/>
                </a:cubicBezTo>
                <a:cubicBezTo>
                  <a:pt x="360" y="1565"/>
                  <a:pt x="234" y="1499"/>
                  <a:pt x="167" y="1391"/>
                </a:cubicBezTo>
                <a:cubicBezTo>
                  <a:pt x="151" y="1366"/>
                  <a:pt x="124" y="1352"/>
                  <a:pt x="96" y="1352"/>
                </a:cubicBezTo>
                <a:cubicBezTo>
                  <a:pt x="81" y="1352"/>
                  <a:pt x="65" y="1356"/>
                  <a:pt x="52" y="1365"/>
                </a:cubicBezTo>
                <a:cubicBezTo>
                  <a:pt x="12" y="1389"/>
                  <a:pt x="0" y="1440"/>
                  <a:pt x="25" y="1480"/>
                </a:cubicBezTo>
                <a:cubicBezTo>
                  <a:pt x="122" y="1636"/>
                  <a:pt x="306" y="1732"/>
                  <a:pt x="489" y="1732"/>
                </a:cubicBezTo>
                <a:cubicBezTo>
                  <a:pt x="526" y="1732"/>
                  <a:pt x="562" y="1728"/>
                  <a:pt x="599" y="1720"/>
                </a:cubicBezTo>
                <a:cubicBezTo>
                  <a:pt x="616" y="1716"/>
                  <a:pt x="631" y="1707"/>
                  <a:pt x="642" y="1694"/>
                </a:cubicBezTo>
                <a:cubicBezTo>
                  <a:pt x="739" y="1586"/>
                  <a:pt x="809" y="1449"/>
                  <a:pt x="876" y="1318"/>
                </a:cubicBezTo>
                <a:cubicBezTo>
                  <a:pt x="993" y="1091"/>
                  <a:pt x="1092" y="896"/>
                  <a:pt x="1293" y="875"/>
                </a:cubicBezTo>
                <a:cubicBezTo>
                  <a:pt x="1303" y="874"/>
                  <a:pt x="1312" y="874"/>
                  <a:pt x="1322" y="874"/>
                </a:cubicBezTo>
                <a:cubicBezTo>
                  <a:pt x="1510" y="874"/>
                  <a:pt x="1677" y="1050"/>
                  <a:pt x="1826" y="1209"/>
                </a:cubicBezTo>
                <a:cubicBezTo>
                  <a:pt x="2019" y="1414"/>
                  <a:pt x="2213" y="1520"/>
                  <a:pt x="2388" y="1520"/>
                </a:cubicBezTo>
                <a:cubicBezTo>
                  <a:pt x="2445" y="1520"/>
                  <a:pt x="2500" y="1509"/>
                  <a:pt x="2551" y="1486"/>
                </a:cubicBezTo>
                <a:cubicBezTo>
                  <a:pt x="2749" y="1401"/>
                  <a:pt x="2816" y="1205"/>
                  <a:pt x="2882" y="1016"/>
                </a:cubicBezTo>
                <a:cubicBezTo>
                  <a:pt x="2914" y="922"/>
                  <a:pt x="2947" y="825"/>
                  <a:pt x="2996" y="749"/>
                </a:cubicBezTo>
                <a:cubicBezTo>
                  <a:pt x="3062" y="645"/>
                  <a:pt x="3176" y="569"/>
                  <a:pt x="3311" y="540"/>
                </a:cubicBezTo>
                <a:cubicBezTo>
                  <a:pt x="3350" y="531"/>
                  <a:pt x="3389" y="527"/>
                  <a:pt x="3427" y="527"/>
                </a:cubicBezTo>
                <a:cubicBezTo>
                  <a:pt x="3521" y="527"/>
                  <a:pt x="3610" y="552"/>
                  <a:pt x="3684" y="601"/>
                </a:cubicBezTo>
                <a:cubicBezTo>
                  <a:pt x="3763" y="652"/>
                  <a:pt x="3828" y="726"/>
                  <a:pt x="3896" y="804"/>
                </a:cubicBezTo>
                <a:cubicBezTo>
                  <a:pt x="3931" y="842"/>
                  <a:pt x="3965" y="881"/>
                  <a:pt x="4000" y="918"/>
                </a:cubicBezTo>
                <a:cubicBezTo>
                  <a:pt x="4188" y="1108"/>
                  <a:pt x="4461" y="1224"/>
                  <a:pt x="4720" y="1224"/>
                </a:cubicBezTo>
                <a:cubicBezTo>
                  <a:pt x="4733" y="1224"/>
                  <a:pt x="4745" y="1224"/>
                  <a:pt x="4757" y="1224"/>
                </a:cubicBezTo>
                <a:cubicBezTo>
                  <a:pt x="4961" y="1217"/>
                  <a:pt x="5132" y="1138"/>
                  <a:pt x="5253" y="997"/>
                </a:cubicBezTo>
                <a:cubicBezTo>
                  <a:pt x="5350" y="884"/>
                  <a:pt x="5405" y="741"/>
                  <a:pt x="5458" y="603"/>
                </a:cubicBezTo>
                <a:cubicBezTo>
                  <a:pt x="5532" y="414"/>
                  <a:pt x="5595" y="249"/>
                  <a:pt x="5748" y="188"/>
                </a:cubicBezTo>
                <a:cubicBezTo>
                  <a:pt x="5784" y="174"/>
                  <a:pt x="5823" y="167"/>
                  <a:pt x="5861" y="167"/>
                </a:cubicBezTo>
                <a:cubicBezTo>
                  <a:pt x="6006" y="167"/>
                  <a:pt x="6157" y="257"/>
                  <a:pt x="6270" y="342"/>
                </a:cubicBezTo>
                <a:cubicBezTo>
                  <a:pt x="6297" y="363"/>
                  <a:pt x="6324" y="384"/>
                  <a:pt x="6351" y="405"/>
                </a:cubicBezTo>
                <a:cubicBezTo>
                  <a:pt x="6505" y="528"/>
                  <a:pt x="6665" y="654"/>
                  <a:pt x="6869" y="683"/>
                </a:cubicBezTo>
                <a:cubicBezTo>
                  <a:pt x="6888" y="686"/>
                  <a:pt x="6907" y="687"/>
                  <a:pt x="6926" y="687"/>
                </a:cubicBezTo>
                <a:cubicBezTo>
                  <a:pt x="7064" y="687"/>
                  <a:pt x="7208" y="621"/>
                  <a:pt x="7297" y="512"/>
                </a:cubicBezTo>
                <a:cubicBezTo>
                  <a:pt x="7373" y="418"/>
                  <a:pt x="7396" y="304"/>
                  <a:pt x="7359" y="200"/>
                </a:cubicBezTo>
                <a:cubicBezTo>
                  <a:pt x="7347" y="166"/>
                  <a:pt x="7314" y="144"/>
                  <a:pt x="7280" y="144"/>
                </a:cubicBezTo>
                <a:cubicBezTo>
                  <a:pt x="7270" y="144"/>
                  <a:pt x="7261" y="146"/>
                  <a:pt x="7252" y="149"/>
                </a:cubicBezTo>
                <a:cubicBezTo>
                  <a:pt x="7208" y="165"/>
                  <a:pt x="7186" y="212"/>
                  <a:pt x="7201" y="256"/>
                </a:cubicBezTo>
                <a:cubicBezTo>
                  <a:pt x="7223" y="318"/>
                  <a:pt x="7194" y="372"/>
                  <a:pt x="7166" y="406"/>
                </a:cubicBezTo>
                <a:cubicBezTo>
                  <a:pt x="7111" y="474"/>
                  <a:pt x="7015" y="519"/>
                  <a:pt x="6927" y="519"/>
                </a:cubicBezTo>
                <a:cubicBezTo>
                  <a:pt x="6916" y="519"/>
                  <a:pt x="6904" y="518"/>
                  <a:pt x="6893" y="516"/>
                </a:cubicBezTo>
                <a:cubicBezTo>
                  <a:pt x="6734" y="494"/>
                  <a:pt x="6598" y="387"/>
                  <a:pt x="6455" y="274"/>
                </a:cubicBezTo>
                <a:cubicBezTo>
                  <a:pt x="6427" y="252"/>
                  <a:pt x="6399" y="230"/>
                  <a:pt x="6372" y="209"/>
                </a:cubicBezTo>
                <a:cubicBezTo>
                  <a:pt x="6189" y="70"/>
                  <a:pt x="6015" y="0"/>
                  <a:pt x="58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8" name="Google Shape;848;p31"/>
          <p:cNvGrpSpPr/>
          <p:nvPr/>
        </p:nvGrpSpPr>
        <p:grpSpPr>
          <a:xfrm rot="-5400000">
            <a:off x="8191474" y="4616297"/>
            <a:ext cx="221772" cy="200884"/>
            <a:chOff x="1640475" y="1197075"/>
            <a:chExt cx="55475" cy="50250"/>
          </a:xfrm>
        </p:grpSpPr>
        <p:sp>
          <p:nvSpPr>
            <p:cNvPr id="849" name="Google Shape;849;p31"/>
            <p:cNvSpPr/>
            <p:nvPr/>
          </p:nvSpPr>
          <p:spPr>
            <a:xfrm>
              <a:off x="1671500" y="1229475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7" y="0"/>
                  </a:moveTo>
                  <a:cubicBezTo>
                    <a:pt x="607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1" y="714"/>
                    <a:pt x="511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5" y="0"/>
                    <a:pt x="7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1"/>
            <p:cNvSpPr/>
            <p:nvPr/>
          </p:nvSpPr>
          <p:spPr>
            <a:xfrm>
              <a:off x="1640475" y="1224000"/>
              <a:ext cx="24450" cy="17850"/>
            </a:xfrm>
            <a:custGeom>
              <a:avLst/>
              <a:gdLst/>
              <a:ahLst/>
              <a:cxnLst/>
              <a:rect l="l" t="t" r="r" b="b"/>
              <a:pathLst>
                <a:path w="978" h="714" extrusionOk="0">
                  <a:moveTo>
                    <a:pt x="716" y="0"/>
                  </a:moveTo>
                  <a:cubicBezTo>
                    <a:pt x="606" y="0"/>
                    <a:pt x="467" y="48"/>
                    <a:pt x="336" y="140"/>
                  </a:cubicBezTo>
                  <a:cubicBezTo>
                    <a:pt x="113" y="296"/>
                    <a:pt x="1" y="520"/>
                    <a:pt x="85" y="640"/>
                  </a:cubicBezTo>
                  <a:cubicBezTo>
                    <a:pt x="120" y="690"/>
                    <a:pt x="183" y="714"/>
                    <a:pt x="261" y="714"/>
                  </a:cubicBezTo>
                  <a:cubicBezTo>
                    <a:pt x="370" y="714"/>
                    <a:pt x="510" y="666"/>
                    <a:pt x="641" y="575"/>
                  </a:cubicBezTo>
                  <a:cubicBezTo>
                    <a:pt x="864" y="419"/>
                    <a:pt x="977" y="194"/>
                    <a:pt x="893" y="75"/>
                  </a:cubicBezTo>
                  <a:cubicBezTo>
                    <a:pt x="858" y="24"/>
                    <a:pt x="794" y="0"/>
                    <a:pt x="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1"/>
            <p:cNvSpPr/>
            <p:nvPr/>
          </p:nvSpPr>
          <p:spPr>
            <a:xfrm>
              <a:off x="1655775" y="1197075"/>
              <a:ext cx="24425" cy="17875"/>
            </a:xfrm>
            <a:custGeom>
              <a:avLst/>
              <a:gdLst/>
              <a:ahLst/>
              <a:cxnLst/>
              <a:rect l="l" t="t" r="r" b="b"/>
              <a:pathLst>
                <a:path w="977" h="715" extrusionOk="0">
                  <a:moveTo>
                    <a:pt x="716" y="1"/>
                  </a:moveTo>
                  <a:cubicBezTo>
                    <a:pt x="606" y="1"/>
                    <a:pt x="467" y="49"/>
                    <a:pt x="336" y="140"/>
                  </a:cubicBezTo>
                  <a:cubicBezTo>
                    <a:pt x="113" y="296"/>
                    <a:pt x="1" y="520"/>
                    <a:pt x="84" y="640"/>
                  </a:cubicBezTo>
                  <a:cubicBezTo>
                    <a:pt x="119" y="690"/>
                    <a:pt x="182" y="714"/>
                    <a:pt x="260" y="714"/>
                  </a:cubicBezTo>
                  <a:cubicBezTo>
                    <a:pt x="371" y="714"/>
                    <a:pt x="510" y="666"/>
                    <a:pt x="641" y="575"/>
                  </a:cubicBezTo>
                  <a:cubicBezTo>
                    <a:pt x="864" y="419"/>
                    <a:pt x="976" y="194"/>
                    <a:pt x="893" y="75"/>
                  </a:cubicBezTo>
                  <a:cubicBezTo>
                    <a:pt x="858" y="25"/>
                    <a:pt x="794" y="1"/>
                    <a:pt x="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mplete" type="blank">
  <p:cSld name="Blank complet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587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8" y="4647094"/>
            <a:ext cx="576495" cy="43553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4171361"/>
            <a:ext cx="868680" cy="414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63867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9" y="328614"/>
            <a:ext cx="8220075" cy="4468415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13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8" y="4300659"/>
            <a:ext cx="576495" cy="43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27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9" y="328614"/>
            <a:ext cx="8220075" cy="4468415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13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9" y="359171"/>
            <a:ext cx="8220075" cy="745730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7494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3060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8" y="4647094"/>
            <a:ext cx="576495" cy="43553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2364366"/>
            <a:ext cx="868680" cy="414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9484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68" r:id="rId4"/>
    <p:sldLayoutId id="2147483674" r:id="rId5"/>
    <p:sldLayoutId id="2147483675" r:id="rId6"/>
    <p:sldLayoutId id="2147483676" r:id="rId7"/>
    <p:sldLayoutId id="2147483677" r:id="rId8"/>
    <p:sldLayoutId id="214748368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521494"/>
            <a:ext cx="8164510" cy="863204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468040"/>
            <a:ext cx="8164510" cy="3290888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458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35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7.wdp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9.wdp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26.gi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6.png"/><Relationship Id="rId12" Type="http://schemas.openxmlformats.org/officeDocument/2006/relationships/image" Target="../media/image25.gif"/><Relationship Id="rId17" Type="http://schemas.openxmlformats.org/officeDocument/2006/relationships/image" Target="../media/image29.png"/><Relationship Id="rId2" Type="http://schemas.openxmlformats.org/officeDocument/2006/relationships/audio" Target="../media/media2.mp3"/><Relationship Id="rId16" Type="http://schemas.openxmlformats.org/officeDocument/2006/relationships/image" Target="../media/image17.png"/><Relationship Id="rId1" Type="http://schemas.microsoft.com/office/2007/relationships/media" Target="../media/media2.mp3"/><Relationship Id="rId6" Type="http://schemas.openxmlformats.org/officeDocument/2006/relationships/image" Target="../media/image20.png"/><Relationship Id="rId11" Type="http://schemas.openxmlformats.org/officeDocument/2006/relationships/image" Target="../media/image24.gif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3.gif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2.gif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4" name="Google Shape;864;p36"/>
          <p:cNvGrpSpPr/>
          <p:nvPr/>
        </p:nvGrpSpPr>
        <p:grpSpPr>
          <a:xfrm>
            <a:off x="1706903" y="6545"/>
            <a:ext cx="5602245" cy="2609700"/>
            <a:chOff x="6530374" y="1560189"/>
            <a:chExt cx="1045566" cy="505315"/>
          </a:xfrm>
        </p:grpSpPr>
        <p:sp>
          <p:nvSpPr>
            <p:cNvPr id="865" name="Google Shape;865;p36"/>
            <p:cNvSpPr/>
            <p:nvPr/>
          </p:nvSpPr>
          <p:spPr>
            <a:xfrm>
              <a:off x="6530374" y="1560189"/>
              <a:ext cx="1045566" cy="505315"/>
            </a:xfrm>
            <a:custGeom>
              <a:avLst/>
              <a:gdLst/>
              <a:ahLst/>
              <a:cxnLst/>
              <a:rect l="l" t="t" r="r" b="b"/>
              <a:pathLst>
                <a:path w="19723" h="9532" extrusionOk="0">
                  <a:moveTo>
                    <a:pt x="9861" y="175"/>
                  </a:moveTo>
                  <a:cubicBezTo>
                    <a:pt x="10245" y="742"/>
                    <a:pt x="10895" y="1094"/>
                    <a:pt x="11565" y="1094"/>
                  </a:cubicBezTo>
                  <a:cubicBezTo>
                    <a:pt x="11781" y="1094"/>
                    <a:pt x="11999" y="1057"/>
                    <a:pt x="12211" y="979"/>
                  </a:cubicBezTo>
                  <a:cubicBezTo>
                    <a:pt x="12911" y="723"/>
                    <a:pt x="13445" y="285"/>
                    <a:pt x="14221" y="239"/>
                  </a:cubicBezTo>
                  <a:cubicBezTo>
                    <a:pt x="14270" y="236"/>
                    <a:pt x="14321" y="235"/>
                    <a:pt x="14373" y="235"/>
                  </a:cubicBezTo>
                  <a:cubicBezTo>
                    <a:pt x="15133" y="235"/>
                    <a:pt x="16163" y="545"/>
                    <a:pt x="16048" y="1478"/>
                  </a:cubicBezTo>
                  <a:cubicBezTo>
                    <a:pt x="16041" y="1535"/>
                    <a:pt x="16087" y="1562"/>
                    <a:pt x="16133" y="1562"/>
                  </a:cubicBezTo>
                  <a:cubicBezTo>
                    <a:pt x="16157" y="1562"/>
                    <a:pt x="16182" y="1555"/>
                    <a:pt x="16199" y="1541"/>
                  </a:cubicBezTo>
                  <a:cubicBezTo>
                    <a:pt x="16686" y="1153"/>
                    <a:pt x="17527" y="755"/>
                    <a:pt x="18213" y="755"/>
                  </a:cubicBezTo>
                  <a:cubicBezTo>
                    <a:pt x="18807" y="755"/>
                    <a:pt x="19284" y="1053"/>
                    <a:pt x="19314" y="1913"/>
                  </a:cubicBezTo>
                  <a:cubicBezTo>
                    <a:pt x="19337" y="2569"/>
                    <a:pt x="18664" y="4064"/>
                    <a:pt x="19549" y="4430"/>
                  </a:cubicBezTo>
                  <a:cubicBezTo>
                    <a:pt x="18503" y="4912"/>
                    <a:pt x="19343" y="6243"/>
                    <a:pt x="19362" y="7008"/>
                  </a:cubicBezTo>
                  <a:cubicBezTo>
                    <a:pt x="19383" y="7804"/>
                    <a:pt x="18831" y="8383"/>
                    <a:pt x="18042" y="8418"/>
                  </a:cubicBezTo>
                  <a:cubicBezTo>
                    <a:pt x="18014" y="8419"/>
                    <a:pt x="17987" y="8420"/>
                    <a:pt x="17960" y="8420"/>
                  </a:cubicBezTo>
                  <a:cubicBezTo>
                    <a:pt x="17298" y="8420"/>
                    <a:pt x="16725" y="8054"/>
                    <a:pt x="16125" y="7817"/>
                  </a:cubicBezTo>
                  <a:cubicBezTo>
                    <a:pt x="16120" y="7814"/>
                    <a:pt x="16115" y="7813"/>
                    <a:pt x="16110" y="7813"/>
                  </a:cubicBezTo>
                  <a:cubicBezTo>
                    <a:pt x="16086" y="7813"/>
                    <a:pt x="16076" y="7843"/>
                    <a:pt x="16084" y="7867"/>
                  </a:cubicBezTo>
                  <a:cubicBezTo>
                    <a:pt x="16073" y="7878"/>
                    <a:pt x="16063" y="7893"/>
                    <a:pt x="16061" y="7915"/>
                  </a:cubicBezTo>
                  <a:cubicBezTo>
                    <a:pt x="15988" y="8725"/>
                    <a:pt x="15379" y="9325"/>
                    <a:pt x="14561" y="9368"/>
                  </a:cubicBezTo>
                  <a:cubicBezTo>
                    <a:pt x="14521" y="9370"/>
                    <a:pt x="14480" y="9371"/>
                    <a:pt x="14439" y="9371"/>
                  </a:cubicBezTo>
                  <a:cubicBezTo>
                    <a:pt x="13790" y="9371"/>
                    <a:pt x="13174" y="9100"/>
                    <a:pt x="12573" y="8878"/>
                  </a:cubicBezTo>
                  <a:cubicBezTo>
                    <a:pt x="12138" y="8718"/>
                    <a:pt x="11669" y="8569"/>
                    <a:pt x="11199" y="8569"/>
                  </a:cubicBezTo>
                  <a:cubicBezTo>
                    <a:pt x="11057" y="8569"/>
                    <a:pt x="10915" y="8583"/>
                    <a:pt x="10774" y="8613"/>
                  </a:cubicBezTo>
                  <a:cubicBezTo>
                    <a:pt x="10407" y="8694"/>
                    <a:pt x="9977" y="8910"/>
                    <a:pt x="9861" y="9293"/>
                  </a:cubicBezTo>
                  <a:cubicBezTo>
                    <a:pt x="9746" y="8910"/>
                    <a:pt x="9316" y="8694"/>
                    <a:pt x="8949" y="8613"/>
                  </a:cubicBezTo>
                  <a:cubicBezTo>
                    <a:pt x="8808" y="8583"/>
                    <a:pt x="8666" y="8569"/>
                    <a:pt x="8524" y="8569"/>
                  </a:cubicBezTo>
                  <a:cubicBezTo>
                    <a:pt x="8054" y="8569"/>
                    <a:pt x="7584" y="8718"/>
                    <a:pt x="7149" y="8878"/>
                  </a:cubicBezTo>
                  <a:cubicBezTo>
                    <a:pt x="6549" y="9100"/>
                    <a:pt x="5933" y="9371"/>
                    <a:pt x="5284" y="9371"/>
                  </a:cubicBezTo>
                  <a:cubicBezTo>
                    <a:pt x="5243" y="9371"/>
                    <a:pt x="5202" y="9370"/>
                    <a:pt x="5162" y="9368"/>
                  </a:cubicBezTo>
                  <a:cubicBezTo>
                    <a:pt x="4344" y="9325"/>
                    <a:pt x="3735" y="8725"/>
                    <a:pt x="3661" y="7915"/>
                  </a:cubicBezTo>
                  <a:cubicBezTo>
                    <a:pt x="3660" y="7893"/>
                    <a:pt x="3651" y="7878"/>
                    <a:pt x="3638" y="7867"/>
                  </a:cubicBezTo>
                  <a:cubicBezTo>
                    <a:pt x="3646" y="7843"/>
                    <a:pt x="3636" y="7813"/>
                    <a:pt x="3612" y="7813"/>
                  </a:cubicBezTo>
                  <a:cubicBezTo>
                    <a:pt x="3607" y="7813"/>
                    <a:pt x="3602" y="7814"/>
                    <a:pt x="3597" y="7817"/>
                  </a:cubicBezTo>
                  <a:cubicBezTo>
                    <a:pt x="2998" y="8054"/>
                    <a:pt x="2425" y="8420"/>
                    <a:pt x="1763" y="8420"/>
                  </a:cubicBezTo>
                  <a:cubicBezTo>
                    <a:pt x="1736" y="8420"/>
                    <a:pt x="1708" y="8419"/>
                    <a:pt x="1681" y="8418"/>
                  </a:cubicBezTo>
                  <a:cubicBezTo>
                    <a:pt x="892" y="8383"/>
                    <a:pt x="340" y="7804"/>
                    <a:pt x="361" y="7008"/>
                  </a:cubicBezTo>
                  <a:cubicBezTo>
                    <a:pt x="380" y="6243"/>
                    <a:pt x="1220" y="4912"/>
                    <a:pt x="174" y="4430"/>
                  </a:cubicBezTo>
                  <a:cubicBezTo>
                    <a:pt x="1059" y="4064"/>
                    <a:pt x="386" y="2569"/>
                    <a:pt x="409" y="1913"/>
                  </a:cubicBezTo>
                  <a:cubicBezTo>
                    <a:pt x="439" y="1053"/>
                    <a:pt x="916" y="755"/>
                    <a:pt x="1510" y="755"/>
                  </a:cubicBezTo>
                  <a:cubicBezTo>
                    <a:pt x="2196" y="755"/>
                    <a:pt x="3037" y="1153"/>
                    <a:pt x="3524" y="1541"/>
                  </a:cubicBezTo>
                  <a:cubicBezTo>
                    <a:pt x="3541" y="1555"/>
                    <a:pt x="3566" y="1562"/>
                    <a:pt x="3590" y="1562"/>
                  </a:cubicBezTo>
                  <a:cubicBezTo>
                    <a:pt x="3636" y="1562"/>
                    <a:pt x="3682" y="1535"/>
                    <a:pt x="3675" y="1478"/>
                  </a:cubicBezTo>
                  <a:cubicBezTo>
                    <a:pt x="3560" y="545"/>
                    <a:pt x="4590" y="235"/>
                    <a:pt x="5349" y="235"/>
                  </a:cubicBezTo>
                  <a:cubicBezTo>
                    <a:pt x="5401" y="235"/>
                    <a:pt x="5452" y="236"/>
                    <a:pt x="5501" y="239"/>
                  </a:cubicBezTo>
                  <a:cubicBezTo>
                    <a:pt x="6278" y="285"/>
                    <a:pt x="6812" y="723"/>
                    <a:pt x="7512" y="979"/>
                  </a:cubicBezTo>
                  <a:cubicBezTo>
                    <a:pt x="7724" y="1057"/>
                    <a:pt x="7942" y="1094"/>
                    <a:pt x="8158" y="1094"/>
                  </a:cubicBezTo>
                  <a:cubicBezTo>
                    <a:pt x="8827" y="1094"/>
                    <a:pt x="9476" y="742"/>
                    <a:pt x="9861" y="175"/>
                  </a:cubicBezTo>
                  <a:close/>
                  <a:moveTo>
                    <a:pt x="9828" y="0"/>
                  </a:moveTo>
                  <a:cubicBezTo>
                    <a:pt x="9805" y="0"/>
                    <a:pt x="9782" y="11"/>
                    <a:pt x="9766" y="36"/>
                  </a:cubicBezTo>
                  <a:cubicBezTo>
                    <a:pt x="9435" y="592"/>
                    <a:pt x="8822" y="937"/>
                    <a:pt x="8177" y="937"/>
                  </a:cubicBezTo>
                  <a:cubicBezTo>
                    <a:pt x="8124" y="937"/>
                    <a:pt x="8071" y="935"/>
                    <a:pt x="8018" y="930"/>
                  </a:cubicBezTo>
                  <a:cubicBezTo>
                    <a:pt x="7293" y="865"/>
                    <a:pt x="6726" y="293"/>
                    <a:pt x="6019" y="131"/>
                  </a:cubicBezTo>
                  <a:cubicBezTo>
                    <a:pt x="5831" y="88"/>
                    <a:pt x="5608" y="64"/>
                    <a:pt x="5375" y="64"/>
                  </a:cubicBezTo>
                  <a:cubicBezTo>
                    <a:pt x="4515" y="64"/>
                    <a:pt x="3504" y="390"/>
                    <a:pt x="3490" y="1296"/>
                  </a:cubicBezTo>
                  <a:cubicBezTo>
                    <a:pt x="2982" y="927"/>
                    <a:pt x="2217" y="528"/>
                    <a:pt x="1536" y="528"/>
                  </a:cubicBezTo>
                  <a:cubicBezTo>
                    <a:pt x="1244" y="528"/>
                    <a:pt x="968" y="602"/>
                    <a:pt x="734" y="783"/>
                  </a:cubicBezTo>
                  <a:cubicBezTo>
                    <a:pt x="377" y="1061"/>
                    <a:pt x="243" y="1536"/>
                    <a:pt x="241" y="1971"/>
                  </a:cubicBezTo>
                  <a:cubicBezTo>
                    <a:pt x="238" y="2633"/>
                    <a:pt x="901" y="4026"/>
                    <a:pt x="52" y="4354"/>
                  </a:cubicBezTo>
                  <a:cubicBezTo>
                    <a:pt x="1" y="4374"/>
                    <a:pt x="5" y="4441"/>
                    <a:pt x="42" y="4460"/>
                  </a:cubicBezTo>
                  <a:cubicBezTo>
                    <a:pt x="20" y="4495"/>
                    <a:pt x="23" y="4543"/>
                    <a:pt x="72" y="4565"/>
                  </a:cubicBezTo>
                  <a:cubicBezTo>
                    <a:pt x="937" y="4942"/>
                    <a:pt x="370" y="6036"/>
                    <a:pt x="237" y="6668"/>
                  </a:cubicBezTo>
                  <a:cubicBezTo>
                    <a:pt x="132" y="7161"/>
                    <a:pt x="198" y="7698"/>
                    <a:pt x="528" y="8095"/>
                  </a:cubicBezTo>
                  <a:cubicBezTo>
                    <a:pt x="843" y="8475"/>
                    <a:pt x="1259" y="8621"/>
                    <a:pt x="1700" y="8621"/>
                  </a:cubicBezTo>
                  <a:cubicBezTo>
                    <a:pt x="2334" y="8621"/>
                    <a:pt x="3017" y="8317"/>
                    <a:pt x="3511" y="7968"/>
                  </a:cubicBezTo>
                  <a:cubicBezTo>
                    <a:pt x="3597" y="8944"/>
                    <a:pt x="4401" y="9531"/>
                    <a:pt x="5316" y="9531"/>
                  </a:cubicBezTo>
                  <a:cubicBezTo>
                    <a:pt x="5424" y="9531"/>
                    <a:pt x="5533" y="9523"/>
                    <a:pt x="5642" y="9507"/>
                  </a:cubicBezTo>
                  <a:cubicBezTo>
                    <a:pt x="6327" y="9403"/>
                    <a:pt x="6947" y="9064"/>
                    <a:pt x="7604" y="8863"/>
                  </a:cubicBezTo>
                  <a:cubicBezTo>
                    <a:pt x="7903" y="8772"/>
                    <a:pt x="8217" y="8701"/>
                    <a:pt x="8531" y="8701"/>
                  </a:cubicBezTo>
                  <a:cubicBezTo>
                    <a:pt x="8659" y="8701"/>
                    <a:pt x="8787" y="8713"/>
                    <a:pt x="8914" y="8740"/>
                  </a:cubicBezTo>
                  <a:cubicBezTo>
                    <a:pt x="9330" y="8828"/>
                    <a:pt x="9567" y="9057"/>
                    <a:pt x="9831" y="9367"/>
                  </a:cubicBezTo>
                  <a:cubicBezTo>
                    <a:pt x="9836" y="9373"/>
                    <a:pt x="9842" y="9375"/>
                    <a:pt x="9848" y="9375"/>
                  </a:cubicBezTo>
                  <a:cubicBezTo>
                    <a:pt x="9853" y="9375"/>
                    <a:pt x="9858" y="9374"/>
                    <a:pt x="9862" y="9371"/>
                  </a:cubicBezTo>
                  <a:cubicBezTo>
                    <a:pt x="9866" y="9374"/>
                    <a:pt x="9871" y="9375"/>
                    <a:pt x="9875" y="9375"/>
                  </a:cubicBezTo>
                  <a:cubicBezTo>
                    <a:pt x="9881" y="9375"/>
                    <a:pt x="9887" y="9373"/>
                    <a:pt x="9892" y="9367"/>
                  </a:cubicBezTo>
                  <a:cubicBezTo>
                    <a:pt x="10157" y="9057"/>
                    <a:pt x="10394" y="8828"/>
                    <a:pt x="10809" y="8740"/>
                  </a:cubicBezTo>
                  <a:cubicBezTo>
                    <a:pt x="10936" y="8713"/>
                    <a:pt x="11064" y="8701"/>
                    <a:pt x="11192" y="8701"/>
                  </a:cubicBezTo>
                  <a:cubicBezTo>
                    <a:pt x="11506" y="8701"/>
                    <a:pt x="11820" y="8772"/>
                    <a:pt x="12119" y="8863"/>
                  </a:cubicBezTo>
                  <a:cubicBezTo>
                    <a:pt x="12776" y="9064"/>
                    <a:pt x="13396" y="9403"/>
                    <a:pt x="14081" y="9507"/>
                  </a:cubicBezTo>
                  <a:cubicBezTo>
                    <a:pt x="14190" y="9523"/>
                    <a:pt x="14299" y="9531"/>
                    <a:pt x="14407" y="9531"/>
                  </a:cubicBezTo>
                  <a:cubicBezTo>
                    <a:pt x="15323" y="9531"/>
                    <a:pt x="16127" y="8944"/>
                    <a:pt x="16212" y="7968"/>
                  </a:cubicBezTo>
                  <a:cubicBezTo>
                    <a:pt x="16706" y="8317"/>
                    <a:pt x="17389" y="8621"/>
                    <a:pt x="18023" y="8621"/>
                  </a:cubicBezTo>
                  <a:cubicBezTo>
                    <a:pt x="18463" y="8621"/>
                    <a:pt x="18880" y="8475"/>
                    <a:pt x="19195" y="8095"/>
                  </a:cubicBezTo>
                  <a:cubicBezTo>
                    <a:pt x="19525" y="7698"/>
                    <a:pt x="19591" y="7161"/>
                    <a:pt x="19486" y="6668"/>
                  </a:cubicBezTo>
                  <a:cubicBezTo>
                    <a:pt x="19354" y="6036"/>
                    <a:pt x="18788" y="4942"/>
                    <a:pt x="19652" y="4565"/>
                  </a:cubicBezTo>
                  <a:cubicBezTo>
                    <a:pt x="19701" y="4543"/>
                    <a:pt x="19704" y="4495"/>
                    <a:pt x="19682" y="4460"/>
                  </a:cubicBezTo>
                  <a:cubicBezTo>
                    <a:pt x="19718" y="4441"/>
                    <a:pt x="19722" y="4374"/>
                    <a:pt x="19672" y="4354"/>
                  </a:cubicBezTo>
                  <a:cubicBezTo>
                    <a:pt x="18822" y="4026"/>
                    <a:pt x="19486" y="2633"/>
                    <a:pt x="19483" y="1971"/>
                  </a:cubicBezTo>
                  <a:cubicBezTo>
                    <a:pt x="19481" y="1536"/>
                    <a:pt x="19347" y="1061"/>
                    <a:pt x="18989" y="783"/>
                  </a:cubicBezTo>
                  <a:cubicBezTo>
                    <a:pt x="18755" y="602"/>
                    <a:pt x="18479" y="528"/>
                    <a:pt x="18187" y="528"/>
                  </a:cubicBezTo>
                  <a:cubicBezTo>
                    <a:pt x="17507" y="528"/>
                    <a:pt x="16743" y="927"/>
                    <a:pt x="16234" y="1296"/>
                  </a:cubicBezTo>
                  <a:cubicBezTo>
                    <a:pt x="16219" y="390"/>
                    <a:pt x="15209" y="64"/>
                    <a:pt x="14349" y="64"/>
                  </a:cubicBezTo>
                  <a:cubicBezTo>
                    <a:pt x="14116" y="64"/>
                    <a:pt x="13893" y="88"/>
                    <a:pt x="13705" y="131"/>
                  </a:cubicBezTo>
                  <a:cubicBezTo>
                    <a:pt x="12997" y="293"/>
                    <a:pt x="12430" y="865"/>
                    <a:pt x="11705" y="930"/>
                  </a:cubicBezTo>
                  <a:cubicBezTo>
                    <a:pt x="11652" y="935"/>
                    <a:pt x="11599" y="937"/>
                    <a:pt x="11547" y="937"/>
                  </a:cubicBezTo>
                  <a:cubicBezTo>
                    <a:pt x="10902" y="937"/>
                    <a:pt x="10289" y="591"/>
                    <a:pt x="9957" y="36"/>
                  </a:cubicBezTo>
                  <a:cubicBezTo>
                    <a:pt x="9941" y="11"/>
                    <a:pt x="9919" y="0"/>
                    <a:pt x="9896" y="0"/>
                  </a:cubicBezTo>
                  <a:cubicBezTo>
                    <a:pt x="9884" y="0"/>
                    <a:pt x="9873" y="3"/>
                    <a:pt x="9862" y="7"/>
                  </a:cubicBezTo>
                  <a:cubicBezTo>
                    <a:pt x="9851" y="3"/>
                    <a:pt x="9840" y="0"/>
                    <a:pt x="98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6"/>
            <p:cNvSpPr/>
            <p:nvPr/>
          </p:nvSpPr>
          <p:spPr>
            <a:xfrm>
              <a:off x="6539545" y="1569360"/>
              <a:ext cx="1027223" cy="487609"/>
            </a:xfrm>
            <a:custGeom>
              <a:avLst/>
              <a:gdLst/>
              <a:ahLst/>
              <a:cxnLst/>
              <a:rect l="l" t="t" r="r" b="b"/>
              <a:pathLst>
                <a:path w="19377" h="9198" extrusionOk="0">
                  <a:moveTo>
                    <a:pt x="13830" y="402"/>
                  </a:moveTo>
                  <a:cubicBezTo>
                    <a:pt x="13849" y="402"/>
                    <a:pt x="13861" y="428"/>
                    <a:pt x="13846" y="442"/>
                  </a:cubicBezTo>
                  <a:cubicBezTo>
                    <a:pt x="13723" y="566"/>
                    <a:pt x="13500" y="614"/>
                    <a:pt x="13334" y="640"/>
                  </a:cubicBezTo>
                  <a:cubicBezTo>
                    <a:pt x="13332" y="640"/>
                    <a:pt x="13331" y="640"/>
                    <a:pt x="13329" y="640"/>
                  </a:cubicBezTo>
                  <a:cubicBezTo>
                    <a:pt x="13302" y="640"/>
                    <a:pt x="13291" y="600"/>
                    <a:pt x="13321" y="594"/>
                  </a:cubicBezTo>
                  <a:cubicBezTo>
                    <a:pt x="13409" y="574"/>
                    <a:pt x="13495" y="549"/>
                    <a:pt x="13579" y="516"/>
                  </a:cubicBezTo>
                  <a:cubicBezTo>
                    <a:pt x="13662" y="482"/>
                    <a:pt x="13738" y="429"/>
                    <a:pt x="13823" y="403"/>
                  </a:cubicBezTo>
                  <a:cubicBezTo>
                    <a:pt x="13826" y="402"/>
                    <a:pt x="13828" y="402"/>
                    <a:pt x="13830" y="402"/>
                  </a:cubicBezTo>
                  <a:close/>
                  <a:moveTo>
                    <a:pt x="14585" y="431"/>
                  </a:moveTo>
                  <a:cubicBezTo>
                    <a:pt x="14742" y="431"/>
                    <a:pt x="14918" y="504"/>
                    <a:pt x="14990" y="650"/>
                  </a:cubicBezTo>
                  <a:cubicBezTo>
                    <a:pt x="15001" y="673"/>
                    <a:pt x="14982" y="698"/>
                    <a:pt x="14961" y="698"/>
                  </a:cubicBezTo>
                  <a:cubicBezTo>
                    <a:pt x="14954" y="698"/>
                    <a:pt x="14946" y="695"/>
                    <a:pt x="14940" y="688"/>
                  </a:cubicBezTo>
                  <a:cubicBezTo>
                    <a:pt x="14836" y="578"/>
                    <a:pt x="14727" y="496"/>
                    <a:pt x="14568" y="495"/>
                  </a:cubicBezTo>
                  <a:cubicBezTo>
                    <a:pt x="14527" y="495"/>
                    <a:pt x="14527" y="433"/>
                    <a:pt x="14568" y="431"/>
                  </a:cubicBezTo>
                  <a:cubicBezTo>
                    <a:pt x="14573" y="431"/>
                    <a:pt x="14579" y="431"/>
                    <a:pt x="14585" y="431"/>
                  </a:cubicBezTo>
                  <a:close/>
                  <a:moveTo>
                    <a:pt x="4717" y="528"/>
                  </a:moveTo>
                  <a:cubicBezTo>
                    <a:pt x="4740" y="528"/>
                    <a:pt x="4762" y="529"/>
                    <a:pt x="4785" y="532"/>
                  </a:cubicBezTo>
                  <a:cubicBezTo>
                    <a:pt x="4827" y="536"/>
                    <a:pt x="4828" y="594"/>
                    <a:pt x="4785" y="598"/>
                  </a:cubicBezTo>
                  <a:cubicBezTo>
                    <a:pt x="4610" y="616"/>
                    <a:pt x="4454" y="645"/>
                    <a:pt x="4304" y="740"/>
                  </a:cubicBezTo>
                  <a:cubicBezTo>
                    <a:pt x="4298" y="744"/>
                    <a:pt x="4292" y="745"/>
                    <a:pt x="4287" y="745"/>
                  </a:cubicBezTo>
                  <a:cubicBezTo>
                    <a:pt x="4260" y="745"/>
                    <a:pt x="4244" y="705"/>
                    <a:pt x="4272" y="686"/>
                  </a:cubicBezTo>
                  <a:cubicBezTo>
                    <a:pt x="4400" y="595"/>
                    <a:pt x="4558" y="528"/>
                    <a:pt x="4717" y="528"/>
                  </a:cubicBezTo>
                  <a:close/>
                  <a:moveTo>
                    <a:pt x="5623" y="543"/>
                  </a:moveTo>
                  <a:cubicBezTo>
                    <a:pt x="5627" y="543"/>
                    <a:pt x="5630" y="544"/>
                    <a:pt x="5634" y="545"/>
                  </a:cubicBezTo>
                  <a:cubicBezTo>
                    <a:pt x="5798" y="597"/>
                    <a:pt x="5964" y="665"/>
                    <a:pt x="6102" y="771"/>
                  </a:cubicBezTo>
                  <a:cubicBezTo>
                    <a:pt x="6128" y="793"/>
                    <a:pt x="6114" y="831"/>
                    <a:pt x="6087" y="831"/>
                  </a:cubicBezTo>
                  <a:cubicBezTo>
                    <a:pt x="6081" y="831"/>
                    <a:pt x="6076" y="830"/>
                    <a:pt x="6070" y="827"/>
                  </a:cubicBezTo>
                  <a:cubicBezTo>
                    <a:pt x="5920" y="747"/>
                    <a:pt x="5776" y="665"/>
                    <a:pt x="5618" y="607"/>
                  </a:cubicBezTo>
                  <a:cubicBezTo>
                    <a:pt x="5583" y="593"/>
                    <a:pt x="5593" y="543"/>
                    <a:pt x="5623" y="543"/>
                  </a:cubicBezTo>
                  <a:close/>
                  <a:moveTo>
                    <a:pt x="9622" y="566"/>
                  </a:moveTo>
                  <a:cubicBezTo>
                    <a:pt x="9683" y="566"/>
                    <a:pt x="9749" y="637"/>
                    <a:pt x="9791" y="671"/>
                  </a:cubicBezTo>
                  <a:cubicBezTo>
                    <a:pt x="9876" y="736"/>
                    <a:pt x="9965" y="799"/>
                    <a:pt x="10045" y="874"/>
                  </a:cubicBezTo>
                  <a:cubicBezTo>
                    <a:pt x="10071" y="899"/>
                    <a:pt x="10047" y="941"/>
                    <a:pt x="10016" y="941"/>
                  </a:cubicBezTo>
                  <a:cubicBezTo>
                    <a:pt x="10010" y="941"/>
                    <a:pt x="10003" y="939"/>
                    <a:pt x="9997" y="935"/>
                  </a:cubicBezTo>
                  <a:cubicBezTo>
                    <a:pt x="9890" y="867"/>
                    <a:pt x="9798" y="756"/>
                    <a:pt x="9686" y="700"/>
                  </a:cubicBezTo>
                  <a:cubicBezTo>
                    <a:pt x="9659" y="686"/>
                    <a:pt x="9637" y="680"/>
                    <a:pt x="9618" y="680"/>
                  </a:cubicBezTo>
                  <a:cubicBezTo>
                    <a:pt x="9557" y="680"/>
                    <a:pt x="9526" y="740"/>
                    <a:pt x="9471" y="796"/>
                  </a:cubicBezTo>
                  <a:cubicBezTo>
                    <a:pt x="9414" y="850"/>
                    <a:pt x="9359" y="905"/>
                    <a:pt x="9303" y="960"/>
                  </a:cubicBezTo>
                  <a:cubicBezTo>
                    <a:pt x="9296" y="968"/>
                    <a:pt x="9287" y="971"/>
                    <a:pt x="9279" y="971"/>
                  </a:cubicBezTo>
                  <a:cubicBezTo>
                    <a:pt x="9250" y="971"/>
                    <a:pt x="9225" y="933"/>
                    <a:pt x="9251" y="907"/>
                  </a:cubicBezTo>
                  <a:cubicBezTo>
                    <a:pt x="9338" y="815"/>
                    <a:pt x="9424" y="720"/>
                    <a:pt x="9514" y="631"/>
                  </a:cubicBezTo>
                  <a:cubicBezTo>
                    <a:pt x="9545" y="600"/>
                    <a:pt x="9574" y="566"/>
                    <a:pt x="9621" y="566"/>
                  </a:cubicBezTo>
                  <a:cubicBezTo>
                    <a:pt x="9621" y="566"/>
                    <a:pt x="9622" y="566"/>
                    <a:pt x="9622" y="566"/>
                  </a:cubicBezTo>
                  <a:close/>
                  <a:moveTo>
                    <a:pt x="1705" y="942"/>
                  </a:moveTo>
                  <a:cubicBezTo>
                    <a:pt x="1707" y="942"/>
                    <a:pt x="1709" y="942"/>
                    <a:pt x="1711" y="943"/>
                  </a:cubicBezTo>
                  <a:cubicBezTo>
                    <a:pt x="1863" y="1005"/>
                    <a:pt x="2021" y="1061"/>
                    <a:pt x="2167" y="1138"/>
                  </a:cubicBezTo>
                  <a:cubicBezTo>
                    <a:pt x="2193" y="1151"/>
                    <a:pt x="2179" y="1192"/>
                    <a:pt x="2154" y="1192"/>
                  </a:cubicBezTo>
                  <a:cubicBezTo>
                    <a:pt x="2151" y="1192"/>
                    <a:pt x="2148" y="1191"/>
                    <a:pt x="2145" y="1190"/>
                  </a:cubicBezTo>
                  <a:cubicBezTo>
                    <a:pt x="1991" y="1133"/>
                    <a:pt x="1842" y="1053"/>
                    <a:pt x="1695" y="982"/>
                  </a:cubicBezTo>
                  <a:cubicBezTo>
                    <a:pt x="1676" y="972"/>
                    <a:pt x="1687" y="942"/>
                    <a:pt x="1705" y="942"/>
                  </a:cubicBezTo>
                  <a:close/>
                  <a:moveTo>
                    <a:pt x="12528" y="879"/>
                  </a:moveTo>
                  <a:cubicBezTo>
                    <a:pt x="12549" y="879"/>
                    <a:pt x="12564" y="910"/>
                    <a:pt x="12548" y="928"/>
                  </a:cubicBezTo>
                  <a:cubicBezTo>
                    <a:pt x="12413" y="1070"/>
                    <a:pt x="12234" y="1155"/>
                    <a:pt x="12046" y="1200"/>
                  </a:cubicBezTo>
                  <a:cubicBezTo>
                    <a:pt x="12043" y="1200"/>
                    <a:pt x="12041" y="1200"/>
                    <a:pt x="12039" y="1200"/>
                  </a:cubicBezTo>
                  <a:cubicBezTo>
                    <a:pt x="12014" y="1200"/>
                    <a:pt x="12006" y="1163"/>
                    <a:pt x="12033" y="1154"/>
                  </a:cubicBezTo>
                  <a:cubicBezTo>
                    <a:pt x="12213" y="1096"/>
                    <a:pt x="12365" y="998"/>
                    <a:pt x="12514" y="884"/>
                  </a:cubicBezTo>
                  <a:cubicBezTo>
                    <a:pt x="12518" y="881"/>
                    <a:pt x="12523" y="879"/>
                    <a:pt x="12528" y="879"/>
                  </a:cubicBezTo>
                  <a:close/>
                  <a:moveTo>
                    <a:pt x="17555" y="1021"/>
                  </a:moveTo>
                  <a:cubicBezTo>
                    <a:pt x="17586" y="1021"/>
                    <a:pt x="17616" y="1023"/>
                    <a:pt x="17647" y="1027"/>
                  </a:cubicBezTo>
                  <a:cubicBezTo>
                    <a:pt x="17688" y="1032"/>
                    <a:pt x="17690" y="1092"/>
                    <a:pt x="17647" y="1093"/>
                  </a:cubicBezTo>
                  <a:cubicBezTo>
                    <a:pt x="17464" y="1095"/>
                    <a:pt x="17289" y="1122"/>
                    <a:pt x="17123" y="1201"/>
                  </a:cubicBezTo>
                  <a:cubicBezTo>
                    <a:pt x="17119" y="1203"/>
                    <a:pt x="17114" y="1204"/>
                    <a:pt x="17110" y="1204"/>
                  </a:cubicBezTo>
                  <a:cubicBezTo>
                    <a:pt x="17082" y="1204"/>
                    <a:pt x="17063" y="1164"/>
                    <a:pt x="17092" y="1148"/>
                  </a:cubicBezTo>
                  <a:cubicBezTo>
                    <a:pt x="17237" y="1070"/>
                    <a:pt x="17393" y="1021"/>
                    <a:pt x="17555" y="1021"/>
                  </a:cubicBezTo>
                  <a:close/>
                  <a:moveTo>
                    <a:pt x="6820" y="1036"/>
                  </a:moveTo>
                  <a:cubicBezTo>
                    <a:pt x="6824" y="1036"/>
                    <a:pt x="6829" y="1037"/>
                    <a:pt x="6833" y="1039"/>
                  </a:cubicBezTo>
                  <a:cubicBezTo>
                    <a:pt x="7045" y="1154"/>
                    <a:pt x="7248" y="1178"/>
                    <a:pt x="7474" y="1234"/>
                  </a:cubicBezTo>
                  <a:cubicBezTo>
                    <a:pt x="7509" y="1243"/>
                    <a:pt x="7498" y="1290"/>
                    <a:pt x="7467" y="1293"/>
                  </a:cubicBezTo>
                  <a:cubicBezTo>
                    <a:pt x="7451" y="1294"/>
                    <a:pt x="7435" y="1294"/>
                    <a:pt x="7419" y="1294"/>
                  </a:cubicBezTo>
                  <a:cubicBezTo>
                    <a:pt x="7206" y="1294"/>
                    <a:pt x="6981" y="1194"/>
                    <a:pt x="6805" y="1090"/>
                  </a:cubicBezTo>
                  <a:cubicBezTo>
                    <a:pt x="6776" y="1074"/>
                    <a:pt x="6794" y="1036"/>
                    <a:pt x="6820" y="1036"/>
                  </a:cubicBezTo>
                  <a:close/>
                  <a:moveTo>
                    <a:pt x="10646" y="1190"/>
                  </a:moveTo>
                  <a:cubicBezTo>
                    <a:pt x="10649" y="1190"/>
                    <a:pt x="10652" y="1191"/>
                    <a:pt x="10656" y="1192"/>
                  </a:cubicBezTo>
                  <a:cubicBezTo>
                    <a:pt x="10812" y="1258"/>
                    <a:pt x="10972" y="1285"/>
                    <a:pt x="11142" y="1288"/>
                  </a:cubicBezTo>
                  <a:cubicBezTo>
                    <a:pt x="11172" y="1289"/>
                    <a:pt x="11172" y="1334"/>
                    <a:pt x="11142" y="1335"/>
                  </a:cubicBezTo>
                  <a:cubicBezTo>
                    <a:pt x="11130" y="1336"/>
                    <a:pt x="11118" y="1336"/>
                    <a:pt x="11106" y="1336"/>
                  </a:cubicBezTo>
                  <a:cubicBezTo>
                    <a:pt x="10943" y="1336"/>
                    <a:pt x="10784" y="1295"/>
                    <a:pt x="10634" y="1227"/>
                  </a:cubicBezTo>
                  <a:cubicBezTo>
                    <a:pt x="10613" y="1218"/>
                    <a:pt x="10626" y="1190"/>
                    <a:pt x="10646" y="1190"/>
                  </a:cubicBezTo>
                  <a:close/>
                  <a:moveTo>
                    <a:pt x="8610" y="1183"/>
                  </a:moveTo>
                  <a:cubicBezTo>
                    <a:pt x="8635" y="1183"/>
                    <a:pt x="8654" y="1214"/>
                    <a:pt x="8632" y="1235"/>
                  </a:cubicBezTo>
                  <a:cubicBezTo>
                    <a:pt x="8546" y="1317"/>
                    <a:pt x="8424" y="1352"/>
                    <a:pt x="8304" y="1352"/>
                  </a:cubicBezTo>
                  <a:cubicBezTo>
                    <a:pt x="8253" y="1352"/>
                    <a:pt x="8202" y="1346"/>
                    <a:pt x="8155" y="1334"/>
                  </a:cubicBezTo>
                  <a:cubicBezTo>
                    <a:pt x="8121" y="1326"/>
                    <a:pt x="8133" y="1278"/>
                    <a:pt x="8163" y="1278"/>
                  </a:cubicBezTo>
                  <a:cubicBezTo>
                    <a:pt x="8165" y="1278"/>
                    <a:pt x="8168" y="1278"/>
                    <a:pt x="8170" y="1279"/>
                  </a:cubicBezTo>
                  <a:cubicBezTo>
                    <a:pt x="8201" y="1284"/>
                    <a:pt x="8232" y="1287"/>
                    <a:pt x="8261" y="1287"/>
                  </a:cubicBezTo>
                  <a:cubicBezTo>
                    <a:pt x="8380" y="1287"/>
                    <a:pt x="8484" y="1243"/>
                    <a:pt x="8595" y="1187"/>
                  </a:cubicBezTo>
                  <a:cubicBezTo>
                    <a:pt x="8600" y="1184"/>
                    <a:pt x="8605" y="1183"/>
                    <a:pt x="8610" y="1183"/>
                  </a:cubicBezTo>
                  <a:close/>
                  <a:moveTo>
                    <a:pt x="18243" y="1079"/>
                  </a:moveTo>
                  <a:cubicBezTo>
                    <a:pt x="18243" y="1079"/>
                    <a:pt x="18244" y="1079"/>
                    <a:pt x="18244" y="1079"/>
                  </a:cubicBezTo>
                  <a:cubicBezTo>
                    <a:pt x="18436" y="1087"/>
                    <a:pt x="18612" y="1213"/>
                    <a:pt x="18657" y="1405"/>
                  </a:cubicBezTo>
                  <a:cubicBezTo>
                    <a:pt x="18664" y="1430"/>
                    <a:pt x="18644" y="1446"/>
                    <a:pt x="18625" y="1446"/>
                  </a:cubicBezTo>
                  <a:cubicBezTo>
                    <a:pt x="18612" y="1446"/>
                    <a:pt x="18598" y="1439"/>
                    <a:pt x="18592" y="1423"/>
                  </a:cubicBezTo>
                  <a:cubicBezTo>
                    <a:pt x="18534" y="1266"/>
                    <a:pt x="18405" y="1146"/>
                    <a:pt x="18237" y="1123"/>
                  </a:cubicBezTo>
                  <a:cubicBezTo>
                    <a:pt x="18213" y="1118"/>
                    <a:pt x="18219" y="1079"/>
                    <a:pt x="18243" y="1079"/>
                  </a:cubicBezTo>
                  <a:close/>
                  <a:moveTo>
                    <a:pt x="1063" y="998"/>
                  </a:moveTo>
                  <a:cubicBezTo>
                    <a:pt x="1090" y="998"/>
                    <a:pt x="1109" y="1038"/>
                    <a:pt x="1079" y="1051"/>
                  </a:cubicBezTo>
                  <a:cubicBezTo>
                    <a:pt x="911" y="1128"/>
                    <a:pt x="785" y="1266"/>
                    <a:pt x="782" y="1459"/>
                  </a:cubicBezTo>
                  <a:cubicBezTo>
                    <a:pt x="782" y="1472"/>
                    <a:pt x="772" y="1478"/>
                    <a:pt x="762" y="1478"/>
                  </a:cubicBezTo>
                  <a:cubicBezTo>
                    <a:pt x="752" y="1478"/>
                    <a:pt x="742" y="1472"/>
                    <a:pt x="741" y="1459"/>
                  </a:cubicBezTo>
                  <a:cubicBezTo>
                    <a:pt x="724" y="1257"/>
                    <a:pt x="850" y="1040"/>
                    <a:pt x="1057" y="999"/>
                  </a:cubicBezTo>
                  <a:cubicBezTo>
                    <a:pt x="1059" y="998"/>
                    <a:pt x="1061" y="998"/>
                    <a:pt x="1063" y="998"/>
                  </a:cubicBezTo>
                  <a:close/>
                  <a:moveTo>
                    <a:pt x="15374" y="878"/>
                  </a:moveTo>
                  <a:cubicBezTo>
                    <a:pt x="15387" y="878"/>
                    <a:pt x="15400" y="884"/>
                    <a:pt x="15406" y="899"/>
                  </a:cubicBezTo>
                  <a:cubicBezTo>
                    <a:pt x="15503" y="1129"/>
                    <a:pt x="15613" y="1365"/>
                    <a:pt x="15678" y="1606"/>
                  </a:cubicBezTo>
                  <a:cubicBezTo>
                    <a:pt x="15686" y="1634"/>
                    <a:pt x="15659" y="1658"/>
                    <a:pt x="15635" y="1658"/>
                  </a:cubicBezTo>
                  <a:cubicBezTo>
                    <a:pt x="15622" y="1658"/>
                    <a:pt x="15609" y="1651"/>
                    <a:pt x="15602" y="1637"/>
                  </a:cubicBezTo>
                  <a:cubicBezTo>
                    <a:pt x="15494" y="1409"/>
                    <a:pt x="15422" y="1156"/>
                    <a:pt x="15346" y="917"/>
                  </a:cubicBezTo>
                  <a:cubicBezTo>
                    <a:pt x="15337" y="892"/>
                    <a:pt x="15355" y="878"/>
                    <a:pt x="15374" y="878"/>
                  </a:cubicBezTo>
                  <a:close/>
                  <a:moveTo>
                    <a:pt x="3888" y="1236"/>
                  </a:moveTo>
                  <a:cubicBezTo>
                    <a:pt x="3902" y="1236"/>
                    <a:pt x="3918" y="1249"/>
                    <a:pt x="3914" y="1266"/>
                  </a:cubicBezTo>
                  <a:cubicBezTo>
                    <a:pt x="3882" y="1397"/>
                    <a:pt x="3855" y="1521"/>
                    <a:pt x="3858" y="1658"/>
                  </a:cubicBezTo>
                  <a:cubicBezTo>
                    <a:pt x="3858" y="1667"/>
                    <a:pt x="3849" y="1673"/>
                    <a:pt x="3841" y="1673"/>
                  </a:cubicBezTo>
                  <a:cubicBezTo>
                    <a:pt x="3834" y="1673"/>
                    <a:pt x="3828" y="1670"/>
                    <a:pt x="3827" y="1662"/>
                  </a:cubicBezTo>
                  <a:cubicBezTo>
                    <a:pt x="3809" y="1523"/>
                    <a:pt x="3815" y="1378"/>
                    <a:pt x="3870" y="1248"/>
                  </a:cubicBezTo>
                  <a:cubicBezTo>
                    <a:pt x="3874" y="1239"/>
                    <a:pt x="3880" y="1236"/>
                    <a:pt x="3888" y="1236"/>
                  </a:cubicBezTo>
                  <a:close/>
                  <a:moveTo>
                    <a:pt x="16504" y="1426"/>
                  </a:moveTo>
                  <a:cubicBezTo>
                    <a:pt x="16533" y="1426"/>
                    <a:pt x="16549" y="1466"/>
                    <a:pt x="16520" y="1485"/>
                  </a:cubicBezTo>
                  <a:cubicBezTo>
                    <a:pt x="16379" y="1581"/>
                    <a:pt x="16227" y="1659"/>
                    <a:pt x="16077" y="1741"/>
                  </a:cubicBezTo>
                  <a:cubicBezTo>
                    <a:pt x="16072" y="1744"/>
                    <a:pt x="16067" y="1745"/>
                    <a:pt x="16063" y="1745"/>
                  </a:cubicBezTo>
                  <a:cubicBezTo>
                    <a:pt x="16037" y="1745"/>
                    <a:pt x="16022" y="1707"/>
                    <a:pt x="16049" y="1691"/>
                  </a:cubicBezTo>
                  <a:cubicBezTo>
                    <a:pt x="16193" y="1600"/>
                    <a:pt x="16335" y="1506"/>
                    <a:pt x="16488" y="1430"/>
                  </a:cubicBezTo>
                  <a:cubicBezTo>
                    <a:pt x="16493" y="1427"/>
                    <a:pt x="16499" y="1426"/>
                    <a:pt x="16504" y="1426"/>
                  </a:cubicBezTo>
                  <a:close/>
                  <a:moveTo>
                    <a:pt x="2689" y="1355"/>
                  </a:moveTo>
                  <a:cubicBezTo>
                    <a:pt x="2692" y="1355"/>
                    <a:pt x="2694" y="1355"/>
                    <a:pt x="2697" y="1357"/>
                  </a:cubicBezTo>
                  <a:cubicBezTo>
                    <a:pt x="2951" y="1460"/>
                    <a:pt x="3208" y="1615"/>
                    <a:pt x="3372" y="1841"/>
                  </a:cubicBezTo>
                  <a:cubicBezTo>
                    <a:pt x="3388" y="1862"/>
                    <a:pt x="3366" y="1885"/>
                    <a:pt x="3344" y="1885"/>
                  </a:cubicBezTo>
                  <a:cubicBezTo>
                    <a:pt x="3337" y="1885"/>
                    <a:pt x="3330" y="1883"/>
                    <a:pt x="3324" y="1877"/>
                  </a:cubicBezTo>
                  <a:cubicBezTo>
                    <a:pt x="3123" y="1688"/>
                    <a:pt x="2932" y="1517"/>
                    <a:pt x="2679" y="1400"/>
                  </a:cubicBezTo>
                  <a:cubicBezTo>
                    <a:pt x="2657" y="1391"/>
                    <a:pt x="2668" y="1355"/>
                    <a:pt x="2689" y="1355"/>
                  </a:cubicBezTo>
                  <a:close/>
                  <a:moveTo>
                    <a:pt x="18641" y="2029"/>
                  </a:moveTo>
                  <a:cubicBezTo>
                    <a:pt x="18653" y="2029"/>
                    <a:pt x="18666" y="2037"/>
                    <a:pt x="18667" y="2054"/>
                  </a:cubicBezTo>
                  <a:cubicBezTo>
                    <a:pt x="18679" y="2220"/>
                    <a:pt x="18687" y="2385"/>
                    <a:pt x="18675" y="2551"/>
                  </a:cubicBezTo>
                  <a:cubicBezTo>
                    <a:pt x="18674" y="2574"/>
                    <a:pt x="18657" y="2586"/>
                    <a:pt x="18640" y="2586"/>
                  </a:cubicBezTo>
                  <a:cubicBezTo>
                    <a:pt x="18623" y="2586"/>
                    <a:pt x="18606" y="2574"/>
                    <a:pt x="18605" y="2551"/>
                  </a:cubicBezTo>
                  <a:cubicBezTo>
                    <a:pt x="18593" y="2385"/>
                    <a:pt x="18602" y="2220"/>
                    <a:pt x="18613" y="2054"/>
                  </a:cubicBezTo>
                  <a:cubicBezTo>
                    <a:pt x="18615" y="2037"/>
                    <a:pt x="18628" y="2029"/>
                    <a:pt x="18641" y="2029"/>
                  </a:cubicBezTo>
                  <a:close/>
                  <a:moveTo>
                    <a:pt x="761" y="2031"/>
                  </a:moveTo>
                  <a:cubicBezTo>
                    <a:pt x="773" y="2031"/>
                    <a:pt x="786" y="2040"/>
                    <a:pt x="788" y="2054"/>
                  </a:cubicBezTo>
                  <a:cubicBezTo>
                    <a:pt x="797" y="2140"/>
                    <a:pt x="787" y="2225"/>
                    <a:pt x="792" y="2311"/>
                  </a:cubicBezTo>
                  <a:cubicBezTo>
                    <a:pt x="799" y="2407"/>
                    <a:pt x="815" y="2501"/>
                    <a:pt x="838" y="2594"/>
                  </a:cubicBezTo>
                  <a:cubicBezTo>
                    <a:pt x="843" y="2612"/>
                    <a:pt x="828" y="2624"/>
                    <a:pt x="813" y="2624"/>
                  </a:cubicBezTo>
                  <a:cubicBezTo>
                    <a:pt x="804" y="2624"/>
                    <a:pt x="795" y="2619"/>
                    <a:pt x="791" y="2608"/>
                  </a:cubicBezTo>
                  <a:cubicBezTo>
                    <a:pt x="742" y="2438"/>
                    <a:pt x="694" y="2223"/>
                    <a:pt x="740" y="2048"/>
                  </a:cubicBezTo>
                  <a:cubicBezTo>
                    <a:pt x="743" y="2036"/>
                    <a:pt x="752" y="2031"/>
                    <a:pt x="761" y="2031"/>
                  </a:cubicBezTo>
                  <a:close/>
                  <a:moveTo>
                    <a:pt x="18620" y="3063"/>
                  </a:moveTo>
                  <a:cubicBezTo>
                    <a:pt x="18637" y="3063"/>
                    <a:pt x="18653" y="3074"/>
                    <a:pt x="18651" y="3094"/>
                  </a:cubicBezTo>
                  <a:cubicBezTo>
                    <a:pt x="18636" y="3219"/>
                    <a:pt x="18636" y="3340"/>
                    <a:pt x="18663" y="3464"/>
                  </a:cubicBezTo>
                  <a:cubicBezTo>
                    <a:pt x="18687" y="3574"/>
                    <a:pt x="18743" y="3673"/>
                    <a:pt x="18776" y="3781"/>
                  </a:cubicBezTo>
                  <a:cubicBezTo>
                    <a:pt x="18783" y="3803"/>
                    <a:pt x="18764" y="3821"/>
                    <a:pt x="18745" y="3821"/>
                  </a:cubicBezTo>
                  <a:cubicBezTo>
                    <a:pt x="18737" y="3821"/>
                    <a:pt x="18730" y="3818"/>
                    <a:pt x="18723" y="3812"/>
                  </a:cubicBezTo>
                  <a:cubicBezTo>
                    <a:pt x="18549" y="3632"/>
                    <a:pt x="18533" y="3316"/>
                    <a:pt x="18590" y="3085"/>
                  </a:cubicBezTo>
                  <a:cubicBezTo>
                    <a:pt x="18593" y="3070"/>
                    <a:pt x="18607" y="3063"/>
                    <a:pt x="18620" y="3063"/>
                  </a:cubicBezTo>
                  <a:close/>
                  <a:moveTo>
                    <a:pt x="865" y="3273"/>
                  </a:moveTo>
                  <a:cubicBezTo>
                    <a:pt x="877" y="3273"/>
                    <a:pt x="889" y="3283"/>
                    <a:pt x="891" y="3297"/>
                  </a:cubicBezTo>
                  <a:cubicBezTo>
                    <a:pt x="914" y="3502"/>
                    <a:pt x="823" y="3724"/>
                    <a:pt x="730" y="3902"/>
                  </a:cubicBezTo>
                  <a:cubicBezTo>
                    <a:pt x="726" y="3911"/>
                    <a:pt x="719" y="3915"/>
                    <a:pt x="712" y="3915"/>
                  </a:cubicBezTo>
                  <a:cubicBezTo>
                    <a:pt x="696" y="3915"/>
                    <a:pt x="680" y="3897"/>
                    <a:pt x="689" y="3879"/>
                  </a:cubicBezTo>
                  <a:cubicBezTo>
                    <a:pt x="780" y="3684"/>
                    <a:pt x="796" y="3494"/>
                    <a:pt x="845" y="3290"/>
                  </a:cubicBezTo>
                  <a:cubicBezTo>
                    <a:pt x="848" y="3278"/>
                    <a:pt x="856" y="3273"/>
                    <a:pt x="865" y="3273"/>
                  </a:cubicBezTo>
                  <a:close/>
                  <a:moveTo>
                    <a:pt x="609" y="4308"/>
                  </a:moveTo>
                  <a:cubicBezTo>
                    <a:pt x="612" y="4308"/>
                    <a:pt x="615" y="4309"/>
                    <a:pt x="618" y="4309"/>
                  </a:cubicBezTo>
                  <a:cubicBezTo>
                    <a:pt x="703" y="4334"/>
                    <a:pt x="760" y="4412"/>
                    <a:pt x="811" y="4480"/>
                  </a:cubicBezTo>
                  <a:cubicBezTo>
                    <a:pt x="866" y="4556"/>
                    <a:pt x="910" y="4638"/>
                    <a:pt x="940" y="4728"/>
                  </a:cubicBezTo>
                  <a:cubicBezTo>
                    <a:pt x="946" y="4745"/>
                    <a:pt x="931" y="4758"/>
                    <a:pt x="916" y="4758"/>
                  </a:cubicBezTo>
                  <a:cubicBezTo>
                    <a:pt x="908" y="4758"/>
                    <a:pt x="900" y="4754"/>
                    <a:pt x="896" y="4746"/>
                  </a:cubicBezTo>
                  <a:cubicBezTo>
                    <a:pt x="855" y="4667"/>
                    <a:pt x="807" y="4594"/>
                    <a:pt x="745" y="4529"/>
                  </a:cubicBezTo>
                  <a:cubicBezTo>
                    <a:pt x="692" y="4472"/>
                    <a:pt x="619" y="4432"/>
                    <a:pt x="573" y="4367"/>
                  </a:cubicBezTo>
                  <a:cubicBezTo>
                    <a:pt x="556" y="4342"/>
                    <a:pt x="581" y="4308"/>
                    <a:pt x="609" y="4308"/>
                  </a:cubicBezTo>
                  <a:close/>
                  <a:moveTo>
                    <a:pt x="18776" y="4257"/>
                  </a:moveTo>
                  <a:cubicBezTo>
                    <a:pt x="18793" y="4257"/>
                    <a:pt x="18811" y="4276"/>
                    <a:pt x="18801" y="4298"/>
                  </a:cubicBezTo>
                  <a:cubicBezTo>
                    <a:pt x="18728" y="4466"/>
                    <a:pt x="18659" y="4643"/>
                    <a:pt x="18565" y="4801"/>
                  </a:cubicBezTo>
                  <a:cubicBezTo>
                    <a:pt x="18558" y="4813"/>
                    <a:pt x="18545" y="4818"/>
                    <a:pt x="18532" y="4818"/>
                  </a:cubicBezTo>
                  <a:cubicBezTo>
                    <a:pt x="18508" y="4818"/>
                    <a:pt x="18483" y="4798"/>
                    <a:pt x="18494" y="4771"/>
                  </a:cubicBezTo>
                  <a:cubicBezTo>
                    <a:pt x="18563" y="4597"/>
                    <a:pt x="18664" y="4434"/>
                    <a:pt x="18756" y="4271"/>
                  </a:cubicBezTo>
                  <a:cubicBezTo>
                    <a:pt x="18761" y="4261"/>
                    <a:pt x="18768" y="4257"/>
                    <a:pt x="18776" y="4257"/>
                  </a:cubicBezTo>
                  <a:close/>
                  <a:moveTo>
                    <a:pt x="18544" y="5240"/>
                  </a:moveTo>
                  <a:cubicBezTo>
                    <a:pt x="18558" y="5240"/>
                    <a:pt x="18571" y="5246"/>
                    <a:pt x="18578" y="5261"/>
                  </a:cubicBezTo>
                  <a:cubicBezTo>
                    <a:pt x="18618" y="5346"/>
                    <a:pt x="18649" y="5433"/>
                    <a:pt x="18681" y="5520"/>
                  </a:cubicBezTo>
                  <a:cubicBezTo>
                    <a:pt x="18692" y="5549"/>
                    <a:pt x="18663" y="5573"/>
                    <a:pt x="18636" y="5573"/>
                  </a:cubicBezTo>
                  <a:cubicBezTo>
                    <a:pt x="18623" y="5573"/>
                    <a:pt x="18610" y="5567"/>
                    <a:pt x="18604" y="5552"/>
                  </a:cubicBezTo>
                  <a:cubicBezTo>
                    <a:pt x="18568" y="5467"/>
                    <a:pt x="18529" y="5382"/>
                    <a:pt x="18499" y="5294"/>
                  </a:cubicBezTo>
                  <a:cubicBezTo>
                    <a:pt x="18489" y="5264"/>
                    <a:pt x="18518" y="5240"/>
                    <a:pt x="18544" y="5240"/>
                  </a:cubicBezTo>
                  <a:close/>
                  <a:moveTo>
                    <a:pt x="1015" y="5154"/>
                  </a:moveTo>
                  <a:cubicBezTo>
                    <a:pt x="1030" y="5154"/>
                    <a:pt x="1045" y="5166"/>
                    <a:pt x="1047" y="5184"/>
                  </a:cubicBezTo>
                  <a:cubicBezTo>
                    <a:pt x="1062" y="5425"/>
                    <a:pt x="930" y="5670"/>
                    <a:pt x="785" y="5852"/>
                  </a:cubicBezTo>
                  <a:cubicBezTo>
                    <a:pt x="778" y="5861"/>
                    <a:pt x="770" y="5864"/>
                    <a:pt x="761" y="5864"/>
                  </a:cubicBezTo>
                  <a:cubicBezTo>
                    <a:pt x="735" y="5864"/>
                    <a:pt x="707" y="5833"/>
                    <a:pt x="726" y="5807"/>
                  </a:cubicBezTo>
                  <a:cubicBezTo>
                    <a:pt x="876" y="5613"/>
                    <a:pt x="925" y="5407"/>
                    <a:pt x="988" y="5176"/>
                  </a:cubicBezTo>
                  <a:cubicBezTo>
                    <a:pt x="992" y="5161"/>
                    <a:pt x="1003" y="5154"/>
                    <a:pt x="1015" y="5154"/>
                  </a:cubicBezTo>
                  <a:close/>
                  <a:moveTo>
                    <a:pt x="18782" y="5896"/>
                  </a:moveTo>
                  <a:cubicBezTo>
                    <a:pt x="18793" y="5896"/>
                    <a:pt x="18804" y="5901"/>
                    <a:pt x="18810" y="5914"/>
                  </a:cubicBezTo>
                  <a:cubicBezTo>
                    <a:pt x="18901" y="6084"/>
                    <a:pt x="18888" y="6308"/>
                    <a:pt x="18837" y="6489"/>
                  </a:cubicBezTo>
                  <a:cubicBezTo>
                    <a:pt x="18832" y="6505"/>
                    <a:pt x="18820" y="6512"/>
                    <a:pt x="18807" y="6512"/>
                  </a:cubicBezTo>
                  <a:cubicBezTo>
                    <a:pt x="18787" y="6512"/>
                    <a:pt x="18766" y="6495"/>
                    <a:pt x="18772" y="6469"/>
                  </a:cubicBezTo>
                  <a:cubicBezTo>
                    <a:pt x="18813" y="6283"/>
                    <a:pt x="18780" y="6125"/>
                    <a:pt x="18745" y="5942"/>
                  </a:cubicBezTo>
                  <a:cubicBezTo>
                    <a:pt x="18740" y="5916"/>
                    <a:pt x="18762" y="5896"/>
                    <a:pt x="18782" y="5896"/>
                  </a:cubicBezTo>
                  <a:close/>
                  <a:moveTo>
                    <a:pt x="718" y="6544"/>
                  </a:moveTo>
                  <a:cubicBezTo>
                    <a:pt x="737" y="6544"/>
                    <a:pt x="757" y="6562"/>
                    <a:pt x="752" y="6585"/>
                  </a:cubicBezTo>
                  <a:cubicBezTo>
                    <a:pt x="705" y="6766"/>
                    <a:pt x="682" y="6932"/>
                    <a:pt x="733" y="7116"/>
                  </a:cubicBezTo>
                  <a:cubicBezTo>
                    <a:pt x="739" y="7139"/>
                    <a:pt x="721" y="7154"/>
                    <a:pt x="703" y="7154"/>
                  </a:cubicBezTo>
                  <a:cubicBezTo>
                    <a:pt x="690" y="7154"/>
                    <a:pt x="677" y="7147"/>
                    <a:pt x="672" y="7132"/>
                  </a:cubicBezTo>
                  <a:cubicBezTo>
                    <a:pt x="602" y="6949"/>
                    <a:pt x="595" y="6735"/>
                    <a:pt x="691" y="6560"/>
                  </a:cubicBezTo>
                  <a:cubicBezTo>
                    <a:pt x="697" y="6549"/>
                    <a:pt x="707" y="6544"/>
                    <a:pt x="718" y="6544"/>
                  </a:cubicBezTo>
                  <a:close/>
                  <a:moveTo>
                    <a:pt x="18828" y="6935"/>
                  </a:moveTo>
                  <a:cubicBezTo>
                    <a:pt x="18846" y="6935"/>
                    <a:pt x="18864" y="6947"/>
                    <a:pt x="18862" y="6969"/>
                  </a:cubicBezTo>
                  <a:cubicBezTo>
                    <a:pt x="18856" y="7107"/>
                    <a:pt x="18819" y="7246"/>
                    <a:pt x="18790" y="7381"/>
                  </a:cubicBezTo>
                  <a:cubicBezTo>
                    <a:pt x="18786" y="7399"/>
                    <a:pt x="18773" y="7407"/>
                    <a:pt x="18759" y="7407"/>
                  </a:cubicBezTo>
                  <a:cubicBezTo>
                    <a:pt x="18738" y="7407"/>
                    <a:pt x="18715" y="7389"/>
                    <a:pt x="18719" y="7361"/>
                  </a:cubicBezTo>
                  <a:cubicBezTo>
                    <a:pt x="18740" y="7228"/>
                    <a:pt x="18751" y="7088"/>
                    <a:pt x="18793" y="6960"/>
                  </a:cubicBezTo>
                  <a:cubicBezTo>
                    <a:pt x="18798" y="6943"/>
                    <a:pt x="18813" y="6935"/>
                    <a:pt x="18828" y="6935"/>
                  </a:cubicBezTo>
                  <a:close/>
                  <a:moveTo>
                    <a:pt x="16250" y="7097"/>
                  </a:moveTo>
                  <a:cubicBezTo>
                    <a:pt x="16256" y="7097"/>
                    <a:pt x="16262" y="7099"/>
                    <a:pt x="16269" y="7102"/>
                  </a:cubicBezTo>
                  <a:cubicBezTo>
                    <a:pt x="16470" y="7209"/>
                    <a:pt x="16677" y="7313"/>
                    <a:pt x="16873" y="7431"/>
                  </a:cubicBezTo>
                  <a:cubicBezTo>
                    <a:pt x="16906" y="7450"/>
                    <a:pt x="16886" y="7493"/>
                    <a:pt x="16855" y="7493"/>
                  </a:cubicBezTo>
                  <a:cubicBezTo>
                    <a:pt x="16850" y="7493"/>
                    <a:pt x="16845" y="7492"/>
                    <a:pt x="16839" y="7490"/>
                  </a:cubicBezTo>
                  <a:cubicBezTo>
                    <a:pt x="16632" y="7389"/>
                    <a:pt x="16432" y="7276"/>
                    <a:pt x="16231" y="7165"/>
                  </a:cubicBezTo>
                  <a:cubicBezTo>
                    <a:pt x="16196" y="7145"/>
                    <a:pt x="16218" y="7097"/>
                    <a:pt x="16250" y="7097"/>
                  </a:cubicBezTo>
                  <a:close/>
                  <a:moveTo>
                    <a:pt x="3396" y="7233"/>
                  </a:moveTo>
                  <a:cubicBezTo>
                    <a:pt x="3423" y="7233"/>
                    <a:pt x="3438" y="7280"/>
                    <a:pt x="3410" y="7294"/>
                  </a:cubicBezTo>
                  <a:cubicBezTo>
                    <a:pt x="3262" y="7370"/>
                    <a:pt x="3115" y="7451"/>
                    <a:pt x="2959" y="7508"/>
                  </a:cubicBezTo>
                  <a:cubicBezTo>
                    <a:pt x="2955" y="7509"/>
                    <a:pt x="2951" y="7510"/>
                    <a:pt x="2947" y="7510"/>
                  </a:cubicBezTo>
                  <a:cubicBezTo>
                    <a:pt x="2914" y="7510"/>
                    <a:pt x="2897" y="7457"/>
                    <a:pt x="2930" y="7438"/>
                  </a:cubicBezTo>
                  <a:cubicBezTo>
                    <a:pt x="3074" y="7357"/>
                    <a:pt x="3232" y="7298"/>
                    <a:pt x="3385" y="7235"/>
                  </a:cubicBezTo>
                  <a:cubicBezTo>
                    <a:pt x="3389" y="7234"/>
                    <a:pt x="3392" y="7233"/>
                    <a:pt x="3396" y="7233"/>
                  </a:cubicBezTo>
                  <a:close/>
                  <a:moveTo>
                    <a:pt x="15653" y="7278"/>
                  </a:moveTo>
                  <a:cubicBezTo>
                    <a:pt x="15675" y="7278"/>
                    <a:pt x="15700" y="7302"/>
                    <a:pt x="15696" y="7328"/>
                  </a:cubicBezTo>
                  <a:cubicBezTo>
                    <a:pt x="15670" y="7504"/>
                    <a:pt x="15560" y="7669"/>
                    <a:pt x="15447" y="7801"/>
                  </a:cubicBezTo>
                  <a:cubicBezTo>
                    <a:pt x="15438" y="7811"/>
                    <a:pt x="15427" y="7815"/>
                    <a:pt x="15417" y="7815"/>
                  </a:cubicBezTo>
                  <a:cubicBezTo>
                    <a:pt x="15385" y="7815"/>
                    <a:pt x="15356" y="7771"/>
                    <a:pt x="15384" y="7736"/>
                  </a:cubicBezTo>
                  <a:cubicBezTo>
                    <a:pt x="15496" y="7603"/>
                    <a:pt x="15554" y="7455"/>
                    <a:pt x="15624" y="7298"/>
                  </a:cubicBezTo>
                  <a:cubicBezTo>
                    <a:pt x="15631" y="7284"/>
                    <a:pt x="15642" y="7278"/>
                    <a:pt x="15653" y="7278"/>
                  </a:cubicBezTo>
                  <a:close/>
                  <a:moveTo>
                    <a:pt x="2352" y="7632"/>
                  </a:moveTo>
                  <a:cubicBezTo>
                    <a:pt x="2377" y="7632"/>
                    <a:pt x="2396" y="7669"/>
                    <a:pt x="2376" y="7691"/>
                  </a:cubicBezTo>
                  <a:cubicBezTo>
                    <a:pt x="2295" y="7774"/>
                    <a:pt x="2188" y="7824"/>
                    <a:pt x="2077" y="7824"/>
                  </a:cubicBezTo>
                  <a:cubicBezTo>
                    <a:pt x="2030" y="7824"/>
                    <a:pt x="1982" y="7815"/>
                    <a:pt x="1935" y="7795"/>
                  </a:cubicBezTo>
                  <a:cubicBezTo>
                    <a:pt x="1900" y="7781"/>
                    <a:pt x="1917" y="7720"/>
                    <a:pt x="1953" y="7720"/>
                  </a:cubicBezTo>
                  <a:cubicBezTo>
                    <a:pt x="1954" y="7720"/>
                    <a:pt x="1955" y="7720"/>
                    <a:pt x="1956" y="7720"/>
                  </a:cubicBezTo>
                  <a:cubicBezTo>
                    <a:pt x="1985" y="7723"/>
                    <a:pt x="2014" y="7725"/>
                    <a:pt x="2043" y="7725"/>
                  </a:cubicBezTo>
                  <a:cubicBezTo>
                    <a:pt x="2147" y="7725"/>
                    <a:pt x="2246" y="7703"/>
                    <a:pt x="2336" y="7638"/>
                  </a:cubicBezTo>
                  <a:cubicBezTo>
                    <a:pt x="2342" y="7634"/>
                    <a:pt x="2347" y="7632"/>
                    <a:pt x="2352" y="7632"/>
                  </a:cubicBezTo>
                  <a:close/>
                  <a:moveTo>
                    <a:pt x="922" y="7575"/>
                  </a:moveTo>
                  <a:cubicBezTo>
                    <a:pt x="935" y="7575"/>
                    <a:pt x="947" y="7581"/>
                    <a:pt x="955" y="7593"/>
                  </a:cubicBezTo>
                  <a:cubicBezTo>
                    <a:pt x="1019" y="7704"/>
                    <a:pt x="1141" y="7778"/>
                    <a:pt x="1266" y="7778"/>
                  </a:cubicBezTo>
                  <a:cubicBezTo>
                    <a:pt x="1311" y="7778"/>
                    <a:pt x="1355" y="7769"/>
                    <a:pt x="1398" y="7748"/>
                  </a:cubicBezTo>
                  <a:cubicBezTo>
                    <a:pt x="1403" y="7746"/>
                    <a:pt x="1407" y="7745"/>
                    <a:pt x="1411" y="7745"/>
                  </a:cubicBezTo>
                  <a:cubicBezTo>
                    <a:pt x="1436" y="7745"/>
                    <a:pt x="1451" y="7780"/>
                    <a:pt x="1426" y="7795"/>
                  </a:cubicBezTo>
                  <a:cubicBezTo>
                    <a:pt x="1363" y="7832"/>
                    <a:pt x="1294" y="7849"/>
                    <a:pt x="1226" y="7849"/>
                  </a:cubicBezTo>
                  <a:cubicBezTo>
                    <a:pt x="1081" y="7849"/>
                    <a:pt x="941" y="7769"/>
                    <a:pt x="883" y="7623"/>
                  </a:cubicBezTo>
                  <a:cubicBezTo>
                    <a:pt x="872" y="7596"/>
                    <a:pt x="897" y="7575"/>
                    <a:pt x="922" y="7575"/>
                  </a:cubicBezTo>
                  <a:close/>
                  <a:moveTo>
                    <a:pt x="17297" y="7637"/>
                  </a:moveTo>
                  <a:cubicBezTo>
                    <a:pt x="17300" y="7637"/>
                    <a:pt x="17304" y="7638"/>
                    <a:pt x="17307" y="7639"/>
                  </a:cubicBezTo>
                  <a:cubicBezTo>
                    <a:pt x="17546" y="7741"/>
                    <a:pt x="17786" y="7777"/>
                    <a:pt x="18044" y="7785"/>
                  </a:cubicBezTo>
                  <a:cubicBezTo>
                    <a:pt x="18087" y="7786"/>
                    <a:pt x="18085" y="7844"/>
                    <a:pt x="18044" y="7850"/>
                  </a:cubicBezTo>
                  <a:cubicBezTo>
                    <a:pt x="18003" y="7854"/>
                    <a:pt x="17962" y="7856"/>
                    <a:pt x="17922" y="7856"/>
                  </a:cubicBezTo>
                  <a:cubicBezTo>
                    <a:pt x="17700" y="7856"/>
                    <a:pt x="17481" y="7793"/>
                    <a:pt x="17286" y="7692"/>
                  </a:cubicBezTo>
                  <a:cubicBezTo>
                    <a:pt x="17260" y="7678"/>
                    <a:pt x="17273" y="7637"/>
                    <a:pt x="17297" y="7637"/>
                  </a:cubicBezTo>
                  <a:close/>
                  <a:moveTo>
                    <a:pt x="3779" y="7591"/>
                  </a:moveTo>
                  <a:cubicBezTo>
                    <a:pt x="3792" y="7591"/>
                    <a:pt x="3805" y="7597"/>
                    <a:pt x="3811" y="7613"/>
                  </a:cubicBezTo>
                  <a:cubicBezTo>
                    <a:pt x="3870" y="7759"/>
                    <a:pt x="3926" y="7904"/>
                    <a:pt x="3973" y="8055"/>
                  </a:cubicBezTo>
                  <a:cubicBezTo>
                    <a:pt x="3980" y="8080"/>
                    <a:pt x="3962" y="8095"/>
                    <a:pt x="3942" y="8095"/>
                  </a:cubicBezTo>
                  <a:cubicBezTo>
                    <a:pt x="3929" y="8095"/>
                    <a:pt x="3915" y="8088"/>
                    <a:pt x="3909" y="8073"/>
                  </a:cubicBezTo>
                  <a:cubicBezTo>
                    <a:pt x="3848" y="7927"/>
                    <a:pt x="3797" y="7779"/>
                    <a:pt x="3748" y="7630"/>
                  </a:cubicBezTo>
                  <a:cubicBezTo>
                    <a:pt x="3741" y="7605"/>
                    <a:pt x="3759" y="7591"/>
                    <a:pt x="3779" y="7591"/>
                  </a:cubicBezTo>
                  <a:close/>
                  <a:moveTo>
                    <a:pt x="8508" y="7929"/>
                  </a:moveTo>
                  <a:cubicBezTo>
                    <a:pt x="8508" y="7929"/>
                    <a:pt x="8509" y="7929"/>
                    <a:pt x="8510" y="7929"/>
                  </a:cubicBezTo>
                  <a:cubicBezTo>
                    <a:pt x="8736" y="7939"/>
                    <a:pt x="8968" y="7978"/>
                    <a:pt x="9170" y="8089"/>
                  </a:cubicBezTo>
                  <a:cubicBezTo>
                    <a:pt x="9195" y="8103"/>
                    <a:pt x="9182" y="8142"/>
                    <a:pt x="9156" y="8142"/>
                  </a:cubicBezTo>
                  <a:cubicBezTo>
                    <a:pt x="9153" y="8142"/>
                    <a:pt x="9150" y="8141"/>
                    <a:pt x="9147" y="8140"/>
                  </a:cubicBezTo>
                  <a:cubicBezTo>
                    <a:pt x="8936" y="8071"/>
                    <a:pt x="8734" y="8007"/>
                    <a:pt x="8510" y="7992"/>
                  </a:cubicBezTo>
                  <a:cubicBezTo>
                    <a:pt x="8470" y="7990"/>
                    <a:pt x="8468" y="7929"/>
                    <a:pt x="8508" y="7929"/>
                  </a:cubicBezTo>
                  <a:close/>
                  <a:moveTo>
                    <a:pt x="11424" y="8024"/>
                  </a:moveTo>
                  <a:cubicBezTo>
                    <a:pt x="11616" y="8024"/>
                    <a:pt x="11807" y="8042"/>
                    <a:pt x="11994" y="8085"/>
                  </a:cubicBezTo>
                  <a:cubicBezTo>
                    <a:pt x="12030" y="8093"/>
                    <a:pt x="12024" y="8152"/>
                    <a:pt x="11989" y="8152"/>
                  </a:cubicBezTo>
                  <a:cubicBezTo>
                    <a:pt x="11988" y="8152"/>
                    <a:pt x="11987" y="8152"/>
                    <a:pt x="11986" y="8152"/>
                  </a:cubicBezTo>
                  <a:cubicBezTo>
                    <a:pt x="11731" y="8118"/>
                    <a:pt x="11480" y="8095"/>
                    <a:pt x="11225" y="8095"/>
                  </a:cubicBezTo>
                  <a:cubicBezTo>
                    <a:pt x="11214" y="8095"/>
                    <a:pt x="11202" y="8095"/>
                    <a:pt x="11191" y="8095"/>
                  </a:cubicBezTo>
                  <a:cubicBezTo>
                    <a:pt x="11191" y="8095"/>
                    <a:pt x="11190" y="8095"/>
                    <a:pt x="11190" y="8095"/>
                  </a:cubicBezTo>
                  <a:cubicBezTo>
                    <a:pt x="11149" y="8095"/>
                    <a:pt x="11151" y="8034"/>
                    <a:pt x="11191" y="8032"/>
                  </a:cubicBezTo>
                  <a:cubicBezTo>
                    <a:pt x="11268" y="8027"/>
                    <a:pt x="11346" y="8024"/>
                    <a:pt x="11424" y="8024"/>
                  </a:cubicBezTo>
                  <a:close/>
                  <a:moveTo>
                    <a:pt x="7619" y="8132"/>
                  </a:moveTo>
                  <a:cubicBezTo>
                    <a:pt x="7647" y="8132"/>
                    <a:pt x="7646" y="8176"/>
                    <a:pt x="7622" y="8186"/>
                  </a:cubicBezTo>
                  <a:cubicBezTo>
                    <a:pt x="7447" y="8251"/>
                    <a:pt x="7254" y="8279"/>
                    <a:pt x="7072" y="8319"/>
                  </a:cubicBezTo>
                  <a:cubicBezTo>
                    <a:pt x="7070" y="8319"/>
                    <a:pt x="7068" y="8319"/>
                    <a:pt x="7066" y="8319"/>
                  </a:cubicBezTo>
                  <a:cubicBezTo>
                    <a:pt x="7042" y="8319"/>
                    <a:pt x="7034" y="8284"/>
                    <a:pt x="7060" y="8277"/>
                  </a:cubicBezTo>
                  <a:cubicBezTo>
                    <a:pt x="7243" y="8225"/>
                    <a:pt x="7426" y="8157"/>
                    <a:pt x="7614" y="8133"/>
                  </a:cubicBezTo>
                  <a:cubicBezTo>
                    <a:pt x="7616" y="8133"/>
                    <a:pt x="7618" y="8132"/>
                    <a:pt x="7619" y="8132"/>
                  </a:cubicBezTo>
                  <a:close/>
                  <a:moveTo>
                    <a:pt x="10448" y="8172"/>
                  </a:moveTo>
                  <a:cubicBezTo>
                    <a:pt x="10481" y="8172"/>
                    <a:pt x="10493" y="8225"/>
                    <a:pt x="10464" y="8239"/>
                  </a:cubicBezTo>
                  <a:cubicBezTo>
                    <a:pt x="10281" y="8320"/>
                    <a:pt x="10082" y="8368"/>
                    <a:pt x="9895" y="8439"/>
                  </a:cubicBezTo>
                  <a:cubicBezTo>
                    <a:pt x="9852" y="8456"/>
                    <a:pt x="9808" y="8483"/>
                    <a:pt x="9763" y="8483"/>
                  </a:cubicBezTo>
                  <a:cubicBezTo>
                    <a:pt x="9757" y="8483"/>
                    <a:pt x="9751" y="8483"/>
                    <a:pt x="9746" y="8482"/>
                  </a:cubicBezTo>
                  <a:cubicBezTo>
                    <a:pt x="9674" y="8469"/>
                    <a:pt x="9547" y="8335"/>
                    <a:pt x="9487" y="8289"/>
                  </a:cubicBezTo>
                  <a:cubicBezTo>
                    <a:pt x="9462" y="8269"/>
                    <a:pt x="9477" y="8230"/>
                    <a:pt x="9502" y="8230"/>
                  </a:cubicBezTo>
                  <a:cubicBezTo>
                    <a:pt x="9507" y="8230"/>
                    <a:pt x="9512" y="8232"/>
                    <a:pt x="9518" y="8235"/>
                  </a:cubicBezTo>
                  <a:cubicBezTo>
                    <a:pt x="9589" y="8282"/>
                    <a:pt x="9682" y="8377"/>
                    <a:pt x="9766" y="8386"/>
                  </a:cubicBezTo>
                  <a:cubicBezTo>
                    <a:pt x="9770" y="8386"/>
                    <a:pt x="9774" y="8387"/>
                    <a:pt x="9778" y="8387"/>
                  </a:cubicBezTo>
                  <a:cubicBezTo>
                    <a:pt x="9839" y="8387"/>
                    <a:pt x="9908" y="8343"/>
                    <a:pt x="9965" y="8321"/>
                  </a:cubicBezTo>
                  <a:cubicBezTo>
                    <a:pt x="10120" y="8259"/>
                    <a:pt x="10280" y="8195"/>
                    <a:pt x="10444" y="8172"/>
                  </a:cubicBezTo>
                  <a:cubicBezTo>
                    <a:pt x="10446" y="8172"/>
                    <a:pt x="10447" y="8172"/>
                    <a:pt x="10448" y="8172"/>
                  </a:cubicBezTo>
                  <a:close/>
                  <a:moveTo>
                    <a:pt x="12480" y="8228"/>
                  </a:moveTo>
                  <a:cubicBezTo>
                    <a:pt x="12481" y="8228"/>
                    <a:pt x="12482" y="8228"/>
                    <a:pt x="12483" y="8228"/>
                  </a:cubicBezTo>
                  <a:cubicBezTo>
                    <a:pt x="12697" y="8245"/>
                    <a:pt x="12918" y="8306"/>
                    <a:pt x="13093" y="8437"/>
                  </a:cubicBezTo>
                  <a:cubicBezTo>
                    <a:pt x="13117" y="8456"/>
                    <a:pt x="13103" y="8492"/>
                    <a:pt x="13078" y="8492"/>
                  </a:cubicBezTo>
                  <a:cubicBezTo>
                    <a:pt x="13073" y="8492"/>
                    <a:pt x="13068" y="8490"/>
                    <a:pt x="13063" y="8487"/>
                  </a:cubicBezTo>
                  <a:cubicBezTo>
                    <a:pt x="12876" y="8386"/>
                    <a:pt x="12696" y="8308"/>
                    <a:pt x="12483" y="8286"/>
                  </a:cubicBezTo>
                  <a:cubicBezTo>
                    <a:pt x="12446" y="8282"/>
                    <a:pt x="12445" y="8228"/>
                    <a:pt x="12480" y="8228"/>
                  </a:cubicBezTo>
                  <a:close/>
                  <a:moveTo>
                    <a:pt x="15314" y="8275"/>
                  </a:moveTo>
                  <a:cubicBezTo>
                    <a:pt x="15340" y="8275"/>
                    <a:pt x="15366" y="8306"/>
                    <a:pt x="15349" y="8334"/>
                  </a:cubicBezTo>
                  <a:cubicBezTo>
                    <a:pt x="15223" y="8532"/>
                    <a:pt x="15008" y="8659"/>
                    <a:pt x="14778" y="8700"/>
                  </a:cubicBezTo>
                  <a:cubicBezTo>
                    <a:pt x="14776" y="8701"/>
                    <a:pt x="14773" y="8701"/>
                    <a:pt x="14770" y="8701"/>
                  </a:cubicBezTo>
                  <a:cubicBezTo>
                    <a:pt x="14724" y="8701"/>
                    <a:pt x="14706" y="8633"/>
                    <a:pt x="14756" y="8620"/>
                  </a:cubicBezTo>
                  <a:cubicBezTo>
                    <a:pt x="14971" y="8567"/>
                    <a:pt x="15138" y="8447"/>
                    <a:pt x="15288" y="8287"/>
                  </a:cubicBezTo>
                  <a:cubicBezTo>
                    <a:pt x="15295" y="8278"/>
                    <a:pt x="15305" y="8275"/>
                    <a:pt x="15314" y="8275"/>
                  </a:cubicBezTo>
                  <a:close/>
                  <a:moveTo>
                    <a:pt x="6328" y="8554"/>
                  </a:moveTo>
                  <a:cubicBezTo>
                    <a:pt x="6360" y="8554"/>
                    <a:pt x="6372" y="8602"/>
                    <a:pt x="6338" y="8611"/>
                  </a:cubicBezTo>
                  <a:cubicBezTo>
                    <a:pt x="6155" y="8661"/>
                    <a:pt x="5970" y="8697"/>
                    <a:pt x="5786" y="8736"/>
                  </a:cubicBezTo>
                  <a:cubicBezTo>
                    <a:pt x="5783" y="8737"/>
                    <a:pt x="5781" y="8737"/>
                    <a:pt x="5779" y="8737"/>
                  </a:cubicBezTo>
                  <a:cubicBezTo>
                    <a:pt x="5747" y="8737"/>
                    <a:pt x="5736" y="8689"/>
                    <a:pt x="5769" y="8680"/>
                  </a:cubicBezTo>
                  <a:cubicBezTo>
                    <a:pt x="5953" y="8636"/>
                    <a:pt x="6136" y="8589"/>
                    <a:pt x="6322" y="8555"/>
                  </a:cubicBezTo>
                  <a:cubicBezTo>
                    <a:pt x="6324" y="8554"/>
                    <a:pt x="6326" y="8554"/>
                    <a:pt x="6328" y="8554"/>
                  </a:cubicBezTo>
                  <a:close/>
                  <a:moveTo>
                    <a:pt x="13528" y="8561"/>
                  </a:moveTo>
                  <a:cubicBezTo>
                    <a:pt x="13532" y="8561"/>
                    <a:pt x="13535" y="8562"/>
                    <a:pt x="13539" y="8563"/>
                  </a:cubicBezTo>
                  <a:cubicBezTo>
                    <a:pt x="13744" y="8644"/>
                    <a:pt x="13953" y="8673"/>
                    <a:pt x="14170" y="8685"/>
                  </a:cubicBezTo>
                  <a:cubicBezTo>
                    <a:pt x="14216" y="8687"/>
                    <a:pt x="14215" y="8750"/>
                    <a:pt x="14170" y="8755"/>
                  </a:cubicBezTo>
                  <a:cubicBezTo>
                    <a:pt x="14137" y="8758"/>
                    <a:pt x="14104" y="8759"/>
                    <a:pt x="14071" y="8759"/>
                  </a:cubicBezTo>
                  <a:cubicBezTo>
                    <a:pt x="13877" y="8759"/>
                    <a:pt x="13690" y="8708"/>
                    <a:pt x="13511" y="8631"/>
                  </a:cubicBezTo>
                  <a:cubicBezTo>
                    <a:pt x="13478" y="8616"/>
                    <a:pt x="13496" y="8561"/>
                    <a:pt x="13528" y="8561"/>
                  </a:cubicBezTo>
                  <a:close/>
                  <a:moveTo>
                    <a:pt x="4378" y="8441"/>
                  </a:moveTo>
                  <a:cubicBezTo>
                    <a:pt x="4386" y="8441"/>
                    <a:pt x="4394" y="8445"/>
                    <a:pt x="4400" y="8454"/>
                  </a:cubicBezTo>
                  <a:cubicBezTo>
                    <a:pt x="4518" y="8636"/>
                    <a:pt x="4707" y="8716"/>
                    <a:pt x="4917" y="8716"/>
                  </a:cubicBezTo>
                  <a:cubicBezTo>
                    <a:pt x="4922" y="8716"/>
                    <a:pt x="4928" y="8716"/>
                    <a:pt x="4933" y="8716"/>
                  </a:cubicBezTo>
                  <a:cubicBezTo>
                    <a:pt x="4933" y="8716"/>
                    <a:pt x="4934" y="8716"/>
                    <a:pt x="4934" y="8716"/>
                  </a:cubicBezTo>
                  <a:cubicBezTo>
                    <a:pt x="4968" y="8716"/>
                    <a:pt x="4978" y="8774"/>
                    <a:pt x="4942" y="8779"/>
                  </a:cubicBezTo>
                  <a:cubicBezTo>
                    <a:pt x="4916" y="8783"/>
                    <a:pt x="4890" y="8785"/>
                    <a:pt x="4864" y="8785"/>
                  </a:cubicBezTo>
                  <a:cubicBezTo>
                    <a:pt x="4655" y="8785"/>
                    <a:pt x="4460" y="8661"/>
                    <a:pt x="4353" y="8481"/>
                  </a:cubicBezTo>
                  <a:cubicBezTo>
                    <a:pt x="4340" y="8460"/>
                    <a:pt x="4359" y="8441"/>
                    <a:pt x="4378" y="8441"/>
                  </a:cubicBezTo>
                  <a:close/>
                  <a:moveTo>
                    <a:pt x="9688" y="1"/>
                  </a:moveTo>
                  <a:cubicBezTo>
                    <a:pt x="9304" y="568"/>
                    <a:pt x="8654" y="920"/>
                    <a:pt x="7984" y="920"/>
                  </a:cubicBezTo>
                  <a:cubicBezTo>
                    <a:pt x="7768" y="920"/>
                    <a:pt x="7551" y="884"/>
                    <a:pt x="7339" y="806"/>
                  </a:cubicBezTo>
                  <a:cubicBezTo>
                    <a:pt x="6639" y="550"/>
                    <a:pt x="6105" y="112"/>
                    <a:pt x="5328" y="66"/>
                  </a:cubicBezTo>
                  <a:cubicBezTo>
                    <a:pt x="5279" y="63"/>
                    <a:pt x="5228" y="62"/>
                    <a:pt x="5176" y="62"/>
                  </a:cubicBezTo>
                  <a:cubicBezTo>
                    <a:pt x="4417" y="62"/>
                    <a:pt x="3387" y="372"/>
                    <a:pt x="3502" y="1305"/>
                  </a:cubicBezTo>
                  <a:cubicBezTo>
                    <a:pt x="3509" y="1362"/>
                    <a:pt x="3463" y="1389"/>
                    <a:pt x="3416" y="1389"/>
                  </a:cubicBezTo>
                  <a:cubicBezTo>
                    <a:pt x="3392" y="1389"/>
                    <a:pt x="3368" y="1382"/>
                    <a:pt x="3351" y="1368"/>
                  </a:cubicBezTo>
                  <a:cubicBezTo>
                    <a:pt x="2864" y="980"/>
                    <a:pt x="2023" y="582"/>
                    <a:pt x="1337" y="582"/>
                  </a:cubicBezTo>
                  <a:cubicBezTo>
                    <a:pt x="743" y="582"/>
                    <a:pt x="266" y="880"/>
                    <a:pt x="236" y="1740"/>
                  </a:cubicBezTo>
                  <a:cubicBezTo>
                    <a:pt x="213" y="2395"/>
                    <a:pt x="886" y="3891"/>
                    <a:pt x="1" y="4257"/>
                  </a:cubicBezTo>
                  <a:cubicBezTo>
                    <a:pt x="1047" y="4739"/>
                    <a:pt x="207" y="6070"/>
                    <a:pt x="188" y="6835"/>
                  </a:cubicBezTo>
                  <a:cubicBezTo>
                    <a:pt x="167" y="7630"/>
                    <a:pt x="719" y="8210"/>
                    <a:pt x="1508" y="8245"/>
                  </a:cubicBezTo>
                  <a:cubicBezTo>
                    <a:pt x="1535" y="8246"/>
                    <a:pt x="1563" y="8247"/>
                    <a:pt x="1590" y="8247"/>
                  </a:cubicBezTo>
                  <a:cubicBezTo>
                    <a:pt x="2251" y="8247"/>
                    <a:pt x="2825" y="7881"/>
                    <a:pt x="3424" y="7642"/>
                  </a:cubicBezTo>
                  <a:cubicBezTo>
                    <a:pt x="3429" y="7640"/>
                    <a:pt x="3434" y="7639"/>
                    <a:pt x="3438" y="7639"/>
                  </a:cubicBezTo>
                  <a:cubicBezTo>
                    <a:pt x="3463" y="7639"/>
                    <a:pt x="3473" y="7670"/>
                    <a:pt x="3465" y="7694"/>
                  </a:cubicBezTo>
                  <a:cubicBezTo>
                    <a:pt x="3478" y="7705"/>
                    <a:pt x="3487" y="7720"/>
                    <a:pt x="3488" y="7742"/>
                  </a:cubicBezTo>
                  <a:cubicBezTo>
                    <a:pt x="3561" y="8552"/>
                    <a:pt x="4171" y="9152"/>
                    <a:pt x="4989" y="9195"/>
                  </a:cubicBezTo>
                  <a:cubicBezTo>
                    <a:pt x="5029" y="9197"/>
                    <a:pt x="5070" y="9198"/>
                    <a:pt x="5110" y="9198"/>
                  </a:cubicBezTo>
                  <a:cubicBezTo>
                    <a:pt x="5760" y="9198"/>
                    <a:pt x="6376" y="8926"/>
                    <a:pt x="6976" y="8705"/>
                  </a:cubicBezTo>
                  <a:cubicBezTo>
                    <a:pt x="7411" y="8545"/>
                    <a:pt x="7881" y="8396"/>
                    <a:pt x="8351" y="8396"/>
                  </a:cubicBezTo>
                  <a:cubicBezTo>
                    <a:pt x="8493" y="8396"/>
                    <a:pt x="8635" y="8410"/>
                    <a:pt x="8776" y="8440"/>
                  </a:cubicBezTo>
                  <a:cubicBezTo>
                    <a:pt x="9143" y="8521"/>
                    <a:pt x="9573" y="8737"/>
                    <a:pt x="9688" y="9120"/>
                  </a:cubicBezTo>
                  <a:cubicBezTo>
                    <a:pt x="9804" y="8737"/>
                    <a:pt x="10234" y="8521"/>
                    <a:pt x="10601" y="8440"/>
                  </a:cubicBezTo>
                  <a:cubicBezTo>
                    <a:pt x="10742" y="8410"/>
                    <a:pt x="10884" y="8396"/>
                    <a:pt x="11026" y="8396"/>
                  </a:cubicBezTo>
                  <a:cubicBezTo>
                    <a:pt x="11496" y="8396"/>
                    <a:pt x="11965" y="8545"/>
                    <a:pt x="12400" y="8705"/>
                  </a:cubicBezTo>
                  <a:cubicBezTo>
                    <a:pt x="13001" y="8926"/>
                    <a:pt x="13617" y="9198"/>
                    <a:pt x="14267" y="9198"/>
                  </a:cubicBezTo>
                  <a:cubicBezTo>
                    <a:pt x="14307" y="9198"/>
                    <a:pt x="14348" y="9197"/>
                    <a:pt x="14388" y="9195"/>
                  </a:cubicBezTo>
                  <a:cubicBezTo>
                    <a:pt x="15206" y="9152"/>
                    <a:pt x="15815" y="8552"/>
                    <a:pt x="15888" y="7742"/>
                  </a:cubicBezTo>
                  <a:cubicBezTo>
                    <a:pt x="15890" y="7720"/>
                    <a:pt x="15900" y="7705"/>
                    <a:pt x="15911" y="7694"/>
                  </a:cubicBezTo>
                  <a:cubicBezTo>
                    <a:pt x="15903" y="7670"/>
                    <a:pt x="15913" y="7639"/>
                    <a:pt x="15938" y="7639"/>
                  </a:cubicBezTo>
                  <a:cubicBezTo>
                    <a:pt x="15942" y="7639"/>
                    <a:pt x="15947" y="7640"/>
                    <a:pt x="15952" y="7642"/>
                  </a:cubicBezTo>
                  <a:cubicBezTo>
                    <a:pt x="16552" y="7881"/>
                    <a:pt x="17125" y="8247"/>
                    <a:pt x="17787" y="8247"/>
                  </a:cubicBezTo>
                  <a:cubicBezTo>
                    <a:pt x="17814" y="8247"/>
                    <a:pt x="17841" y="8246"/>
                    <a:pt x="17869" y="8245"/>
                  </a:cubicBezTo>
                  <a:cubicBezTo>
                    <a:pt x="18658" y="8210"/>
                    <a:pt x="19210" y="7631"/>
                    <a:pt x="19189" y="6835"/>
                  </a:cubicBezTo>
                  <a:cubicBezTo>
                    <a:pt x="19170" y="6070"/>
                    <a:pt x="18330" y="4739"/>
                    <a:pt x="19376" y="4257"/>
                  </a:cubicBezTo>
                  <a:cubicBezTo>
                    <a:pt x="18491" y="3891"/>
                    <a:pt x="19164" y="2395"/>
                    <a:pt x="19141" y="1740"/>
                  </a:cubicBezTo>
                  <a:cubicBezTo>
                    <a:pt x="19111" y="880"/>
                    <a:pt x="18634" y="582"/>
                    <a:pt x="18040" y="582"/>
                  </a:cubicBezTo>
                  <a:cubicBezTo>
                    <a:pt x="17354" y="582"/>
                    <a:pt x="16513" y="980"/>
                    <a:pt x="16026" y="1368"/>
                  </a:cubicBezTo>
                  <a:cubicBezTo>
                    <a:pt x="16009" y="1382"/>
                    <a:pt x="15985" y="1389"/>
                    <a:pt x="15961" y="1389"/>
                  </a:cubicBezTo>
                  <a:cubicBezTo>
                    <a:pt x="15914" y="1389"/>
                    <a:pt x="15868" y="1362"/>
                    <a:pt x="15875" y="1305"/>
                  </a:cubicBezTo>
                  <a:cubicBezTo>
                    <a:pt x="15990" y="372"/>
                    <a:pt x="14960" y="62"/>
                    <a:pt x="14200" y="62"/>
                  </a:cubicBezTo>
                  <a:cubicBezTo>
                    <a:pt x="14148" y="62"/>
                    <a:pt x="14097" y="63"/>
                    <a:pt x="14048" y="66"/>
                  </a:cubicBezTo>
                  <a:cubicBezTo>
                    <a:pt x="13272" y="112"/>
                    <a:pt x="12738" y="550"/>
                    <a:pt x="12038" y="806"/>
                  </a:cubicBezTo>
                  <a:cubicBezTo>
                    <a:pt x="11826" y="884"/>
                    <a:pt x="11609" y="920"/>
                    <a:pt x="11393" y="920"/>
                  </a:cubicBezTo>
                  <a:cubicBezTo>
                    <a:pt x="10723" y="920"/>
                    <a:pt x="10073" y="568"/>
                    <a:pt x="9688" y="1"/>
                  </a:cubicBezTo>
                  <a:close/>
                </a:path>
              </a:pathLst>
            </a:custGeom>
            <a:solidFill>
              <a:srgbClr val="B2F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6"/>
            <p:cNvSpPr/>
            <p:nvPr/>
          </p:nvSpPr>
          <p:spPr>
            <a:xfrm>
              <a:off x="7531659" y="1936943"/>
              <a:ext cx="7899" cy="25075"/>
            </a:xfrm>
            <a:custGeom>
              <a:avLst/>
              <a:gdLst/>
              <a:ahLst/>
              <a:cxnLst/>
              <a:rect l="l" t="t" r="r" b="b"/>
              <a:pathLst>
                <a:path w="149" h="473" extrusionOk="0">
                  <a:moveTo>
                    <a:pt x="113" y="1"/>
                  </a:moveTo>
                  <a:cubicBezTo>
                    <a:pt x="98" y="1"/>
                    <a:pt x="83" y="9"/>
                    <a:pt x="78" y="26"/>
                  </a:cubicBezTo>
                  <a:cubicBezTo>
                    <a:pt x="36" y="154"/>
                    <a:pt x="25" y="294"/>
                    <a:pt x="4" y="427"/>
                  </a:cubicBezTo>
                  <a:cubicBezTo>
                    <a:pt x="0" y="455"/>
                    <a:pt x="23" y="473"/>
                    <a:pt x="44" y="473"/>
                  </a:cubicBezTo>
                  <a:cubicBezTo>
                    <a:pt x="58" y="473"/>
                    <a:pt x="70" y="465"/>
                    <a:pt x="75" y="447"/>
                  </a:cubicBezTo>
                  <a:cubicBezTo>
                    <a:pt x="104" y="312"/>
                    <a:pt x="141" y="173"/>
                    <a:pt x="147" y="35"/>
                  </a:cubicBezTo>
                  <a:cubicBezTo>
                    <a:pt x="149" y="13"/>
                    <a:pt x="131" y="1"/>
                    <a:pt x="1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6"/>
            <p:cNvSpPr/>
            <p:nvPr/>
          </p:nvSpPr>
          <p:spPr>
            <a:xfrm>
              <a:off x="7532931" y="1881864"/>
              <a:ext cx="8588" cy="32709"/>
            </a:xfrm>
            <a:custGeom>
              <a:avLst/>
              <a:gdLst/>
              <a:ahLst/>
              <a:cxnLst/>
              <a:rect l="l" t="t" r="r" b="b"/>
              <a:pathLst>
                <a:path w="162" h="617" extrusionOk="0">
                  <a:moveTo>
                    <a:pt x="43" y="0"/>
                  </a:moveTo>
                  <a:cubicBezTo>
                    <a:pt x="23" y="0"/>
                    <a:pt x="1" y="21"/>
                    <a:pt x="6" y="46"/>
                  </a:cubicBezTo>
                  <a:cubicBezTo>
                    <a:pt x="41" y="230"/>
                    <a:pt x="74" y="388"/>
                    <a:pt x="33" y="574"/>
                  </a:cubicBezTo>
                  <a:cubicBezTo>
                    <a:pt x="27" y="600"/>
                    <a:pt x="47" y="617"/>
                    <a:pt x="67" y="617"/>
                  </a:cubicBezTo>
                  <a:cubicBezTo>
                    <a:pt x="80" y="617"/>
                    <a:pt x="93" y="610"/>
                    <a:pt x="98" y="593"/>
                  </a:cubicBezTo>
                  <a:cubicBezTo>
                    <a:pt x="149" y="413"/>
                    <a:pt x="162" y="189"/>
                    <a:pt x="71" y="19"/>
                  </a:cubicBezTo>
                  <a:cubicBezTo>
                    <a:pt x="64" y="6"/>
                    <a:pt x="54" y="0"/>
                    <a:pt x="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6"/>
            <p:cNvSpPr/>
            <p:nvPr/>
          </p:nvSpPr>
          <p:spPr>
            <a:xfrm>
              <a:off x="7519307" y="1794978"/>
              <a:ext cx="17441" cy="29846"/>
            </a:xfrm>
            <a:custGeom>
              <a:avLst/>
              <a:gdLst/>
              <a:ahLst/>
              <a:cxnLst/>
              <a:rect l="l" t="t" r="r" b="b"/>
              <a:pathLst>
                <a:path w="329" h="563" extrusionOk="0">
                  <a:moveTo>
                    <a:pt x="294" y="1"/>
                  </a:moveTo>
                  <a:cubicBezTo>
                    <a:pt x="286" y="1"/>
                    <a:pt x="279" y="5"/>
                    <a:pt x="274" y="15"/>
                  </a:cubicBezTo>
                  <a:cubicBezTo>
                    <a:pt x="182" y="178"/>
                    <a:pt x="81" y="341"/>
                    <a:pt x="12" y="515"/>
                  </a:cubicBezTo>
                  <a:cubicBezTo>
                    <a:pt x="1" y="542"/>
                    <a:pt x="26" y="562"/>
                    <a:pt x="50" y="562"/>
                  </a:cubicBezTo>
                  <a:cubicBezTo>
                    <a:pt x="63" y="562"/>
                    <a:pt x="76" y="557"/>
                    <a:pt x="83" y="545"/>
                  </a:cubicBezTo>
                  <a:cubicBezTo>
                    <a:pt x="177" y="387"/>
                    <a:pt x="246" y="210"/>
                    <a:pt x="319" y="42"/>
                  </a:cubicBezTo>
                  <a:cubicBezTo>
                    <a:pt x="329" y="20"/>
                    <a:pt x="311" y="1"/>
                    <a:pt x="2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6"/>
            <p:cNvSpPr/>
            <p:nvPr/>
          </p:nvSpPr>
          <p:spPr>
            <a:xfrm>
              <a:off x="7522011" y="1731735"/>
              <a:ext cx="13253" cy="40130"/>
            </a:xfrm>
            <a:custGeom>
              <a:avLst/>
              <a:gdLst/>
              <a:ahLst/>
              <a:cxnLst/>
              <a:rect l="l" t="t" r="r" b="b"/>
              <a:pathLst>
                <a:path w="250" h="757" extrusionOk="0">
                  <a:moveTo>
                    <a:pt x="87" y="0"/>
                  </a:moveTo>
                  <a:cubicBezTo>
                    <a:pt x="74" y="0"/>
                    <a:pt x="60" y="7"/>
                    <a:pt x="57" y="22"/>
                  </a:cubicBezTo>
                  <a:cubicBezTo>
                    <a:pt x="0" y="252"/>
                    <a:pt x="16" y="569"/>
                    <a:pt x="190" y="749"/>
                  </a:cubicBezTo>
                  <a:cubicBezTo>
                    <a:pt x="196" y="754"/>
                    <a:pt x="204" y="757"/>
                    <a:pt x="211" y="757"/>
                  </a:cubicBezTo>
                  <a:cubicBezTo>
                    <a:pt x="230" y="757"/>
                    <a:pt x="250" y="739"/>
                    <a:pt x="243" y="718"/>
                  </a:cubicBezTo>
                  <a:cubicBezTo>
                    <a:pt x="210" y="610"/>
                    <a:pt x="155" y="511"/>
                    <a:pt x="130" y="400"/>
                  </a:cubicBezTo>
                  <a:cubicBezTo>
                    <a:pt x="103" y="277"/>
                    <a:pt x="103" y="156"/>
                    <a:pt x="118" y="31"/>
                  </a:cubicBezTo>
                  <a:cubicBezTo>
                    <a:pt x="120" y="11"/>
                    <a:pt x="104" y="0"/>
                    <a:pt x="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6"/>
            <p:cNvSpPr/>
            <p:nvPr/>
          </p:nvSpPr>
          <p:spPr>
            <a:xfrm>
              <a:off x="7519625" y="1847088"/>
              <a:ext cx="10868" cy="17706"/>
            </a:xfrm>
            <a:custGeom>
              <a:avLst/>
              <a:gdLst/>
              <a:ahLst/>
              <a:cxnLst/>
              <a:rect l="l" t="t" r="r" b="b"/>
              <a:pathLst>
                <a:path w="205" h="334" extrusionOk="0">
                  <a:moveTo>
                    <a:pt x="56" y="1"/>
                  </a:moveTo>
                  <a:cubicBezTo>
                    <a:pt x="30" y="1"/>
                    <a:pt x="1" y="25"/>
                    <a:pt x="11" y="55"/>
                  </a:cubicBezTo>
                  <a:cubicBezTo>
                    <a:pt x="41" y="143"/>
                    <a:pt x="80" y="228"/>
                    <a:pt x="116" y="313"/>
                  </a:cubicBezTo>
                  <a:cubicBezTo>
                    <a:pt x="122" y="328"/>
                    <a:pt x="135" y="334"/>
                    <a:pt x="148" y="334"/>
                  </a:cubicBezTo>
                  <a:cubicBezTo>
                    <a:pt x="175" y="334"/>
                    <a:pt x="204" y="310"/>
                    <a:pt x="193" y="281"/>
                  </a:cubicBezTo>
                  <a:cubicBezTo>
                    <a:pt x="161" y="194"/>
                    <a:pt x="129" y="107"/>
                    <a:pt x="90" y="22"/>
                  </a:cubicBezTo>
                  <a:cubicBezTo>
                    <a:pt x="83" y="7"/>
                    <a:pt x="70" y="1"/>
                    <a:pt x="5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6"/>
            <p:cNvSpPr/>
            <p:nvPr/>
          </p:nvSpPr>
          <p:spPr>
            <a:xfrm>
              <a:off x="7525191" y="1676868"/>
              <a:ext cx="5036" cy="29634"/>
            </a:xfrm>
            <a:custGeom>
              <a:avLst/>
              <a:gdLst/>
              <a:ahLst/>
              <a:cxnLst/>
              <a:rect l="l" t="t" r="r" b="b"/>
              <a:pathLst>
                <a:path w="95" h="559" extrusionOk="0">
                  <a:moveTo>
                    <a:pt x="48" y="1"/>
                  </a:moveTo>
                  <a:cubicBezTo>
                    <a:pt x="35" y="1"/>
                    <a:pt x="22" y="9"/>
                    <a:pt x="20" y="26"/>
                  </a:cubicBezTo>
                  <a:cubicBezTo>
                    <a:pt x="8" y="192"/>
                    <a:pt x="0" y="358"/>
                    <a:pt x="11" y="523"/>
                  </a:cubicBezTo>
                  <a:cubicBezTo>
                    <a:pt x="13" y="546"/>
                    <a:pt x="30" y="558"/>
                    <a:pt x="47" y="558"/>
                  </a:cubicBezTo>
                  <a:cubicBezTo>
                    <a:pt x="64" y="558"/>
                    <a:pt x="81" y="546"/>
                    <a:pt x="82" y="523"/>
                  </a:cubicBezTo>
                  <a:cubicBezTo>
                    <a:pt x="94" y="357"/>
                    <a:pt x="86" y="192"/>
                    <a:pt x="74" y="26"/>
                  </a:cubicBezTo>
                  <a:cubicBezTo>
                    <a:pt x="73" y="9"/>
                    <a:pt x="60" y="1"/>
                    <a:pt x="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6"/>
            <p:cNvSpPr/>
            <p:nvPr/>
          </p:nvSpPr>
          <p:spPr>
            <a:xfrm>
              <a:off x="7505047" y="1626507"/>
              <a:ext cx="23909" cy="19509"/>
            </a:xfrm>
            <a:custGeom>
              <a:avLst/>
              <a:gdLst/>
              <a:ahLst/>
              <a:cxnLst/>
              <a:rect l="l" t="t" r="r" b="b"/>
              <a:pathLst>
                <a:path w="451" h="368" extrusionOk="0">
                  <a:moveTo>
                    <a:pt x="30" y="1"/>
                  </a:moveTo>
                  <a:cubicBezTo>
                    <a:pt x="6" y="1"/>
                    <a:pt x="0" y="40"/>
                    <a:pt x="24" y="45"/>
                  </a:cubicBezTo>
                  <a:cubicBezTo>
                    <a:pt x="192" y="68"/>
                    <a:pt x="321" y="188"/>
                    <a:pt x="379" y="345"/>
                  </a:cubicBezTo>
                  <a:cubicBezTo>
                    <a:pt x="385" y="361"/>
                    <a:pt x="399" y="368"/>
                    <a:pt x="412" y="368"/>
                  </a:cubicBezTo>
                  <a:cubicBezTo>
                    <a:pt x="431" y="368"/>
                    <a:pt x="451" y="352"/>
                    <a:pt x="444" y="327"/>
                  </a:cubicBezTo>
                  <a:cubicBezTo>
                    <a:pt x="399" y="135"/>
                    <a:pt x="223" y="9"/>
                    <a:pt x="31" y="1"/>
                  </a:cubicBezTo>
                  <a:cubicBezTo>
                    <a:pt x="31" y="1"/>
                    <a:pt x="30" y="1"/>
                    <a:pt x="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6"/>
            <p:cNvSpPr/>
            <p:nvPr/>
          </p:nvSpPr>
          <p:spPr>
            <a:xfrm>
              <a:off x="7454421" y="1974211"/>
              <a:ext cx="43947" cy="11610"/>
            </a:xfrm>
            <a:custGeom>
              <a:avLst/>
              <a:gdLst/>
              <a:ahLst/>
              <a:cxnLst/>
              <a:rect l="l" t="t" r="r" b="b"/>
              <a:pathLst>
                <a:path w="829" h="219" extrusionOk="0">
                  <a:moveTo>
                    <a:pt x="39" y="0"/>
                  </a:moveTo>
                  <a:cubicBezTo>
                    <a:pt x="15" y="0"/>
                    <a:pt x="1" y="41"/>
                    <a:pt x="27" y="55"/>
                  </a:cubicBezTo>
                  <a:cubicBezTo>
                    <a:pt x="223" y="155"/>
                    <a:pt x="441" y="218"/>
                    <a:pt x="662" y="218"/>
                  </a:cubicBezTo>
                  <a:cubicBezTo>
                    <a:pt x="703" y="218"/>
                    <a:pt x="745" y="216"/>
                    <a:pt x="786" y="212"/>
                  </a:cubicBezTo>
                  <a:cubicBezTo>
                    <a:pt x="827" y="207"/>
                    <a:pt x="829" y="149"/>
                    <a:pt x="786" y="148"/>
                  </a:cubicBezTo>
                  <a:cubicBezTo>
                    <a:pt x="528" y="140"/>
                    <a:pt x="288" y="103"/>
                    <a:pt x="49" y="2"/>
                  </a:cubicBezTo>
                  <a:cubicBezTo>
                    <a:pt x="46" y="1"/>
                    <a:pt x="42" y="0"/>
                    <a:pt x="3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6"/>
            <p:cNvSpPr/>
            <p:nvPr/>
          </p:nvSpPr>
          <p:spPr>
            <a:xfrm>
              <a:off x="7444030" y="1623485"/>
              <a:ext cx="33345" cy="9701"/>
            </a:xfrm>
            <a:custGeom>
              <a:avLst/>
              <a:gdLst/>
              <a:ahLst/>
              <a:cxnLst/>
              <a:rect l="l" t="t" r="r" b="b"/>
              <a:pathLst>
                <a:path w="629" h="183" extrusionOk="0">
                  <a:moveTo>
                    <a:pt x="493" y="0"/>
                  </a:moveTo>
                  <a:cubicBezTo>
                    <a:pt x="331" y="0"/>
                    <a:pt x="175" y="49"/>
                    <a:pt x="30" y="127"/>
                  </a:cubicBezTo>
                  <a:cubicBezTo>
                    <a:pt x="1" y="143"/>
                    <a:pt x="20" y="183"/>
                    <a:pt x="48" y="183"/>
                  </a:cubicBezTo>
                  <a:cubicBezTo>
                    <a:pt x="52" y="183"/>
                    <a:pt x="57" y="182"/>
                    <a:pt x="61" y="180"/>
                  </a:cubicBezTo>
                  <a:cubicBezTo>
                    <a:pt x="227" y="100"/>
                    <a:pt x="402" y="74"/>
                    <a:pt x="585" y="71"/>
                  </a:cubicBezTo>
                  <a:cubicBezTo>
                    <a:pt x="628" y="71"/>
                    <a:pt x="626" y="10"/>
                    <a:pt x="585" y="6"/>
                  </a:cubicBezTo>
                  <a:cubicBezTo>
                    <a:pt x="554" y="2"/>
                    <a:pt x="524" y="0"/>
                    <a:pt x="4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6"/>
            <p:cNvSpPr/>
            <p:nvPr/>
          </p:nvSpPr>
          <p:spPr>
            <a:xfrm>
              <a:off x="7398069" y="1945584"/>
              <a:ext cx="37745" cy="21046"/>
            </a:xfrm>
            <a:custGeom>
              <a:avLst/>
              <a:gdLst/>
              <a:ahLst/>
              <a:cxnLst/>
              <a:rect l="l" t="t" r="r" b="b"/>
              <a:pathLst>
                <a:path w="712" h="397" extrusionOk="0">
                  <a:moveTo>
                    <a:pt x="55" y="0"/>
                  </a:moveTo>
                  <a:cubicBezTo>
                    <a:pt x="23" y="0"/>
                    <a:pt x="1" y="48"/>
                    <a:pt x="36" y="68"/>
                  </a:cubicBezTo>
                  <a:cubicBezTo>
                    <a:pt x="237" y="178"/>
                    <a:pt x="437" y="292"/>
                    <a:pt x="644" y="393"/>
                  </a:cubicBezTo>
                  <a:cubicBezTo>
                    <a:pt x="650" y="395"/>
                    <a:pt x="655" y="396"/>
                    <a:pt x="660" y="396"/>
                  </a:cubicBezTo>
                  <a:cubicBezTo>
                    <a:pt x="691" y="396"/>
                    <a:pt x="711" y="353"/>
                    <a:pt x="678" y="334"/>
                  </a:cubicBezTo>
                  <a:cubicBezTo>
                    <a:pt x="482" y="216"/>
                    <a:pt x="275" y="112"/>
                    <a:pt x="74" y="5"/>
                  </a:cubicBezTo>
                  <a:cubicBezTo>
                    <a:pt x="67" y="2"/>
                    <a:pt x="61" y="0"/>
                    <a:pt x="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6"/>
            <p:cNvSpPr/>
            <p:nvPr/>
          </p:nvSpPr>
          <p:spPr>
            <a:xfrm>
              <a:off x="7388898" y="1644955"/>
              <a:ext cx="27991" cy="16911"/>
            </a:xfrm>
            <a:custGeom>
              <a:avLst/>
              <a:gdLst/>
              <a:ahLst/>
              <a:cxnLst/>
              <a:rect l="l" t="t" r="r" b="b"/>
              <a:pathLst>
                <a:path w="528" h="319" extrusionOk="0">
                  <a:moveTo>
                    <a:pt x="482" y="0"/>
                  </a:moveTo>
                  <a:cubicBezTo>
                    <a:pt x="477" y="0"/>
                    <a:pt x="471" y="1"/>
                    <a:pt x="466" y="4"/>
                  </a:cubicBezTo>
                  <a:cubicBezTo>
                    <a:pt x="313" y="80"/>
                    <a:pt x="171" y="174"/>
                    <a:pt x="27" y="264"/>
                  </a:cubicBezTo>
                  <a:cubicBezTo>
                    <a:pt x="0" y="281"/>
                    <a:pt x="16" y="319"/>
                    <a:pt x="41" y="319"/>
                  </a:cubicBezTo>
                  <a:cubicBezTo>
                    <a:pt x="46" y="319"/>
                    <a:pt x="51" y="318"/>
                    <a:pt x="55" y="315"/>
                  </a:cubicBezTo>
                  <a:cubicBezTo>
                    <a:pt x="205" y="233"/>
                    <a:pt x="357" y="155"/>
                    <a:pt x="498" y="59"/>
                  </a:cubicBezTo>
                  <a:cubicBezTo>
                    <a:pt x="527" y="40"/>
                    <a:pt x="511" y="0"/>
                    <a:pt x="4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6"/>
            <p:cNvSpPr/>
            <p:nvPr/>
          </p:nvSpPr>
          <p:spPr>
            <a:xfrm>
              <a:off x="7353592" y="1955126"/>
              <a:ext cx="18236" cy="28574"/>
            </a:xfrm>
            <a:custGeom>
              <a:avLst/>
              <a:gdLst/>
              <a:ahLst/>
              <a:cxnLst/>
              <a:rect l="l" t="t" r="r" b="b"/>
              <a:pathLst>
                <a:path w="344" h="539" extrusionOk="0">
                  <a:moveTo>
                    <a:pt x="297" y="0"/>
                  </a:moveTo>
                  <a:cubicBezTo>
                    <a:pt x="285" y="0"/>
                    <a:pt x="275" y="7"/>
                    <a:pt x="268" y="21"/>
                  </a:cubicBezTo>
                  <a:cubicBezTo>
                    <a:pt x="198" y="178"/>
                    <a:pt x="140" y="326"/>
                    <a:pt x="28" y="459"/>
                  </a:cubicBezTo>
                  <a:cubicBezTo>
                    <a:pt x="0" y="494"/>
                    <a:pt x="30" y="538"/>
                    <a:pt x="62" y="538"/>
                  </a:cubicBezTo>
                  <a:cubicBezTo>
                    <a:pt x="72" y="538"/>
                    <a:pt x="82" y="534"/>
                    <a:pt x="91" y="524"/>
                  </a:cubicBezTo>
                  <a:cubicBezTo>
                    <a:pt x="204" y="392"/>
                    <a:pt x="314" y="227"/>
                    <a:pt x="340" y="51"/>
                  </a:cubicBezTo>
                  <a:cubicBezTo>
                    <a:pt x="344" y="25"/>
                    <a:pt x="319" y="0"/>
                    <a:pt x="2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6"/>
            <p:cNvSpPr/>
            <p:nvPr/>
          </p:nvSpPr>
          <p:spPr>
            <a:xfrm>
              <a:off x="7352532" y="1615851"/>
              <a:ext cx="18554" cy="41403"/>
            </a:xfrm>
            <a:custGeom>
              <a:avLst/>
              <a:gdLst/>
              <a:ahLst/>
              <a:cxnLst/>
              <a:rect l="l" t="t" r="r" b="b"/>
              <a:pathLst>
                <a:path w="350" h="781" extrusionOk="0">
                  <a:moveTo>
                    <a:pt x="38" y="1"/>
                  </a:moveTo>
                  <a:cubicBezTo>
                    <a:pt x="19" y="1"/>
                    <a:pt x="1" y="15"/>
                    <a:pt x="9" y="40"/>
                  </a:cubicBezTo>
                  <a:cubicBezTo>
                    <a:pt x="86" y="279"/>
                    <a:pt x="158" y="532"/>
                    <a:pt x="266" y="760"/>
                  </a:cubicBezTo>
                  <a:cubicBezTo>
                    <a:pt x="273" y="774"/>
                    <a:pt x="286" y="781"/>
                    <a:pt x="299" y="781"/>
                  </a:cubicBezTo>
                  <a:cubicBezTo>
                    <a:pt x="323" y="781"/>
                    <a:pt x="350" y="757"/>
                    <a:pt x="342" y="729"/>
                  </a:cubicBezTo>
                  <a:cubicBezTo>
                    <a:pt x="277" y="488"/>
                    <a:pt x="167" y="252"/>
                    <a:pt x="70" y="22"/>
                  </a:cubicBezTo>
                  <a:cubicBezTo>
                    <a:pt x="64" y="7"/>
                    <a:pt x="51" y="1"/>
                    <a:pt x="3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6"/>
            <p:cNvSpPr/>
            <p:nvPr/>
          </p:nvSpPr>
          <p:spPr>
            <a:xfrm>
              <a:off x="7319135" y="2008032"/>
              <a:ext cx="35041" cy="22583"/>
            </a:xfrm>
            <a:custGeom>
              <a:avLst/>
              <a:gdLst/>
              <a:ahLst/>
              <a:cxnLst/>
              <a:rect l="l" t="t" r="r" b="b"/>
              <a:pathLst>
                <a:path w="661" h="426" extrusionOk="0">
                  <a:moveTo>
                    <a:pt x="607" y="0"/>
                  </a:moveTo>
                  <a:cubicBezTo>
                    <a:pt x="598" y="0"/>
                    <a:pt x="589" y="4"/>
                    <a:pt x="582" y="12"/>
                  </a:cubicBezTo>
                  <a:cubicBezTo>
                    <a:pt x="432" y="173"/>
                    <a:pt x="265" y="292"/>
                    <a:pt x="50" y="345"/>
                  </a:cubicBezTo>
                  <a:cubicBezTo>
                    <a:pt x="0" y="358"/>
                    <a:pt x="18" y="426"/>
                    <a:pt x="64" y="426"/>
                  </a:cubicBezTo>
                  <a:cubicBezTo>
                    <a:pt x="67" y="426"/>
                    <a:pt x="70" y="426"/>
                    <a:pt x="72" y="425"/>
                  </a:cubicBezTo>
                  <a:cubicBezTo>
                    <a:pt x="302" y="384"/>
                    <a:pt x="517" y="257"/>
                    <a:pt x="643" y="59"/>
                  </a:cubicBezTo>
                  <a:cubicBezTo>
                    <a:pt x="660" y="31"/>
                    <a:pt x="634" y="0"/>
                    <a:pt x="6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7309646" y="1592208"/>
              <a:ext cx="25128" cy="14154"/>
            </a:xfrm>
            <a:custGeom>
              <a:avLst/>
              <a:gdLst/>
              <a:ahLst/>
              <a:cxnLst/>
              <a:rect l="l" t="t" r="r" b="b"/>
              <a:pathLst>
                <a:path w="474" h="267" extrusionOk="0">
                  <a:moveTo>
                    <a:pt x="58" y="0"/>
                  </a:moveTo>
                  <a:cubicBezTo>
                    <a:pt x="52" y="0"/>
                    <a:pt x="46" y="0"/>
                    <a:pt x="41" y="0"/>
                  </a:cubicBezTo>
                  <a:cubicBezTo>
                    <a:pt x="0" y="2"/>
                    <a:pt x="0" y="64"/>
                    <a:pt x="41" y="64"/>
                  </a:cubicBezTo>
                  <a:cubicBezTo>
                    <a:pt x="200" y="65"/>
                    <a:pt x="309" y="146"/>
                    <a:pt x="413" y="257"/>
                  </a:cubicBezTo>
                  <a:cubicBezTo>
                    <a:pt x="419" y="264"/>
                    <a:pt x="427" y="267"/>
                    <a:pt x="434" y="267"/>
                  </a:cubicBezTo>
                  <a:cubicBezTo>
                    <a:pt x="455" y="267"/>
                    <a:pt x="474" y="242"/>
                    <a:pt x="463" y="219"/>
                  </a:cubicBezTo>
                  <a:cubicBezTo>
                    <a:pt x="391" y="73"/>
                    <a:pt x="215" y="0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7253983" y="2023193"/>
              <a:ext cx="39229" cy="10549"/>
            </a:xfrm>
            <a:custGeom>
              <a:avLst/>
              <a:gdLst/>
              <a:ahLst/>
              <a:cxnLst/>
              <a:rect l="l" t="t" r="r" b="b"/>
              <a:pathLst>
                <a:path w="740" h="199" extrusionOk="0">
                  <a:moveTo>
                    <a:pt x="51" y="0"/>
                  </a:moveTo>
                  <a:cubicBezTo>
                    <a:pt x="19" y="0"/>
                    <a:pt x="1" y="55"/>
                    <a:pt x="34" y="70"/>
                  </a:cubicBezTo>
                  <a:cubicBezTo>
                    <a:pt x="213" y="147"/>
                    <a:pt x="400" y="198"/>
                    <a:pt x="594" y="198"/>
                  </a:cubicBezTo>
                  <a:cubicBezTo>
                    <a:pt x="627" y="198"/>
                    <a:pt x="660" y="197"/>
                    <a:pt x="693" y="194"/>
                  </a:cubicBezTo>
                  <a:cubicBezTo>
                    <a:pt x="738" y="189"/>
                    <a:pt x="739" y="126"/>
                    <a:pt x="693" y="124"/>
                  </a:cubicBezTo>
                  <a:cubicBezTo>
                    <a:pt x="476" y="112"/>
                    <a:pt x="267" y="82"/>
                    <a:pt x="62" y="2"/>
                  </a:cubicBezTo>
                  <a:cubicBezTo>
                    <a:pt x="58" y="1"/>
                    <a:pt x="55" y="0"/>
                    <a:pt x="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7244070" y="1590618"/>
              <a:ext cx="30323" cy="12723"/>
            </a:xfrm>
            <a:custGeom>
              <a:avLst/>
              <a:gdLst/>
              <a:ahLst/>
              <a:cxnLst/>
              <a:rect l="l" t="t" r="r" b="b"/>
              <a:pathLst>
                <a:path w="572" h="240" extrusionOk="0">
                  <a:moveTo>
                    <a:pt x="540" y="1"/>
                  </a:moveTo>
                  <a:cubicBezTo>
                    <a:pt x="538" y="1"/>
                    <a:pt x="536" y="1"/>
                    <a:pt x="533" y="2"/>
                  </a:cubicBezTo>
                  <a:cubicBezTo>
                    <a:pt x="448" y="28"/>
                    <a:pt x="372" y="81"/>
                    <a:pt x="289" y="115"/>
                  </a:cubicBezTo>
                  <a:cubicBezTo>
                    <a:pt x="205" y="148"/>
                    <a:pt x="119" y="174"/>
                    <a:pt x="31" y="193"/>
                  </a:cubicBezTo>
                  <a:cubicBezTo>
                    <a:pt x="1" y="199"/>
                    <a:pt x="12" y="239"/>
                    <a:pt x="39" y="239"/>
                  </a:cubicBezTo>
                  <a:cubicBezTo>
                    <a:pt x="41" y="239"/>
                    <a:pt x="42" y="239"/>
                    <a:pt x="44" y="239"/>
                  </a:cubicBezTo>
                  <a:cubicBezTo>
                    <a:pt x="210" y="213"/>
                    <a:pt x="433" y="165"/>
                    <a:pt x="556" y="41"/>
                  </a:cubicBezTo>
                  <a:cubicBezTo>
                    <a:pt x="571" y="27"/>
                    <a:pt x="559" y="1"/>
                    <a:pt x="5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7199275" y="2005540"/>
              <a:ext cx="35624" cy="13995"/>
            </a:xfrm>
            <a:custGeom>
              <a:avLst/>
              <a:gdLst/>
              <a:ahLst/>
              <a:cxnLst/>
              <a:rect l="l" t="t" r="r" b="b"/>
              <a:pathLst>
                <a:path w="672" h="264" extrusionOk="0">
                  <a:moveTo>
                    <a:pt x="35" y="1"/>
                  </a:moveTo>
                  <a:cubicBezTo>
                    <a:pt x="0" y="1"/>
                    <a:pt x="1" y="56"/>
                    <a:pt x="38" y="59"/>
                  </a:cubicBezTo>
                  <a:cubicBezTo>
                    <a:pt x="251" y="80"/>
                    <a:pt x="431" y="158"/>
                    <a:pt x="618" y="259"/>
                  </a:cubicBezTo>
                  <a:cubicBezTo>
                    <a:pt x="623" y="262"/>
                    <a:pt x="628" y="264"/>
                    <a:pt x="633" y="264"/>
                  </a:cubicBezTo>
                  <a:cubicBezTo>
                    <a:pt x="658" y="264"/>
                    <a:pt x="672" y="228"/>
                    <a:pt x="648" y="209"/>
                  </a:cubicBezTo>
                  <a:cubicBezTo>
                    <a:pt x="473" y="78"/>
                    <a:pt x="252" y="17"/>
                    <a:pt x="38" y="1"/>
                  </a:cubicBezTo>
                  <a:cubicBezTo>
                    <a:pt x="37" y="1"/>
                    <a:pt x="36" y="1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7176003" y="1615957"/>
              <a:ext cx="29634" cy="17070"/>
            </a:xfrm>
            <a:custGeom>
              <a:avLst/>
              <a:gdLst/>
              <a:ahLst/>
              <a:cxnLst/>
              <a:rect l="l" t="t" r="r" b="b"/>
              <a:pathLst>
                <a:path w="559" h="322" extrusionOk="0">
                  <a:moveTo>
                    <a:pt x="522" y="0"/>
                  </a:moveTo>
                  <a:cubicBezTo>
                    <a:pt x="517" y="0"/>
                    <a:pt x="512" y="2"/>
                    <a:pt x="508" y="5"/>
                  </a:cubicBezTo>
                  <a:cubicBezTo>
                    <a:pt x="359" y="119"/>
                    <a:pt x="207" y="217"/>
                    <a:pt x="27" y="275"/>
                  </a:cubicBezTo>
                  <a:cubicBezTo>
                    <a:pt x="0" y="284"/>
                    <a:pt x="8" y="321"/>
                    <a:pt x="33" y="321"/>
                  </a:cubicBezTo>
                  <a:cubicBezTo>
                    <a:pt x="35" y="321"/>
                    <a:pt x="37" y="321"/>
                    <a:pt x="40" y="321"/>
                  </a:cubicBezTo>
                  <a:cubicBezTo>
                    <a:pt x="228" y="276"/>
                    <a:pt x="407" y="191"/>
                    <a:pt x="542" y="49"/>
                  </a:cubicBezTo>
                  <a:cubicBezTo>
                    <a:pt x="558" y="31"/>
                    <a:pt x="543" y="0"/>
                    <a:pt x="5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7130572" y="1994673"/>
              <a:ext cx="46704" cy="6839"/>
            </a:xfrm>
            <a:custGeom>
              <a:avLst/>
              <a:gdLst/>
              <a:ahLst/>
              <a:cxnLst/>
              <a:rect l="l" t="t" r="r" b="b"/>
              <a:pathLst>
                <a:path w="881" h="129" extrusionOk="0">
                  <a:moveTo>
                    <a:pt x="276" y="1"/>
                  </a:moveTo>
                  <a:cubicBezTo>
                    <a:pt x="198" y="1"/>
                    <a:pt x="120" y="4"/>
                    <a:pt x="42" y="9"/>
                  </a:cubicBezTo>
                  <a:cubicBezTo>
                    <a:pt x="2" y="11"/>
                    <a:pt x="0" y="72"/>
                    <a:pt x="41" y="72"/>
                  </a:cubicBezTo>
                  <a:cubicBezTo>
                    <a:pt x="41" y="72"/>
                    <a:pt x="42" y="72"/>
                    <a:pt x="42" y="72"/>
                  </a:cubicBezTo>
                  <a:cubicBezTo>
                    <a:pt x="53" y="72"/>
                    <a:pt x="65" y="72"/>
                    <a:pt x="76" y="72"/>
                  </a:cubicBezTo>
                  <a:cubicBezTo>
                    <a:pt x="331" y="72"/>
                    <a:pt x="582" y="95"/>
                    <a:pt x="837" y="128"/>
                  </a:cubicBezTo>
                  <a:cubicBezTo>
                    <a:pt x="838" y="128"/>
                    <a:pt x="840" y="128"/>
                    <a:pt x="841" y="128"/>
                  </a:cubicBezTo>
                  <a:cubicBezTo>
                    <a:pt x="875" y="128"/>
                    <a:pt x="880" y="70"/>
                    <a:pt x="845" y="61"/>
                  </a:cubicBezTo>
                  <a:cubicBezTo>
                    <a:pt x="658" y="19"/>
                    <a:pt x="467" y="1"/>
                    <a:pt x="2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7102158" y="1632391"/>
              <a:ext cx="29634" cy="7793"/>
            </a:xfrm>
            <a:custGeom>
              <a:avLst/>
              <a:gdLst/>
              <a:ahLst/>
              <a:cxnLst/>
              <a:rect l="l" t="t" r="r" b="b"/>
              <a:pathLst>
                <a:path w="559" h="147" extrusionOk="0">
                  <a:moveTo>
                    <a:pt x="33" y="1"/>
                  </a:moveTo>
                  <a:cubicBezTo>
                    <a:pt x="13" y="1"/>
                    <a:pt x="0" y="29"/>
                    <a:pt x="21" y="38"/>
                  </a:cubicBezTo>
                  <a:cubicBezTo>
                    <a:pt x="171" y="106"/>
                    <a:pt x="330" y="147"/>
                    <a:pt x="493" y="147"/>
                  </a:cubicBezTo>
                  <a:cubicBezTo>
                    <a:pt x="505" y="147"/>
                    <a:pt x="517" y="147"/>
                    <a:pt x="529" y="146"/>
                  </a:cubicBezTo>
                  <a:cubicBezTo>
                    <a:pt x="559" y="145"/>
                    <a:pt x="559" y="100"/>
                    <a:pt x="529" y="99"/>
                  </a:cubicBezTo>
                  <a:cubicBezTo>
                    <a:pt x="359" y="96"/>
                    <a:pt x="199" y="69"/>
                    <a:pt x="43" y="3"/>
                  </a:cubicBezTo>
                  <a:cubicBezTo>
                    <a:pt x="39" y="2"/>
                    <a:pt x="36" y="1"/>
                    <a:pt x="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7041141" y="2002572"/>
              <a:ext cx="54709" cy="16540"/>
            </a:xfrm>
            <a:custGeom>
              <a:avLst/>
              <a:gdLst/>
              <a:ahLst/>
              <a:cxnLst/>
              <a:rect l="l" t="t" r="r" b="b"/>
              <a:pathLst>
                <a:path w="1032" h="312" extrusionOk="0">
                  <a:moveTo>
                    <a:pt x="986" y="0"/>
                  </a:moveTo>
                  <a:cubicBezTo>
                    <a:pt x="985" y="0"/>
                    <a:pt x="984" y="0"/>
                    <a:pt x="982" y="0"/>
                  </a:cubicBezTo>
                  <a:cubicBezTo>
                    <a:pt x="818" y="23"/>
                    <a:pt x="658" y="87"/>
                    <a:pt x="503" y="149"/>
                  </a:cubicBezTo>
                  <a:cubicBezTo>
                    <a:pt x="446" y="171"/>
                    <a:pt x="377" y="215"/>
                    <a:pt x="316" y="215"/>
                  </a:cubicBezTo>
                  <a:cubicBezTo>
                    <a:pt x="312" y="215"/>
                    <a:pt x="308" y="214"/>
                    <a:pt x="304" y="214"/>
                  </a:cubicBezTo>
                  <a:cubicBezTo>
                    <a:pt x="220" y="205"/>
                    <a:pt x="127" y="111"/>
                    <a:pt x="56" y="63"/>
                  </a:cubicBezTo>
                  <a:cubicBezTo>
                    <a:pt x="50" y="60"/>
                    <a:pt x="45" y="58"/>
                    <a:pt x="40" y="58"/>
                  </a:cubicBezTo>
                  <a:cubicBezTo>
                    <a:pt x="15" y="58"/>
                    <a:pt x="0" y="97"/>
                    <a:pt x="25" y="117"/>
                  </a:cubicBezTo>
                  <a:cubicBezTo>
                    <a:pt x="85" y="163"/>
                    <a:pt x="212" y="298"/>
                    <a:pt x="284" y="310"/>
                  </a:cubicBezTo>
                  <a:cubicBezTo>
                    <a:pt x="289" y="311"/>
                    <a:pt x="295" y="311"/>
                    <a:pt x="301" y="311"/>
                  </a:cubicBezTo>
                  <a:cubicBezTo>
                    <a:pt x="346" y="311"/>
                    <a:pt x="390" y="284"/>
                    <a:pt x="433" y="267"/>
                  </a:cubicBezTo>
                  <a:cubicBezTo>
                    <a:pt x="620" y="196"/>
                    <a:pt x="819" y="148"/>
                    <a:pt x="1002" y="67"/>
                  </a:cubicBezTo>
                  <a:cubicBezTo>
                    <a:pt x="1031" y="53"/>
                    <a:pt x="1019" y="0"/>
                    <a:pt x="9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7028578" y="1599365"/>
              <a:ext cx="44902" cy="21470"/>
            </a:xfrm>
            <a:custGeom>
              <a:avLst/>
              <a:gdLst/>
              <a:ahLst/>
              <a:cxnLst/>
              <a:rect l="l" t="t" r="r" b="b"/>
              <a:pathLst>
                <a:path w="847" h="405" extrusionOk="0">
                  <a:moveTo>
                    <a:pt x="398" y="0"/>
                  </a:moveTo>
                  <a:cubicBezTo>
                    <a:pt x="398" y="0"/>
                    <a:pt x="397" y="0"/>
                    <a:pt x="397" y="0"/>
                  </a:cubicBezTo>
                  <a:cubicBezTo>
                    <a:pt x="349" y="0"/>
                    <a:pt x="320" y="34"/>
                    <a:pt x="289" y="65"/>
                  </a:cubicBezTo>
                  <a:cubicBezTo>
                    <a:pt x="199" y="154"/>
                    <a:pt x="113" y="249"/>
                    <a:pt x="26" y="341"/>
                  </a:cubicBezTo>
                  <a:cubicBezTo>
                    <a:pt x="1" y="367"/>
                    <a:pt x="26" y="404"/>
                    <a:pt x="54" y="404"/>
                  </a:cubicBezTo>
                  <a:cubicBezTo>
                    <a:pt x="62" y="404"/>
                    <a:pt x="71" y="401"/>
                    <a:pt x="78" y="393"/>
                  </a:cubicBezTo>
                  <a:cubicBezTo>
                    <a:pt x="135" y="339"/>
                    <a:pt x="191" y="284"/>
                    <a:pt x="246" y="230"/>
                  </a:cubicBezTo>
                  <a:cubicBezTo>
                    <a:pt x="301" y="174"/>
                    <a:pt x="332" y="114"/>
                    <a:pt x="393" y="114"/>
                  </a:cubicBezTo>
                  <a:cubicBezTo>
                    <a:pt x="412" y="114"/>
                    <a:pt x="434" y="120"/>
                    <a:pt x="461" y="134"/>
                  </a:cubicBezTo>
                  <a:cubicBezTo>
                    <a:pt x="573" y="190"/>
                    <a:pt x="665" y="300"/>
                    <a:pt x="772" y="369"/>
                  </a:cubicBezTo>
                  <a:cubicBezTo>
                    <a:pt x="778" y="373"/>
                    <a:pt x="785" y="375"/>
                    <a:pt x="791" y="375"/>
                  </a:cubicBezTo>
                  <a:cubicBezTo>
                    <a:pt x="822" y="375"/>
                    <a:pt x="846" y="333"/>
                    <a:pt x="820" y="308"/>
                  </a:cubicBezTo>
                  <a:cubicBezTo>
                    <a:pt x="740" y="233"/>
                    <a:pt x="651" y="170"/>
                    <a:pt x="567" y="105"/>
                  </a:cubicBezTo>
                  <a:cubicBezTo>
                    <a:pt x="524" y="71"/>
                    <a:pt x="459" y="0"/>
                    <a:pt x="3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6988448" y="1989637"/>
              <a:ext cx="38593" cy="11345"/>
            </a:xfrm>
            <a:custGeom>
              <a:avLst/>
              <a:gdLst/>
              <a:ahLst/>
              <a:cxnLst/>
              <a:rect l="l" t="t" r="r" b="b"/>
              <a:pathLst>
                <a:path w="728" h="214" extrusionOk="0">
                  <a:moveTo>
                    <a:pt x="40" y="1"/>
                  </a:moveTo>
                  <a:cubicBezTo>
                    <a:pt x="0" y="1"/>
                    <a:pt x="2" y="62"/>
                    <a:pt x="42" y="64"/>
                  </a:cubicBezTo>
                  <a:cubicBezTo>
                    <a:pt x="266" y="79"/>
                    <a:pt x="468" y="143"/>
                    <a:pt x="679" y="212"/>
                  </a:cubicBezTo>
                  <a:cubicBezTo>
                    <a:pt x="682" y="213"/>
                    <a:pt x="685" y="214"/>
                    <a:pt x="688" y="214"/>
                  </a:cubicBezTo>
                  <a:cubicBezTo>
                    <a:pt x="714" y="214"/>
                    <a:pt x="727" y="175"/>
                    <a:pt x="702" y="161"/>
                  </a:cubicBezTo>
                  <a:cubicBezTo>
                    <a:pt x="500" y="50"/>
                    <a:pt x="268" y="11"/>
                    <a:pt x="42" y="1"/>
                  </a:cubicBezTo>
                  <a:cubicBezTo>
                    <a:pt x="41" y="1"/>
                    <a:pt x="40" y="1"/>
                    <a:pt x="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6969947" y="1632073"/>
              <a:ext cx="28415" cy="8959"/>
            </a:xfrm>
            <a:custGeom>
              <a:avLst/>
              <a:gdLst/>
              <a:ahLst/>
              <a:cxnLst/>
              <a:rect l="l" t="t" r="r" b="b"/>
              <a:pathLst>
                <a:path w="536" h="169" extrusionOk="0">
                  <a:moveTo>
                    <a:pt x="491" y="0"/>
                  </a:moveTo>
                  <a:cubicBezTo>
                    <a:pt x="486" y="0"/>
                    <a:pt x="481" y="1"/>
                    <a:pt x="476" y="4"/>
                  </a:cubicBezTo>
                  <a:cubicBezTo>
                    <a:pt x="365" y="60"/>
                    <a:pt x="261" y="104"/>
                    <a:pt x="142" y="104"/>
                  </a:cubicBezTo>
                  <a:cubicBezTo>
                    <a:pt x="113" y="104"/>
                    <a:pt x="82" y="101"/>
                    <a:pt x="51" y="96"/>
                  </a:cubicBezTo>
                  <a:cubicBezTo>
                    <a:pt x="49" y="95"/>
                    <a:pt x="46" y="95"/>
                    <a:pt x="44" y="95"/>
                  </a:cubicBezTo>
                  <a:cubicBezTo>
                    <a:pt x="13" y="95"/>
                    <a:pt x="1" y="143"/>
                    <a:pt x="36" y="151"/>
                  </a:cubicBezTo>
                  <a:cubicBezTo>
                    <a:pt x="83" y="162"/>
                    <a:pt x="134" y="168"/>
                    <a:pt x="185" y="168"/>
                  </a:cubicBezTo>
                  <a:cubicBezTo>
                    <a:pt x="305" y="168"/>
                    <a:pt x="426" y="134"/>
                    <a:pt x="513" y="52"/>
                  </a:cubicBezTo>
                  <a:cubicBezTo>
                    <a:pt x="535" y="31"/>
                    <a:pt x="516" y="0"/>
                    <a:pt x="4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6912429" y="2000451"/>
              <a:ext cx="32603" cy="9966"/>
            </a:xfrm>
            <a:custGeom>
              <a:avLst/>
              <a:gdLst/>
              <a:ahLst/>
              <a:cxnLst/>
              <a:rect l="l" t="t" r="r" b="b"/>
              <a:pathLst>
                <a:path w="615" h="188" extrusionOk="0">
                  <a:moveTo>
                    <a:pt x="586" y="0"/>
                  </a:moveTo>
                  <a:cubicBezTo>
                    <a:pt x="584" y="0"/>
                    <a:pt x="582" y="1"/>
                    <a:pt x="580" y="1"/>
                  </a:cubicBezTo>
                  <a:cubicBezTo>
                    <a:pt x="392" y="25"/>
                    <a:pt x="209" y="93"/>
                    <a:pt x="26" y="145"/>
                  </a:cubicBezTo>
                  <a:cubicBezTo>
                    <a:pt x="0" y="152"/>
                    <a:pt x="8" y="187"/>
                    <a:pt x="32" y="187"/>
                  </a:cubicBezTo>
                  <a:cubicBezTo>
                    <a:pt x="34" y="187"/>
                    <a:pt x="36" y="187"/>
                    <a:pt x="38" y="187"/>
                  </a:cubicBezTo>
                  <a:cubicBezTo>
                    <a:pt x="220" y="147"/>
                    <a:pt x="413" y="119"/>
                    <a:pt x="588" y="54"/>
                  </a:cubicBezTo>
                  <a:cubicBezTo>
                    <a:pt x="613" y="44"/>
                    <a:pt x="615" y="0"/>
                    <a:pt x="5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6"/>
            <p:cNvSpPr/>
            <p:nvPr/>
          </p:nvSpPr>
          <p:spPr>
            <a:xfrm>
              <a:off x="6898752" y="1624227"/>
              <a:ext cx="38858" cy="13783"/>
            </a:xfrm>
            <a:custGeom>
              <a:avLst/>
              <a:gdLst/>
              <a:ahLst/>
              <a:cxnLst/>
              <a:rect l="l" t="t" r="r" b="b"/>
              <a:pathLst>
                <a:path w="733" h="260" extrusionOk="0">
                  <a:moveTo>
                    <a:pt x="44" y="0"/>
                  </a:moveTo>
                  <a:cubicBezTo>
                    <a:pt x="18" y="0"/>
                    <a:pt x="0" y="39"/>
                    <a:pt x="29" y="55"/>
                  </a:cubicBezTo>
                  <a:cubicBezTo>
                    <a:pt x="206" y="158"/>
                    <a:pt x="430" y="259"/>
                    <a:pt x="643" y="259"/>
                  </a:cubicBezTo>
                  <a:cubicBezTo>
                    <a:pt x="659" y="259"/>
                    <a:pt x="675" y="259"/>
                    <a:pt x="691" y="258"/>
                  </a:cubicBezTo>
                  <a:cubicBezTo>
                    <a:pt x="722" y="255"/>
                    <a:pt x="733" y="208"/>
                    <a:pt x="698" y="199"/>
                  </a:cubicBezTo>
                  <a:cubicBezTo>
                    <a:pt x="472" y="143"/>
                    <a:pt x="269" y="119"/>
                    <a:pt x="59" y="4"/>
                  </a:cubicBezTo>
                  <a:cubicBezTo>
                    <a:pt x="54" y="2"/>
                    <a:pt x="49" y="0"/>
                    <a:pt x="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6"/>
            <p:cNvSpPr/>
            <p:nvPr/>
          </p:nvSpPr>
          <p:spPr>
            <a:xfrm>
              <a:off x="6843620" y="2022822"/>
              <a:ext cx="33769" cy="9754"/>
            </a:xfrm>
            <a:custGeom>
              <a:avLst/>
              <a:gdLst/>
              <a:ahLst/>
              <a:cxnLst/>
              <a:rect l="l" t="t" r="r" b="b"/>
              <a:pathLst>
                <a:path w="637" h="184" extrusionOk="0">
                  <a:moveTo>
                    <a:pt x="592" y="0"/>
                  </a:moveTo>
                  <a:cubicBezTo>
                    <a:pt x="590" y="0"/>
                    <a:pt x="588" y="0"/>
                    <a:pt x="586" y="1"/>
                  </a:cubicBezTo>
                  <a:cubicBezTo>
                    <a:pt x="400" y="35"/>
                    <a:pt x="217" y="82"/>
                    <a:pt x="33" y="126"/>
                  </a:cubicBezTo>
                  <a:cubicBezTo>
                    <a:pt x="0" y="134"/>
                    <a:pt x="12" y="183"/>
                    <a:pt x="43" y="183"/>
                  </a:cubicBezTo>
                  <a:cubicBezTo>
                    <a:pt x="45" y="183"/>
                    <a:pt x="47" y="183"/>
                    <a:pt x="50" y="182"/>
                  </a:cubicBezTo>
                  <a:cubicBezTo>
                    <a:pt x="234" y="143"/>
                    <a:pt x="419" y="105"/>
                    <a:pt x="602" y="57"/>
                  </a:cubicBezTo>
                  <a:cubicBezTo>
                    <a:pt x="636" y="48"/>
                    <a:pt x="624" y="0"/>
                    <a:pt x="5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6835509" y="1598092"/>
              <a:ext cx="28892" cy="15374"/>
            </a:xfrm>
            <a:custGeom>
              <a:avLst/>
              <a:gdLst/>
              <a:ahLst/>
              <a:cxnLst/>
              <a:rect l="l" t="t" r="r" b="b"/>
              <a:pathLst>
                <a:path w="545" h="290" extrusionOk="0">
                  <a:moveTo>
                    <a:pt x="41" y="1"/>
                  </a:moveTo>
                  <a:cubicBezTo>
                    <a:pt x="10" y="1"/>
                    <a:pt x="0" y="51"/>
                    <a:pt x="35" y="64"/>
                  </a:cubicBezTo>
                  <a:cubicBezTo>
                    <a:pt x="193" y="123"/>
                    <a:pt x="338" y="205"/>
                    <a:pt x="487" y="285"/>
                  </a:cubicBezTo>
                  <a:cubicBezTo>
                    <a:pt x="493" y="288"/>
                    <a:pt x="498" y="289"/>
                    <a:pt x="503" y="289"/>
                  </a:cubicBezTo>
                  <a:cubicBezTo>
                    <a:pt x="531" y="289"/>
                    <a:pt x="545" y="250"/>
                    <a:pt x="519" y="229"/>
                  </a:cubicBezTo>
                  <a:cubicBezTo>
                    <a:pt x="381" y="123"/>
                    <a:pt x="215" y="55"/>
                    <a:pt x="52" y="3"/>
                  </a:cubicBezTo>
                  <a:cubicBezTo>
                    <a:pt x="48" y="2"/>
                    <a:pt x="45" y="1"/>
                    <a:pt x="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6769615" y="2016832"/>
              <a:ext cx="33769" cy="18236"/>
            </a:xfrm>
            <a:custGeom>
              <a:avLst/>
              <a:gdLst/>
              <a:ahLst/>
              <a:cxnLst/>
              <a:rect l="l" t="t" r="r" b="b"/>
              <a:pathLst>
                <a:path w="637" h="344" extrusionOk="0">
                  <a:moveTo>
                    <a:pt x="38" y="0"/>
                  </a:moveTo>
                  <a:cubicBezTo>
                    <a:pt x="19" y="0"/>
                    <a:pt x="0" y="19"/>
                    <a:pt x="13" y="40"/>
                  </a:cubicBezTo>
                  <a:cubicBezTo>
                    <a:pt x="120" y="220"/>
                    <a:pt x="315" y="344"/>
                    <a:pt x="524" y="344"/>
                  </a:cubicBezTo>
                  <a:cubicBezTo>
                    <a:pt x="550" y="344"/>
                    <a:pt x="576" y="342"/>
                    <a:pt x="602" y="338"/>
                  </a:cubicBezTo>
                  <a:cubicBezTo>
                    <a:pt x="637" y="333"/>
                    <a:pt x="628" y="275"/>
                    <a:pt x="593" y="275"/>
                  </a:cubicBezTo>
                  <a:cubicBezTo>
                    <a:pt x="593" y="275"/>
                    <a:pt x="592" y="275"/>
                    <a:pt x="592" y="275"/>
                  </a:cubicBezTo>
                  <a:cubicBezTo>
                    <a:pt x="587" y="275"/>
                    <a:pt x="581" y="275"/>
                    <a:pt x="576" y="275"/>
                  </a:cubicBezTo>
                  <a:cubicBezTo>
                    <a:pt x="367" y="275"/>
                    <a:pt x="178" y="195"/>
                    <a:pt x="60" y="13"/>
                  </a:cubicBezTo>
                  <a:cubicBezTo>
                    <a:pt x="54" y="4"/>
                    <a:pt x="46" y="0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6764526" y="1597297"/>
              <a:ext cx="31012" cy="11610"/>
            </a:xfrm>
            <a:custGeom>
              <a:avLst/>
              <a:gdLst/>
              <a:ahLst/>
              <a:cxnLst/>
              <a:rect l="l" t="t" r="r" b="b"/>
              <a:pathLst>
                <a:path w="585" h="219" extrusionOk="0">
                  <a:moveTo>
                    <a:pt x="473" y="1"/>
                  </a:moveTo>
                  <a:cubicBezTo>
                    <a:pt x="314" y="1"/>
                    <a:pt x="156" y="68"/>
                    <a:pt x="28" y="159"/>
                  </a:cubicBezTo>
                  <a:cubicBezTo>
                    <a:pt x="0" y="178"/>
                    <a:pt x="16" y="218"/>
                    <a:pt x="43" y="218"/>
                  </a:cubicBezTo>
                  <a:cubicBezTo>
                    <a:pt x="48" y="218"/>
                    <a:pt x="54" y="217"/>
                    <a:pt x="60" y="213"/>
                  </a:cubicBezTo>
                  <a:cubicBezTo>
                    <a:pt x="210" y="118"/>
                    <a:pt x="366" y="89"/>
                    <a:pt x="541" y="71"/>
                  </a:cubicBezTo>
                  <a:cubicBezTo>
                    <a:pt x="584" y="66"/>
                    <a:pt x="583" y="9"/>
                    <a:pt x="541" y="5"/>
                  </a:cubicBezTo>
                  <a:cubicBezTo>
                    <a:pt x="518" y="2"/>
                    <a:pt x="496" y="1"/>
                    <a:pt x="4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6737861" y="1971719"/>
              <a:ext cx="12723" cy="26771"/>
            </a:xfrm>
            <a:custGeom>
              <a:avLst/>
              <a:gdLst/>
              <a:ahLst/>
              <a:cxnLst/>
              <a:rect l="l" t="t" r="r" b="b"/>
              <a:pathLst>
                <a:path w="240" h="505" extrusionOk="0">
                  <a:moveTo>
                    <a:pt x="38" y="1"/>
                  </a:moveTo>
                  <a:cubicBezTo>
                    <a:pt x="19" y="1"/>
                    <a:pt x="1" y="15"/>
                    <a:pt x="8" y="40"/>
                  </a:cubicBezTo>
                  <a:cubicBezTo>
                    <a:pt x="56" y="189"/>
                    <a:pt x="107" y="337"/>
                    <a:pt x="168" y="483"/>
                  </a:cubicBezTo>
                  <a:cubicBezTo>
                    <a:pt x="174" y="498"/>
                    <a:pt x="188" y="505"/>
                    <a:pt x="201" y="505"/>
                  </a:cubicBezTo>
                  <a:cubicBezTo>
                    <a:pt x="221" y="505"/>
                    <a:pt x="239" y="490"/>
                    <a:pt x="232" y="465"/>
                  </a:cubicBezTo>
                  <a:cubicBezTo>
                    <a:pt x="185" y="314"/>
                    <a:pt x="129" y="169"/>
                    <a:pt x="70" y="23"/>
                  </a:cubicBezTo>
                  <a:cubicBezTo>
                    <a:pt x="64" y="7"/>
                    <a:pt x="51" y="1"/>
                    <a:pt x="3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6741466" y="1634830"/>
              <a:ext cx="5831" cy="23219"/>
            </a:xfrm>
            <a:custGeom>
              <a:avLst/>
              <a:gdLst/>
              <a:ahLst/>
              <a:cxnLst/>
              <a:rect l="l" t="t" r="r" b="b"/>
              <a:pathLst>
                <a:path w="110" h="438" extrusionOk="0">
                  <a:moveTo>
                    <a:pt x="79" y="1"/>
                  </a:moveTo>
                  <a:cubicBezTo>
                    <a:pt x="71" y="1"/>
                    <a:pt x="65" y="4"/>
                    <a:pt x="61" y="13"/>
                  </a:cubicBezTo>
                  <a:cubicBezTo>
                    <a:pt x="6" y="143"/>
                    <a:pt x="0" y="288"/>
                    <a:pt x="18" y="426"/>
                  </a:cubicBezTo>
                  <a:cubicBezTo>
                    <a:pt x="19" y="434"/>
                    <a:pt x="26" y="438"/>
                    <a:pt x="32" y="438"/>
                  </a:cubicBezTo>
                  <a:cubicBezTo>
                    <a:pt x="41" y="438"/>
                    <a:pt x="49" y="432"/>
                    <a:pt x="49" y="423"/>
                  </a:cubicBezTo>
                  <a:cubicBezTo>
                    <a:pt x="46" y="286"/>
                    <a:pt x="73" y="162"/>
                    <a:pt x="105" y="31"/>
                  </a:cubicBezTo>
                  <a:cubicBezTo>
                    <a:pt x="109" y="14"/>
                    <a:pt x="93" y="1"/>
                    <a:pt x="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6693119" y="1952794"/>
              <a:ext cx="28733" cy="14737"/>
            </a:xfrm>
            <a:custGeom>
              <a:avLst/>
              <a:gdLst/>
              <a:ahLst/>
              <a:cxnLst/>
              <a:rect l="l" t="t" r="r" b="b"/>
              <a:pathLst>
                <a:path w="542" h="278" extrusionOk="0">
                  <a:moveTo>
                    <a:pt x="499" y="0"/>
                  </a:moveTo>
                  <a:cubicBezTo>
                    <a:pt x="495" y="0"/>
                    <a:pt x="492" y="1"/>
                    <a:pt x="488" y="2"/>
                  </a:cubicBezTo>
                  <a:cubicBezTo>
                    <a:pt x="335" y="65"/>
                    <a:pt x="177" y="124"/>
                    <a:pt x="33" y="205"/>
                  </a:cubicBezTo>
                  <a:cubicBezTo>
                    <a:pt x="0" y="224"/>
                    <a:pt x="17" y="277"/>
                    <a:pt x="50" y="277"/>
                  </a:cubicBezTo>
                  <a:cubicBezTo>
                    <a:pt x="54" y="277"/>
                    <a:pt x="58" y="276"/>
                    <a:pt x="62" y="275"/>
                  </a:cubicBezTo>
                  <a:cubicBezTo>
                    <a:pt x="218" y="218"/>
                    <a:pt x="365" y="136"/>
                    <a:pt x="513" y="61"/>
                  </a:cubicBezTo>
                  <a:cubicBezTo>
                    <a:pt x="541" y="47"/>
                    <a:pt x="526" y="0"/>
                    <a:pt x="4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6680344" y="1641191"/>
              <a:ext cx="38858" cy="28150"/>
            </a:xfrm>
            <a:custGeom>
              <a:avLst/>
              <a:gdLst/>
              <a:ahLst/>
              <a:cxnLst/>
              <a:rect l="l" t="t" r="r" b="b"/>
              <a:pathLst>
                <a:path w="733" h="531" extrusionOk="0">
                  <a:moveTo>
                    <a:pt x="34" y="0"/>
                  </a:moveTo>
                  <a:cubicBezTo>
                    <a:pt x="12" y="0"/>
                    <a:pt x="1" y="36"/>
                    <a:pt x="23" y="47"/>
                  </a:cubicBezTo>
                  <a:cubicBezTo>
                    <a:pt x="276" y="162"/>
                    <a:pt x="467" y="333"/>
                    <a:pt x="668" y="522"/>
                  </a:cubicBezTo>
                  <a:cubicBezTo>
                    <a:pt x="674" y="528"/>
                    <a:pt x="681" y="530"/>
                    <a:pt x="688" y="530"/>
                  </a:cubicBezTo>
                  <a:cubicBezTo>
                    <a:pt x="710" y="530"/>
                    <a:pt x="732" y="507"/>
                    <a:pt x="716" y="486"/>
                  </a:cubicBezTo>
                  <a:cubicBezTo>
                    <a:pt x="552" y="260"/>
                    <a:pt x="295" y="105"/>
                    <a:pt x="41" y="2"/>
                  </a:cubicBezTo>
                  <a:cubicBezTo>
                    <a:pt x="39" y="1"/>
                    <a:pt x="36" y="0"/>
                    <a:pt x="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6640214" y="1973945"/>
              <a:ext cx="26347" cy="10231"/>
            </a:xfrm>
            <a:custGeom>
              <a:avLst/>
              <a:gdLst/>
              <a:ahLst/>
              <a:cxnLst/>
              <a:rect l="l" t="t" r="r" b="b"/>
              <a:pathLst>
                <a:path w="497" h="193" extrusionOk="0">
                  <a:moveTo>
                    <a:pt x="453" y="0"/>
                  </a:moveTo>
                  <a:cubicBezTo>
                    <a:pt x="448" y="0"/>
                    <a:pt x="443" y="2"/>
                    <a:pt x="437" y="6"/>
                  </a:cubicBezTo>
                  <a:cubicBezTo>
                    <a:pt x="347" y="71"/>
                    <a:pt x="248" y="93"/>
                    <a:pt x="144" y="93"/>
                  </a:cubicBezTo>
                  <a:cubicBezTo>
                    <a:pt x="115" y="93"/>
                    <a:pt x="86" y="91"/>
                    <a:pt x="57" y="88"/>
                  </a:cubicBezTo>
                  <a:cubicBezTo>
                    <a:pt x="56" y="88"/>
                    <a:pt x="55" y="88"/>
                    <a:pt x="54" y="88"/>
                  </a:cubicBezTo>
                  <a:cubicBezTo>
                    <a:pt x="18" y="88"/>
                    <a:pt x="1" y="149"/>
                    <a:pt x="36" y="163"/>
                  </a:cubicBezTo>
                  <a:cubicBezTo>
                    <a:pt x="83" y="183"/>
                    <a:pt x="131" y="192"/>
                    <a:pt x="178" y="192"/>
                  </a:cubicBezTo>
                  <a:cubicBezTo>
                    <a:pt x="289" y="192"/>
                    <a:pt x="397" y="142"/>
                    <a:pt x="477" y="59"/>
                  </a:cubicBezTo>
                  <a:cubicBezTo>
                    <a:pt x="497" y="37"/>
                    <a:pt x="478" y="0"/>
                    <a:pt x="45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6628392" y="1619244"/>
              <a:ext cx="27460" cy="13306"/>
            </a:xfrm>
            <a:custGeom>
              <a:avLst/>
              <a:gdLst/>
              <a:ahLst/>
              <a:cxnLst/>
              <a:rect l="l" t="t" r="r" b="b"/>
              <a:pathLst>
                <a:path w="518" h="251" extrusionOk="0">
                  <a:moveTo>
                    <a:pt x="28" y="1"/>
                  </a:moveTo>
                  <a:cubicBezTo>
                    <a:pt x="11" y="1"/>
                    <a:pt x="0" y="31"/>
                    <a:pt x="19" y="41"/>
                  </a:cubicBezTo>
                  <a:cubicBezTo>
                    <a:pt x="166" y="112"/>
                    <a:pt x="315" y="192"/>
                    <a:pt x="469" y="249"/>
                  </a:cubicBezTo>
                  <a:cubicBezTo>
                    <a:pt x="472" y="250"/>
                    <a:pt x="475" y="251"/>
                    <a:pt x="478" y="251"/>
                  </a:cubicBezTo>
                  <a:cubicBezTo>
                    <a:pt x="503" y="251"/>
                    <a:pt x="517" y="210"/>
                    <a:pt x="491" y="197"/>
                  </a:cubicBezTo>
                  <a:cubicBezTo>
                    <a:pt x="345" y="120"/>
                    <a:pt x="187" y="64"/>
                    <a:pt x="35" y="2"/>
                  </a:cubicBezTo>
                  <a:cubicBezTo>
                    <a:pt x="33" y="1"/>
                    <a:pt x="30" y="1"/>
                    <a:pt x="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6585718" y="1970924"/>
              <a:ext cx="30800" cy="14578"/>
            </a:xfrm>
            <a:custGeom>
              <a:avLst/>
              <a:gdLst/>
              <a:ahLst/>
              <a:cxnLst/>
              <a:rect l="l" t="t" r="r" b="b"/>
              <a:pathLst>
                <a:path w="581" h="275" extrusionOk="0">
                  <a:moveTo>
                    <a:pt x="51" y="0"/>
                  </a:moveTo>
                  <a:cubicBezTo>
                    <a:pt x="26" y="0"/>
                    <a:pt x="1" y="21"/>
                    <a:pt x="12" y="48"/>
                  </a:cubicBezTo>
                  <a:cubicBezTo>
                    <a:pt x="70" y="194"/>
                    <a:pt x="210" y="274"/>
                    <a:pt x="355" y="274"/>
                  </a:cubicBezTo>
                  <a:cubicBezTo>
                    <a:pt x="423" y="274"/>
                    <a:pt x="492" y="257"/>
                    <a:pt x="555" y="220"/>
                  </a:cubicBezTo>
                  <a:cubicBezTo>
                    <a:pt x="580" y="205"/>
                    <a:pt x="565" y="170"/>
                    <a:pt x="540" y="170"/>
                  </a:cubicBezTo>
                  <a:cubicBezTo>
                    <a:pt x="536" y="170"/>
                    <a:pt x="532" y="171"/>
                    <a:pt x="527" y="173"/>
                  </a:cubicBezTo>
                  <a:cubicBezTo>
                    <a:pt x="484" y="194"/>
                    <a:pt x="440" y="203"/>
                    <a:pt x="395" y="203"/>
                  </a:cubicBezTo>
                  <a:cubicBezTo>
                    <a:pt x="270" y="203"/>
                    <a:pt x="148" y="129"/>
                    <a:pt x="84" y="18"/>
                  </a:cubicBezTo>
                  <a:cubicBezTo>
                    <a:pt x="76" y="6"/>
                    <a:pt x="64" y="0"/>
                    <a:pt x="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6577872" y="1622266"/>
              <a:ext cx="20463" cy="25499"/>
            </a:xfrm>
            <a:custGeom>
              <a:avLst/>
              <a:gdLst/>
              <a:ahLst/>
              <a:cxnLst/>
              <a:rect l="l" t="t" r="r" b="b"/>
              <a:pathLst>
                <a:path w="386" h="481" extrusionOk="0">
                  <a:moveTo>
                    <a:pt x="340" y="0"/>
                  </a:moveTo>
                  <a:cubicBezTo>
                    <a:pt x="338" y="0"/>
                    <a:pt x="336" y="0"/>
                    <a:pt x="334" y="1"/>
                  </a:cubicBezTo>
                  <a:cubicBezTo>
                    <a:pt x="127" y="42"/>
                    <a:pt x="1" y="259"/>
                    <a:pt x="18" y="461"/>
                  </a:cubicBezTo>
                  <a:cubicBezTo>
                    <a:pt x="19" y="474"/>
                    <a:pt x="29" y="480"/>
                    <a:pt x="39" y="480"/>
                  </a:cubicBezTo>
                  <a:cubicBezTo>
                    <a:pt x="49" y="480"/>
                    <a:pt x="59" y="474"/>
                    <a:pt x="59" y="461"/>
                  </a:cubicBezTo>
                  <a:cubicBezTo>
                    <a:pt x="62" y="268"/>
                    <a:pt x="188" y="129"/>
                    <a:pt x="356" y="53"/>
                  </a:cubicBezTo>
                  <a:cubicBezTo>
                    <a:pt x="386" y="40"/>
                    <a:pt x="367" y="0"/>
                    <a:pt x="3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6576971" y="1842582"/>
              <a:ext cx="18872" cy="37692"/>
            </a:xfrm>
            <a:custGeom>
              <a:avLst/>
              <a:gdLst/>
              <a:ahLst/>
              <a:cxnLst/>
              <a:rect l="l" t="t" r="r" b="b"/>
              <a:pathLst>
                <a:path w="356" h="711" extrusionOk="0">
                  <a:moveTo>
                    <a:pt x="309" y="0"/>
                  </a:moveTo>
                  <a:cubicBezTo>
                    <a:pt x="297" y="0"/>
                    <a:pt x="286" y="7"/>
                    <a:pt x="282" y="22"/>
                  </a:cubicBezTo>
                  <a:cubicBezTo>
                    <a:pt x="219" y="253"/>
                    <a:pt x="170" y="459"/>
                    <a:pt x="20" y="653"/>
                  </a:cubicBezTo>
                  <a:cubicBezTo>
                    <a:pt x="1" y="679"/>
                    <a:pt x="29" y="710"/>
                    <a:pt x="55" y="710"/>
                  </a:cubicBezTo>
                  <a:cubicBezTo>
                    <a:pt x="64" y="710"/>
                    <a:pt x="72" y="707"/>
                    <a:pt x="79" y="698"/>
                  </a:cubicBezTo>
                  <a:cubicBezTo>
                    <a:pt x="224" y="516"/>
                    <a:pt x="356" y="271"/>
                    <a:pt x="341" y="30"/>
                  </a:cubicBezTo>
                  <a:cubicBezTo>
                    <a:pt x="339" y="12"/>
                    <a:pt x="324" y="0"/>
                    <a:pt x="30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6568966" y="1797735"/>
              <a:ext cx="20781" cy="23856"/>
            </a:xfrm>
            <a:custGeom>
              <a:avLst/>
              <a:gdLst/>
              <a:ahLst/>
              <a:cxnLst/>
              <a:rect l="l" t="t" r="r" b="b"/>
              <a:pathLst>
                <a:path w="392" h="450" extrusionOk="0">
                  <a:moveTo>
                    <a:pt x="54" y="0"/>
                  </a:moveTo>
                  <a:cubicBezTo>
                    <a:pt x="26" y="0"/>
                    <a:pt x="1" y="34"/>
                    <a:pt x="18" y="59"/>
                  </a:cubicBezTo>
                  <a:cubicBezTo>
                    <a:pt x="64" y="124"/>
                    <a:pt x="137" y="164"/>
                    <a:pt x="190" y="221"/>
                  </a:cubicBezTo>
                  <a:cubicBezTo>
                    <a:pt x="252" y="286"/>
                    <a:pt x="300" y="359"/>
                    <a:pt x="341" y="438"/>
                  </a:cubicBezTo>
                  <a:cubicBezTo>
                    <a:pt x="345" y="446"/>
                    <a:pt x="353" y="450"/>
                    <a:pt x="361" y="450"/>
                  </a:cubicBezTo>
                  <a:cubicBezTo>
                    <a:pt x="376" y="450"/>
                    <a:pt x="391" y="437"/>
                    <a:pt x="385" y="420"/>
                  </a:cubicBezTo>
                  <a:cubicBezTo>
                    <a:pt x="355" y="330"/>
                    <a:pt x="311" y="248"/>
                    <a:pt x="256" y="172"/>
                  </a:cubicBezTo>
                  <a:cubicBezTo>
                    <a:pt x="205" y="104"/>
                    <a:pt x="148" y="26"/>
                    <a:pt x="63" y="1"/>
                  </a:cubicBezTo>
                  <a:cubicBezTo>
                    <a:pt x="60" y="1"/>
                    <a:pt x="57" y="0"/>
                    <a:pt x="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6575539" y="1742867"/>
              <a:ext cx="12511" cy="34034"/>
            </a:xfrm>
            <a:custGeom>
              <a:avLst/>
              <a:gdLst/>
              <a:ahLst/>
              <a:cxnLst/>
              <a:rect l="l" t="t" r="r" b="b"/>
              <a:pathLst>
                <a:path w="236" h="642" extrusionOk="0">
                  <a:moveTo>
                    <a:pt x="186" y="0"/>
                  </a:moveTo>
                  <a:cubicBezTo>
                    <a:pt x="177" y="0"/>
                    <a:pt x="169" y="5"/>
                    <a:pt x="166" y="17"/>
                  </a:cubicBezTo>
                  <a:cubicBezTo>
                    <a:pt x="117" y="221"/>
                    <a:pt x="101" y="411"/>
                    <a:pt x="10" y="606"/>
                  </a:cubicBezTo>
                  <a:cubicBezTo>
                    <a:pt x="1" y="624"/>
                    <a:pt x="17" y="642"/>
                    <a:pt x="33" y="642"/>
                  </a:cubicBezTo>
                  <a:cubicBezTo>
                    <a:pt x="40" y="642"/>
                    <a:pt x="47" y="638"/>
                    <a:pt x="51" y="629"/>
                  </a:cubicBezTo>
                  <a:cubicBezTo>
                    <a:pt x="144" y="451"/>
                    <a:pt x="235" y="229"/>
                    <a:pt x="213" y="24"/>
                  </a:cubicBezTo>
                  <a:cubicBezTo>
                    <a:pt x="211" y="10"/>
                    <a:pt x="198" y="0"/>
                    <a:pt x="1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6576335" y="1676974"/>
              <a:ext cx="7899" cy="31542"/>
            </a:xfrm>
            <a:custGeom>
              <a:avLst/>
              <a:gdLst/>
              <a:ahLst/>
              <a:cxnLst/>
              <a:rect l="l" t="t" r="r" b="b"/>
              <a:pathLst>
                <a:path w="149" h="595" extrusionOk="0">
                  <a:moveTo>
                    <a:pt x="67" y="1"/>
                  </a:moveTo>
                  <a:cubicBezTo>
                    <a:pt x="58" y="1"/>
                    <a:pt x="49" y="6"/>
                    <a:pt x="46" y="18"/>
                  </a:cubicBezTo>
                  <a:cubicBezTo>
                    <a:pt x="0" y="193"/>
                    <a:pt x="48" y="408"/>
                    <a:pt x="97" y="578"/>
                  </a:cubicBezTo>
                  <a:cubicBezTo>
                    <a:pt x="101" y="589"/>
                    <a:pt x="110" y="594"/>
                    <a:pt x="119" y="594"/>
                  </a:cubicBezTo>
                  <a:cubicBezTo>
                    <a:pt x="134" y="594"/>
                    <a:pt x="149" y="582"/>
                    <a:pt x="144" y="564"/>
                  </a:cubicBezTo>
                  <a:cubicBezTo>
                    <a:pt x="121" y="471"/>
                    <a:pt x="105" y="377"/>
                    <a:pt x="98" y="281"/>
                  </a:cubicBezTo>
                  <a:cubicBezTo>
                    <a:pt x="93" y="195"/>
                    <a:pt x="103" y="110"/>
                    <a:pt x="94" y="24"/>
                  </a:cubicBezTo>
                  <a:cubicBezTo>
                    <a:pt x="92" y="10"/>
                    <a:pt x="79" y="1"/>
                    <a:pt x="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6571033" y="1916269"/>
              <a:ext cx="8694" cy="32391"/>
            </a:xfrm>
            <a:custGeom>
              <a:avLst/>
              <a:gdLst/>
              <a:ahLst/>
              <a:cxnLst/>
              <a:rect l="l" t="t" r="r" b="b"/>
              <a:pathLst>
                <a:path w="164" h="611" extrusionOk="0">
                  <a:moveTo>
                    <a:pt x="124" y="0"/>
                  </a:moveTo>
                  <a:cubicBezTo>
                    <a:pt x="113" y="0"/>
                    <a:pt x="103" y="5"/>
                    <a:pt x="97" y="16"/>
                  </a:cubicBezTo>
                  <a:cubicBezTo>
                    <a:pt x="1" y="191"/>
                    <a:pt x="8" y="405"/>
                    <a:pt x="78" y="588"/>
                  </a:cubicBezTo>
                  <a:cubicBezTo>
                    <a:pt x="83" y="603"/>
                    <a:pt x="96" y="610"/>
                    <a:pt x="109" y="610"/>
                  </a:cubicBezTo>
                  <a:cubicBezTo>
                    <a:pt x="127" y="610"/>
                    <a:pt x="145" y="595"/>
                    <a:pt x="139" y="572"/>
                  </a:cubicBezTo>
                  <a:cubicBezTo>
                    <a:pt x="88" y="388"/>
                    <a:pt x="111" y="222"/>
                    <a:pt x="158" y="41"/>
                  </a:cubicBezTo>
                  <a:cubicBezTo>
                    <a:pt x="163" y="18"/>
                    <a:pt x="143" y="0"/>
                    <a:pt x="1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08D02E11-8407-654C-9455-24DD19F19E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1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734564" y="176196"/>
            <a:ext cx="3954453" cy="2395554"/>
          </a:xfrm>
          <a:prstGeom prst="rect">
            <a:avLst/>
          </a:prstGeom>
        </p:spPr>
      </p:pic>
      <p:grpSp>
        <p:nvGrpSpPr>
          <p:cNvPr id="50" name="Google Shape;2253;p74">
            <a:extLst>
              <a:ext uri="{FF2B5EF4-FFF2-40B4-BE49-F238E27FC236}">
                <a16:creationId xmlns:a16="http://schemas.microsoft.com/office/drawing/2014/main" id="{0EDB2A68-C0BB-F246-A264-8468AB7F0E71}"/>
              </a:ext>
            </a:extLst>
          </p:cNvPr>
          <p:cNvGrpSpPr/>
          <p:nvPr/>
        </p:nvGrpSpPr>
        <p:grpSpPr>
          <a:xfrm>
            <a:off x="110256" y="2168878"/>
            <a:ext cx="1775552" cy="1841189"/>
            <a:chOff x="5904700" y="2250375"/>
            <a:chExt cx="2009225" cy="2083500"/>
          </a:xfrm>
        </p:grpSpPr>
        <p:sp>
          <p:nvSpPr>
            <p:cNvPr id="51" name="Google Shape;2254;p74">
              <a:extLst>
                <a:ext uri="{FF2B5EF4-FFF2-40B4-BE49-F238E27FC236}">
                  <a16:creationId xmlns:a16="http://schemas.microsoft.com/office/drawing/2014/main" id="{62BBE289-DE5F-4F4B-B8C0-57AEE29E7492}"/>
                </a:ext>
              </a:extLst>
            </p:cNvPr>
            <p:cNvSpPr/>
            <p:nvPr/>
          </p:nvSpPr>
          <p:spPr>
            <a:xfrm>
              <a:off x="7357850" y="3637100"/>
              <a:ext cx="221300" cy="203500"/>
            </a:xfrm>
            <a:custGeom>
              <a:avLst/>
              <a:gdLst/>
              <a:ahLst/>
              <a:cxnLst/>
              <a:rect l="l" t="t" r="r" b="b"/>
              <a:pathLst>
                <a:path w="8852" h="8140" extrusionOk="0">
                  <a:moveTo>
                    <a:pt x="8851" y="2762"/>
                  </a:moveTo>
                  <a:cubicBezTo>
                    <a:pt x="8516" y="3850"/>
                    <a:pt x="8202" y="4875"/>
                    <a:pt x="7889" y="5859"/>
                  </a:cubicBezTo>
                  <a:cubicBezTo>
                    <a:pt x="7805" y="6110"/>
                    <a:pt x="7763" y="6361"/>
                    <a:pt x="7679" y="6591"/>
                  </a:cubicBezTo>
                  <a:cubicBezTo>
                    <a:pt x="7533" y="7072"/>
                    <a:pt x="7177" y="7302"/>
                    <a:pt x="6696" y="7386"/>
                  </a:cubicBezTo>
                  <a:cubicBezTo>
                    <a:pt x="6298" y="7428"/>
                    <a:pt x="5922" y="7574"/>
                    <a:pt x="5566" y="7637"/>
                  </a:cubicBezTo>
                  <a:cubicBezTo>
                    <a:pt x="5252" y="7721"/>
                    <a:pt x="4917" y="7805"/>
                    <a:pt x="4604" y="7846"/>
                  </a:cubicBezTo>
                  <a:cubicBezTo>
                    <a:pt x="4081" y="7951"/>
                    <a:pt x="3557" y="8035"/>
                    <a:pt x="2951" y="8139"/>
                  </a:cubicBezTo>
                  <a:cubicBezTo>
                    <a:pt x="1151" y="7491"/>
                    <a:pt x="524" y="7114"/>
                    <a:pt x="0" y="6382"/>
                  </a:cubicBezTo>
                  <a:cubicBezTo>
                    <a:pt x="147" y="5650"/>
                    <a:pt x="356" y="4917"/>
                    <a:pt x="754" y="4248"/>
                  </a:cubicBezTo>
                  <a:cubicBezTo>
                    <a:pt x="1235" y="3411"/>
                    <a:pt x="1758" y="2574"/>
                    <a:pt x="2323" y="1758"/>
                  </a:cubicBezTo>
                  <a:cubicBezTo>
                    <a:pt x="2741" y="1130"/>
                    <a:pt x="3327" y="649"/>
                    <a:pt x="3934" y="188"/>
                  </a:cubicBezTo>
                  <a:cubicBezTo>
                    <a:pt x="4122" y="21"/>
                    <a:pt x="4332" y="0"/>
                    <a:pt x="4562" y="21"/>
                  </a:cubicBezTo>
                  <a:cubicBezTo>
                    <a:pt x="4959" y="105"/>
                    <a:pt x="5315" y="188"/>
                    <a:pt x="5713" y="272"/>
                  </a:cubicBezTo>
                  <a:cubicBezTo>
                    <a:pt x="6298" y="398"/>
                    <a:pt x="6863" y="502"/>
                    <a:pt x="7470" y="628"/>
                  </a:cubicBezTo>
                  <a:cubicBezTo>
                    <a:pt x="7679" y="963"/>
                    <a:pt x="7889" y="1360"/>
                    <a:pt x="8119" y="1737"/>
                  </a:cubicBezTo>
                  <a:cubicBezTo>
                    <a:pt x="8370" y="2134"/>
                    <a:pt x="8642" y="2469"/>
                    <a:pt x="8851" y="27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Google Shape;2255;p74">
              <a:extLst>
                <a:ext uri="{FF2B5EF4-FFF2-40B4-BE49-F238E27FC236}">
                  <a16:creationId xmlns:a16="http://schemas.microsoft.com/office/drawing/2014/main" id="{507F6054-860C-6B4C-B00B-24F7533FA186}"/>
                </a:ext>
              </a:extLst>
            </p:cNvPr>
            <p:cNvSpPr/>
            <p:nvPr/>
          </p:nvSpPr>
          <p:spPr>
            <a:xfrm>
              <a:off x="7379825" y="3841625"/>
              <a:ext cx="238550" cy="202450"/>
            </a:xfrm>
            <a:custGeom>
              <a:avLst/>
              <a:gdLst/>
              <a:ahLst/>
              <a:cxnLst/>
              <a:rect l="l" t="t" r="r" b="b"/>
              <a:pathLst>
                <a:path w="9542" h="8098" extrusionOk="0">
                  <a:moveTo>
                    <a:pt x="9541" y="2051"/>
                  </a:moveTo>
                  <a:cubicBezTo>
                    <a:pt x="9207" y="2658"/>
                    <a:pt x="9018" y="3222"/>
                    <a:pt x="8893" y="3829"/>
                  </a:cubicBezTo>
                  <a:cubicBezTo>
                    <a:pt x="8788" y="4415"/>
                    <a:pt x="8558" y="4959"/>
                    <a:pt x="8349" y="5503"/>
                  </a:cubicBezTo>
                  <a:cubicBezTo>
                    <a:pt x="8286" y="5629"/>
                    <a:pt x="8160" y="5817"/>
                    <a:pt x="8014" y="5838"/>
                  </a:cubicBezTo>
                  <a:cubicBezTo>
                    <a:pt x="7595" y="5984"/>
                    <a:pt x="7240" y="6215"/>
                    <a:pt x="6968" y="6528"/>
                  </a:cubicBezTo>
                  <a:cubicBezTo>
                    <a:pt x="6445" y="7052"/>
                    <a:pt x="5880" y="7491"/>
                    <a:pt x="5168" y="7763"/>
                  </a:cubicBezTo>
                  <a:cubicBezTo>
                    <a:pt x="4938" y="7826"/>
                    <a:pt x="4729" y="7993"/>
                    <a:pt x="4562" y="8098"/>
                  </a:cubicBezTo>
                  <a:cubicBezTo>
                    <a:pt x="3076" y="7407"/>
                    <a:pt x="795" y="5294"/>
                    <a:pt x="0" y="3892"/>
                  </a:cubicBezTo>
                  <a:cubicBezTo>
                    <a:pt x="209" y="3641"/>
                    <a:pt x="398" y="3369"/>
                    <a:pt x="628" y="3160"/>
                  </a:cubicBezTo>
                  <a:cubicBezTo>
                    <a:pt x="1277" y="2553"/>
                    <a:pt x="1800" y="1862"/>
                    <a:pt x="2260" y="1130"/>
                  </a:cubicBezTo>
                  <a:cubicBezTo>
                    <a:pt x="2511" y="754"/>
                    <a:pt x="2846" y="586"/>
                    <a:pt x="3306" y="565"/>
                  </a:cubicBezTo>
                  <a:cubicBezTo>
                    <a:pt x="3976" y="502"/>
                    <a:pt x="4624" y="398"/>
                    <a:pt x="5252" y="168"/>
                  </a:cubicBezTo>
                  <a:cubicBezTo>
                    <a:pt x="5650" y="42"/>
                    <a:pt x="6089" y="42"/>
                    <a:pt x="6487" y="0"/>
                  </a:cubicBezTo>
                  <a:cubicBezTo>
                    <a:pt x="6675" y="0"/>
                    <a:pt x="6884" y="84"/>
                    <a:pt x="7010" y="209"/>
                  </a:cubicBezTo>
                  <a:cubicBezTo>
                    <a:pt x="7512" y="628"/>
                    <a:pt x="8035" y="1005"/>
                    <a:pt x="8663" y="1193"/>
                  </a:cubicBezTo>
                  <a:cubicBezTo>
                    <a:pt x="8767" y="1214"/>
                    <a:pt x="8872" y="1298"/>
                    <a:pt x="8956" y="1360"/>
                  </a:cubicBezTo>
                  <a:cubicBezTo>
                    <a:pt x="9186" y="1549"/>
                    <a:pt x="9332" y="1800"/>
                    <a:pt x="9541" y="20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Google Shape;2256;p74">
              <a:extLst>
                <a:ext uri="{FF2B5EF4-FFF2-40B4-BE49-F238E27FC236}">
                  <a16:creationId xmlns:a16="http://schemas.microsoft.com/office/drawing/2014/main" id="{D08D62EF-C0C1-3844-88F1-B74AFCB97E64}"/>
                </a:ext>
              </a:extLst>
            </p:cNvPr>
            <p:cNvSpPr/>
            <p:nvPr/>
          </p:nvSpPr>
          <p:spPr>
            <a:xfrm>
              <a:off x="7562375" y="3581650"/>
              <a:ext cx="254775" cy="162700"/>
            </a:xfrm>
            <a:custGeom>
              <a:avLst/>
              <a:gdLst/>
              <a:ahLst/>
              <a:cxnLst/>
              <a:rect l="l" t="t" r="r" b="b"/>
              <a:pathLst>
                <a:path w="10191" h="6508" extrusionOk="0">
                  <a:moveTo>
                    <a:pt x="10190" y="3118"/>
                  </a:moveTo>
                  <a:cubicBezTo>
                    <a:pt x="10086" y="3620"/>
                    <a:pt x="9960" y="4059"/>
                    <a:pt x="9918" y="4520"/>
                  </a:cubicBezTo>
                  <a:cubicBezTo>
                    <a:pt x="9856" y="4834"/>
                    <a:pt x="9709" y="5022"/>
                    <a:pt x="9437" y="5189"/>
                  </a:cubicBezTo>
                  <a:cubicBezTo>
                    <a:pt x="8726" y="5629"/>
                    <a:pt x="8035" y="6047"/>
                    <a:pt x="7303" y="6507"/>
                  </a:cubicBezTo>
                  <a:cubicBezTo>
                    <a:pt x="7094" y="6403"/>
                    <a:pt x="6864" y="6361"/>
                    <a:pt x="6696" y="6235"/>
                  </a:cubicBezTo>
                  <a:cubicBezTo>
                    <a:pt x="6319" y="5943"/>
                    <a:pt x="5901" y="5775"/>
                    <a:pt x="5483" y="5650"/>
                  </a:cubicBezTo>
                  <a:cubicBezTo>
                    <a:pt x="4625" y="5357"/>
                    <a:pt x="3725" y="5064"/>
                    <a:pt x="2867" y="4813"/>
                  </a:cubicBezTo>
                  <a:cubicBezTo>
                    <a:pt x="2637" y="4729"/>
                    <a:pt x="2386" y="4729"/>
                    <a:pt x="2135" y="4729"/>
                  </a:cubicBezTo>
                  <a:cubicBezTo>
                    <a:pt x="1926" y="4729"/>
                    <a:pt x="1695" y="4750"/>
                    <a:pt x="1486" y="4750"/>
                  </a:cubicBezTo>
                  <a:cubicBezTo>
                    <a:pt x="1151" y="4290"/>
                    <a:pt x="796" y="3871"/>
                    <a:pt x="461" y="3432"/>
                  </a:cubicBezTo>
                  <a:cubicBezTo>
                    <a:pt x="356" y="3264"/>
                    <a:pt x="252" y="3118"/>
                    <a:pt x="147" y="2930"/>
                  </a:cubicBezTo>
                  <a:cubicBezTo>
                    <a:pt x="1" y="2637"/>
                    <a:pt x="21" y="2323"/>
                    <a:pt x="210" y="2072"/>
                  </a:cubicBezTo>
                  <a:cubicBezTo>
                    <a:pt x="565" y="1549"/>
                    <a:pt x="963" y="1046"/>
                    <a:pt x="1340" y="502"/>
                  </a:cubicBezTo>
                  <a:cubicBezTo>
                    <a:pt x="1486" y="272"/>
                    <a:pt x="1674" y="168"/>
                    <a:pt x="1946" y="126"/>
                  </a:cubicBezTo>
                  <a:cubicBezTo>
                    <a:pt x="2742" y="63"/>
                    <a:pt x="3495" y="0"/>
                    <a:pt x="4248" y="272"/>
                  </a:cubicBezTo>
                  <a:cubicBezTo>
                    <a:pt x="5085" y="544"/>
                    <a:pt x="5964" y="795"/>
                    <a:pt x="6822" y="1025"/>
                  </a:cubicBezTo>
                  <a:cubicBezTo>
                    <a:pt x="7763" y="1277"/>
                    <a:pt x="8663" y="1695"/>
                    <a:pt x="9353" y="2406"/>
                  </a:cubicBezTo>
                  <a:cubicBezTo>
                    <a:pt x="9625" y="2616"/>
                    <a:pt x="9877" y="2825"/>
                    <a:pt x="10190" y="3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Google Shape;2257;p74">
              <a:extLst>
                <a:ext uri="{FF2B5EF4-FFF2-40B4-BE49-F238E27FC236}">
                  <a16:creationId xmlns:a16="http://schemas.microsoft.com/office/drawing/2014/main" id="{7986C7CF-D01D-1F4D-A6B4-EBDBF54705CF}"/>
                </a:ext>
              </a:extLst>
            </p:cNvPr>
            <p:cNvSpPr/>
            <p:nvPr/>
          </p:nvSpPr>
          <p:spPr>
            <a:xfrm>
              <a:off x="7611550" y="3869350"/>
              <a:ext cx="170025" cy="198275"/>
            </a:xfrm>
            <a:custGeom>
              <a:avLst/>
              <a:gdLst/>
              <a:ahLst/>
              <a:cxnLst/>
              <a:rect l="l" t="t" r="r" b="b"/>
              <a:pathLst>
                <a:path w="6801" h="7931" extrusionOk="0">
                  <a:moveTo>
                    <a:pt x="6633" y="1988"/>
                  </a:moveTo>
                  <a:cubicBezTo>
                    <a:pt x="6466" y="3306"/>
                    <a:pt x="6759" y="4562"/>
                    <a:pt x="6801" y="5775"/>
                  </a:cubicBezTo>
                  <a:cubicBezTo>
                    <a:pt x="6026" y="6570"/>
                    <a:pt x="3976" y="7595"/>
                    <a:pt x="2407" y="7930"/>
                  </a:cubicBezTo>
                  <a:cubicBezTo>
                    <a:pt x="2093" y="7826"/>
                    <a:pt x="1904" y="7595"/>
                    <a:pt x="1779" y="7303"/>
                  </a:cubicBezTo>
                  <a:cubicBezTo>
                    <a:pt x="1674" y="7093"/>
                    <a:pt x="1570" y="6905"/>
                    <a:pt x="1465" y="6717"/>
                  </a:cubicBezTo>
                  <a:cubicBezTo>
                    <a:pt x="1193" y="6256"/>
                    <a:pt x="900" y="5838"/>
                    <a:pt x="544" y="5440"/>
                  </a:cubicBezTo>
                  <a:cubicBezTo>
                    <a:pt x="314" y="5210"/>
                    <a:pt x="168" y="4896"/>
                    <a:pt x="0" y="4582"/>
                  </a:cubicBezTo>
                  <a:cubicBezTo>
                    <a:pt x="63" y="4310"/>
                    <a:pt x="147" y="4080"/>
                    <a:pt x="210" y="3850"/>
                  </a:cubicBezTo>
                  <a:cubicBezTo>
                    <a:pt x="335" y="3411"/>
                    <a:pt x="440" y="2930"/>
                    <a:pt x="565" y="2490"/>
                  </a:cubicBezTo>
                  <a:cubicBezTo>
                    <a:pt x="733" y="2051"/>
                    <a:pt x="900" y="1590"/>
                    <a:pt x="1067" y="1151"/>
                  </a:cubicBezTo>
                  <a:cubicBezTo>
                    <a:pt x="1632" y="900"/>
                    <a:pt x="2218" y="691"/>
                    <a:pt x="2720" y="314"/>
                  </a:cubicBezTo>
                  <a:cubicBezTo>
                    <a:pt x="2867" y="189"/>
                    <a:pt x="3139" y="189"/>
                    <a:pt x="3327" y="168"/>
                  </a:cubicBezTo>
                  <a:cubicBezTo>
                    <a:pt x="3725" y="105"/>
                    <a:pt x="4101" y="63"/>
                    <a:pt x="4541" y="0"/>
                  </a:cubicBezTo>
                  <a:cubicBezTo>
                    <a:pt x="5378" y="419"/>
                    <a:pt x="5985" y="1214"/>
                    <a:pt x="6633" y="19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Google Shape;2258;p74">
              <a:extLst>
                <a:ext uri="{FF2B5EF4-FFF2-40B4-BE49-F238E27FC236}">
                  <a16:creationId xmlns:a16="http://schemas.microsoft.com/office/drawing/2014/main" id="{6E58B0B3-21AF-AE47-890A-9F23F23E741E}"/>
                </a:ext>
              </a:extLst>
            </p:cNvPr>
            <p:cNvSpPr/>
            <p:nvPr/>
          </p:nvSpPr>
          <p:spPr>
            <a:xfrm>
              <a:off x="7728725" y="3726550"/>
              <a:ext cx="166875" cy="197225"/>
            </a:xfrm>
            <a:custGeom>
              <a:avLst/>
              <a:gdLst/>
              <a:ahLst/>
              <a:cxnLst/>
              <a:rect l="l" t="t" r="r" b="b"/>
              <a:pathLst>
                <a:path w="6675" h="7889" extrusionOk="0">
                  <a:moveTo>
                    <a:pt x="5796" y="649"/>
                  </a:moveTo>
                  <a:cubicBezTo>
                    <a:pt x="6675" y="2908"/>
                    <a:pt x="6256" y="5105"/>
                    <a:pt x="5273" y="7302"/>
                  </a:cubicBezTo>
                  <a:cubicBezTo>
                    <a:pt x="4583" y="7386"/>
                    <a:pt x="3997" y="7888"/>
                    <a:pt x="3223" y="7784"/>
                  </a:cubicBezTo>
                  <a:cubicBezTo>
                    <a:pt x="2804" y="7344"/>
                    <a:pt x="2427" y="6926"/>
                    <a:pt x="2030" y="6507"/>
                  </a:cubicBezTo>
                  <a:cubicBezTo>
                    <a:pt x="1590" y="6005"/>
                    <a:pt x="1172" y="5482"/>
                    <a:pt x="565" y="5168"/>
                  </a:cubicBezTo>
                  <a:cubicBezTo>
                    <a:pt x="398" y="5085"/>
                    <a:pt x="293" y="4980"/>
                    <a:pt x="168" y="4875"/>
                  </a:cubicBezTo>
                  <a:cubicBezTo>
                    <a:pt x="0" y="4143"/>
                    <a:pt x="251" y="3494"/>
                    <a:pt x="461" y="2846"/>
                  </a:cubicBezTo>
                  <a:cubicBezTo>
                    <a:pt x="586" y="2448"/>
                    <a:pt x="754" y="2051"/>
                    <a:pt x="900" y="1653"/>
                  </a:cubicBezTo>
                  <a:cubicBezTo>
                    <a:pt x="984" y="1486"/>
                    <a:pt x="1109" y="1339"/>
                    <a:pt x="1298" y="1235"/>
                  </a:cubicBezTo>
                  <a:cubicBezTo>
                    <a:pt x="1904" y="900"/>
                    <a:pt x="2532" y="586"/>
                    <a:pt x="3097" y="188"/>
                  </a:cubicBezTo>
                  <a:cubicBezTo>
                    <a:pt x="3348" y="0"/>
                    <a:pt x="3599" y="0"/>
                    <a:pt x="3871" y="126"/>
                  </a:cubicBezTo>
                  <a:cubicBezTo>
                    <a:pt x="4478" y="293"/>
                    <a:pt x="5147" y="460"/>
                    <a:pt x="5796" y="6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Google Shape;2259;p74">
              <a:extLst>
                <a:ext uri="{FF2B5EF4-FFF2-40B4-BE49-F238E27FC236}">
                  <a16:creationId xmlns:a16="http://schemas.microsoft.com/office/drawing/2014/main" id="{191EBF76-BF7D-2345-B290-C75C48F80C2D}"/>
                </a:ext>
              </a:extLst>
            </p:cNvPr>
            <p:cNvSpPr/>
            <p:nvPr/>
          </p:nvSpPr>
          <p:spPr>
            <a:xfrm>
              <a:off x="7565525" y="3719225"/>
              <a:ext cx="162700" cy="154325"/>
            </a:xfrm>
            <a:custGeom>
              <a:avLst/>
              <a:gdLst/>
              <a:ahLst/>
              <a:cxnLst/>
              <a:rect l="l" t="t" r="r" b="b"/>
              <a:pathLst>
                <a:path w="6508" h="6173" extrusionOk="0">
                  <a:moveTo>
                    <a:pt x="5629" y="5147"/>
                  </a:moveTo>
                  <a:cubicBezTo>
                    <a:pt x="5440" y="5168"/>
                    <a:pt x="5231" y="5210"/>
                    <a:pt x="5022" y="5252"/>
                  </a:cubicBezTo>
                  <a:cubicBezTo>
                    <a:pt x="4603" y="5273"/>
                    <a:pt x="4185" y="5398"/>
                    <a:pt x="3850" y="5670"/>
                  </a:cubicBezTo>
                  <a:cubicBezTo>
                    <a:pt x="3536" y="5901"/>
                    <a:pt x="3160" y="6026"/>
                    <a:pt x="2783" y="6173"/>
                  </a:cubicBezTo>
                  <a:cubicBezTo>
                    <a:pt x="2490" y="5901"/>
                    <a:pt x="2218" y="5587"/>
                    <a:pt x="1904" y="5378"/>
                  </a:cubicBezTo>
                  <a:cubicBezTo>
                    <a:pt x="1590" y="5168"/>
                    <a:pt x="1172" y="5085"/>
                    <a:pt x="837" y="4875"/>
                  </a:cubicBezTo>
                  <a:cubicBezTo>
                    <a:pt x="523" y="4687"/>
                    <a:pt x="251" y="4436"/>
                    <a:pt x="0" y="4206"/>
                  </a:cubicBezTo>
                  <a:cubicBezTo>
                    <a:pt x="356" y="2950"/>
                    <a:pt x="712" y="1737"/>
                    <a:pt x="1046" y="544"/>
                  </a:cubicBezTo>
                  <a:cubicBezTo>
                    <a:pt x="1360" y="481"/>
                    <a:pt x="1653" y="502"/>
                    <a:pt x="1800" y="209"/>
                  </a:cubicBezTo>
                  <a:cubicBezTo>
                    <a:pt x="1904" y="0"/>
                    <a:pt x="2134" y="0"/>
                    <a:pt x="2323" y="63"/>
                  </a:cubicBezTo>
                  <a:cubicBezTo>
                    <a:pt x="3369" y="356"/>
                    <a:pt x="4415" y="649"/>
                    <a:pt x="5419" y="1088"/>
                  </a:cubicBezTo>
                  <a:cubicBezTo>
                    <a:pt x="5775" y="1256"/>
                    <a:pt x="6110" y="1507"/>
                    <a:pt x="6507" y="1779"/>
                  </a:cubicBezTo>
                  <a:cubicBezTo>
                    <a:pt x="6298" y="2344"/>
                    <a:pt x="6089" y="2867"/>
                    <a:pt x="5942" y="3432"/>
                  </a:cubicBezTo>
                  <a:cubicBezTo>
                    <a:pt x="5838" y="3997"/>
                    <a:pt x="5754" y="4541"/>
                    <a:pt x="5629" y="5147"/>
                  </a:cubicBezTo>
                  <a:close/>
                </a:path>
              </a:pathLst>
            </a:custGeom>
            <a:solidFill>
              <a:srgbClr val="48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Google Shape;2260;p74">
              <a:extLst>
                <a:ext uri="{FF2B5EF4-FFF2-40B4-BE49-F238E27FC236}">
                  <a16:creationId xmlns:a16="http://schemas.microsoft.com/office/drawing/2014/main" id="{D802B6BF-A10F-BA43-AEFD-D538253B99BE}"/>
                </a:ext>
              </a:extLst>
            </p:cNvPr>
            <p:cNvSpPr/>
            <p:nvPr/>
          </p:nvSpPr>
          <p:spPr>
            <a:xfrm>
              <a:off x="7522625" y="4008475"/>
              <a:ext cx="115100" cy="77975"/>
            </a:xfrm>
            <a:custGeom>
              <a:avLst/>
              <a:gdLst/>
              <a:ahLst/>
              <a:cxnLst/>
              <a:rect l="l" t="t" r="r" b="b"/>
              <a:pathLst>
                <a:path w="4604" h="3119" extrusionOk="0">
                  <a:moveTo>
                    <a:pt x="2972" y="85"/>
                  </a:moveTo>
                  <a:cubicBezTo>
                    <a:pt x="3725" y="691"/>
                    <a:pt x="4290" y="1445"/>
                    <a:pt x="4604" y="2365"/>
                  </a:cubicBezTo>
                  <a:cubicBezTo>
                    <a:pt x="4122" y="2867"/>
                    <a:pt x="3557" y="3119"/>
                    <a:pt x="2930" y="2972"/>
                  </a:cubicBezTo>
                  <a:cubicBezTo>
                    <a:pt x="1946" y="2721"/>
                    <a:pt x="1005" y="2365"/>
                    <a:pt x="42" y="2051"/>
                  </a:cubicBezTo>
                  <a:cubicBezTo>
                    <a:pt x="21" y="2051"/>
                    <a:pt x="21" y="1989"/>
                    <a:pt x="0" y="1947"/>
                  </a:cubicBezTo>
                  <a:cubicBezTo>
                    <a:pt x="21" y="1884"/>
                    <a:pt x="63" y="1821"/>
                    <a:pt x="126" y="1779"/>
                  </a:cubicBezTo>
                  <a:cubicBezTo>
                    <a:pt x="670" y="1570"/>
                    <a:pt x="1151" y="1214"/>
                    <a:pt x="1570" y="796"/>
                  </a:cubicBezTo>
                  <a:cubicBezTo>
                    <a:pt x="1632" y="712"/>
                    <a:pt x="1737" y="629"/>
                    <a:pt x="1800" y="566"/>
                  </a:cubicBezTo>
                  <a:cubicBezTo>
                    <a:pt x="2114" y="189"/>
                    <a:pt x="2511" y="1"/>
                    <a:pt x="2972" y="85"/>
                  </a:cubicBezTo>
                  <a:close/>
                </a:path>
              </a:pathLst>
            </a:custGeom>
            <a:solidFill>
              <a:srgbClr val="48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Google Shape;2261;p74">
              <a:extLst>
                <a:ext uri="{FF2B5EF4-FFF2-40B4-BE49-F238E27FC236}">
                  <a16:creationId xmlns:a16="http://schemas.microsoft.com/office/drawing/2014/main" id="{FD9E0C6D-F44E-6847-9F77-0CD0C2F0D86D}"/>
                </a:ext>
              </a:extLst>
            </p:cNvPr>
            <p:cNvSpPr/>
            <p:nvPr/>
          </p:nvSpPr>
          <p:spPr>
            <a:xfrm>
              <a:off x="7347375" y="3827500"/>
              <a:ext cx="66475" cy="89475"/>
            </a:xfrm>
            <a:custGeom>
              <a:avLst/>
              <a:gdLst/>
              <a:ahLst/>
              <a:cxnLst/>
              <a:rect l="l" t="t" r="r" b="b"/>
              <a:pathLst>
                <a:path w="2659" h="3579" extrusionOk="0">
                  <a:moveTo>
                    <a:pt x="2658" y="1256"/>
                  </a:moveTo>
                  <a:cubicBezTo>
                    <a:pt x="2219" y="2281"/>
                    <a:pt x="1466" y="2825"/>
                    <a:pt x="775" y="3578"/>
                  </a:cubicBezTo>
                  <a:cubicBezTo>
                    <a:pt x="378" y="2804"/>
                    <a:pt x="252" y="2051"/>
                    <a:pt x="106" y="1277"/>
                  </a:cubicBezTo>
                  <a:cubicBezTo>
                    <a:pt x="22" y="858"/>
                    <a:pt x="1" y="440"/>
                    <a:pt x="168" y="0"/>
                  </a:cubicBezTo>
                  <a:cubicBezTo>
                    <a:pt x="587" y="210"/>
                    <a:pt x="1005" y="440"/>
                    <a:pt x="1424" y="649"/>
                  </a:cubicBezTo>
                  <a:cubicBezTo>
                    <a:pt x="1821" y="858"/>
                    <a:pt x="2219" y="1047"/>
                    <a:pt x="2658" y="1256"/>
                  </a:cubicBezTo>
                  <a:close/>
                </a:path>
              </a:pathLst>
            </a:custGeom>
            <a:solidFill>
              <a:srgbClr val="48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Google Shape;2262;p74">
              <a:extLst>
                <a:ext uri="{FF2B5EF4-FFF2-40B4-BE49-F238E27FC236}">
                  <a16:creationId xmlns:a16="http://schemas.microsoft.com/office/drawing/2014/main" id="{B85F35CF-98DC-654A-BB82-78B20BAF8687}"/>
                </a:ext>
              </a:extLst>
            </p:cNvPr>
            <p:cNvSpPr/>
            <p:nvPr/>
          </p:nvSpPr>
          <p:spPr>
            <a:xfrm>
              <a:off x="7484950" y="3589500"/>
              <a:ext cx="85825" cy="44475"/>
            </a:xfrm>
            <a:custGeom>
              <a:avLst/>
              <a:gdLst/>
              <a:ahLst/>
              <a:cxnLst/>
              <a:rect l="l" t="t" r="r" b="b"/>
              <a:pathLst>
                <a:path w="3433" h="1779" extrusionOk="0">
                  <a:moveTo>
                    <a:pt x="1" y="1255"/>
                  </a:moveTo>
                  <a:cubicBezTo>
                    <a:pt x="189" y="1130"/>
                    <a:pt x="273" y="1025"/>
                    <a:pt x="294" y="1025"/>
                  </a:cubicBezTo>
                  <a:cubicBezTo>
                    <a:pt x="838" y="1172"/>
                    <a:pt x="1319" y="900"/>
                    <a:pt x="1758" y="649"/>
                  </a:cubicBezTo>
                  <a:cubicBezTo>
                    <a:pt x="2135" y="481"/>
                    <a:pt x="2491" y="272"/>
                    <a:pt x="2888" y="105"/>
                  </a:cubicBezTo>
                  <a:cubicBezTo>
                    <a:pt x="3035" y="21"/>
                    <a:pt x="3244" y="21"/>
                    <a:pt x="3432" y="0"/>
                  </a:cubicBezTo>
                  <a:cubicBezTo>
                    <a:pt x="3432" y="335"/>
                    <a:pt x="3223" y="544"/>
                    <a:pt x="3077" y="795"/>
                  </a:cubicBezTo>
                  <a:cubicBezTo>
                    <a:pt x="2972" y="921"/>
                    <a:pt x="2805" y="1025"/>
                    <a:pt x="2763" y="1172"/>
                  </a:cubicBezTo>
                  <a:cubicBezTo>
                    <a:pt x="2491" y="1695"/>
                    <a:pt x="2072" y="1779"/>
                    <a:pt x="1570" y="1653"/>
                  </a:cubicBezTo>
                  <a:cubicBezTo>
                    <a:pt x="1089" y="1528"/>
                    <a:pt x="608" y="1423"/>
                    <a:pt x="1" y="1255"/>
                  </a:cubicBezTo>
                  <a:close/>
                </a:path>
              </a:pathLst>
            </a:custGeom>
            <a:solidFill>
              <a:srgbClr val="48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Google Shape;2263;p74">
              <a:extLst>
                <a:ext uri="{FF2B5EF4-FFF2-40B4-BE49-F238E27FC236}">
                  <a16:creationId xmlns:a16="http://schemas.microsoft.com/office/drawing/2014/main" id="{2C4672DC-368C-3543-8B61-CA24A09C93A8}"/>
                </a:ext>
              </a:extLst>
            </p:cNvPr>
            <p:cNvSpPr/>
            <p:nvPr/>
          </p:nvSpPr>
          <p:spPr>
            <a:xfrm>
              <a:off x="7797775" y="3937875"/>
              <a:ext cx="47625" cy="51800"/>
            </a:xfrm>
            <a:custGeom>
              <a:avLst/>
              <a:gdLst/>
              <a:ahLst/>
              <a:cxnLst/>
              <a:rect l="l" t="t" r="r" b="b"/>
              <a:pathLst>
                <a:path w="1905" h="2072" extrusionOk="0">
                  <a:moveTo>
                    <a:pt x="0" y="189"/>
                  </a:moveTo>
                  <a:cubicBezTo>
                    <a:pt x="649" y="126"/>
                    <a:pt x="1256" y="84"/>
                    <a:pt x="1904" y="0"/>
                  </a:cubicBezTo>
                  <a:cubicBezTo>
                    <a:pt x="1590" y="858"/>
                    <a:pt x="963" y="1444"/>
                    <a:pt x="398" y="2072"/>
                  </a:cubicBezTo>
                  <a:cubicBezTo>
                    <a:pt x="188" y="2072"/>
                    <a:pt x="188" y="1946"/>
                    <a:pt x="147" y="1841"/>
                  </a:cubicBezTo>
                  <a:cubicBezTo>
                    <a:pt x="105" y="1318"/>
                    <a:pt x="42" y="795"/>
                    <a:pt x="0" y="189"/>
                  </a:cubicBezTo>
                  <a:close/>
                </a:path>
              </a:pathLst>
            </a:custGeom>
            <a:solidFill>
              <a:srgbClr val="48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Google Shape;2264;p74">
              <a:extLst>
                <a:ext uri="{FF2B5EF4-FFF2-40B4-BE49-F238E27FC236}">
                  <a16:creationId xmlns:a16="http://schemas.microsoft.com/office/drawing/2014/main" id="{C0DE1BB0-4DA9-1044-89E9-1B5EA5BA799E}"/>
                </a:ext>
              </a:extLst>
            </p:cNvPr>
            <p:cNvSpPr/>
            <p:nvPr/>
          </p:nvSpPr>
          <p:spPr>
            <a:xfrm>
              <a:off x="7831775" y="3681025"/>
              <a:ext cx="31400" cy="33500"/>
            </a:xfrm>
            <a:custGeom>
              <a:avLst/>
              <a:gdLst/>
              <a:ahLst/>
              <a:cxnLst/>
              <a:rect l="l" t="t" r="r" b="b"/>
              <a:pathLst>
                <a:path w="1256" h="1340" extrusionOk="0">
                  <a:moveTo>
                    <a:pt x="335" y="1"/>
                  </a:moveTo>
                  <a:cubicBezTo>
                    <a:pt x="628" y="398"/>
                    <a:pt x="921" y="817"/>
                    <a:pt x="1256" y="1277"/>
                  </a:cubicBezTo>
                  <a:cubicBezTo>
                    <a:pt x="1046" y="1298"/>
                    <a:pt x="942" y="1340"/>
                    <a:pt x="837" y="1298"/>
                  </a:cubicBezTo>
                  <a:cubicBezTo>
                    <a:pt x="649" y="1277"/>
                    <a:pt x="461" y="1235"/>
                    <a:pt x="272" y="1172"/>
                  </a:cubicBezTo>
                  <a:cubicBezTo>
                    <a:pt x="0" y="335"/>
                    <a:pt x="0" y="335"/>
                    <a:pt x="335" y="1"/>
                  </a:cubicBezTo>
                  <a:close/>
                </a:path>
              </a:pathLst>
            </a:custGeom>
            <a:solidFill>
              <a:srgbClr val="48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Google Shape;2265;p74">
              <a:extLst>
                <a:ext uri="{FF2B5EF4-FFF2-40B4-BE49-F238E27FC236}">
                  <a16:creationId xmlns:a16="http://schemas.microsoft.com/office/drawing/2014/main" id="{73CE7277-322E-EC4A-BB8B-22CDCDECF8D7}"/>
                </a:ext>
              </a:extLst>
            </p:cNvPr>
            <p:cNvSpPr/>
            <p:nvPr/>
          </p:nvSpPr>
          <p:spPr>
            <a:xfrm>
              <a:off x="7319650" y="3553925"/>
              <a:ext cx="594275" cy="553450"/>
            </a:xfrm>
            <a:custGeom>
              <a:avLst/>
              <a:gdLst/>
              <a:ahLst/>
              <a:cxnLst/>
              <a:rect l="l" t="t" r="r" b="b"/>
              <a:pathLst>
                <a:path w="23771" h="22138" extrusionOk="0">
                  <a:moveTo>
                    <a:pt x="23645" y="9249"/>
                  </a:moveTo>
                  <a:cubicBezTo>
                    <a:pt x="23770" y="10483"/>
                    <a:pt x="23666" y="11425"/>
                    <a:pt x="23435" y="12366"/>
                  </a:cubicBezTo>
                  <a:cubicBezTo>
                    <a:pt x="23226" y="13161"/>
                    <a:pt x="23017" y="13998"/>
                    <a:pt x="22682" y="14730"/>
                  </a:cubicBezTo>
                  <a:cubicBezTo>
                    <a:pt x="22285" y="15567"/>
                    <a:pt x="21782" y="16363"/>
                    <a:pt x="21238" y="17095"/>
                  </a:cubicBezTo>
                  <a:cubicBezTo>
                    <a:pt x="20632" y="17869"/>
                    <a:pt x="19941" y="18539"/>
                    <a:pt x="19251" y="19271"/>
                  </a:cubicBezTo>
                  <a:cubicBezTo>
                    <a:pt x="19167" y="19334"/>
                    <a:pt x="19104" y="19417"/>
                    <a:pt x="19000" y="19480"/>
                  </a:cubicBezTo>
                  <a:cubicBezTo>
                    <a:pt x="17556" y="20380"/>
                    <a:pt x="16091" y="21280"/>
                    <a:pt x="14355" y="21593"/>
                  </a:cubicBezTo>
                  <a:cubicBezTo>
                    <a:pt x="14041" y="21635"/>
                    <a:pt x="13706" y="21677"/>
                    <a:pt x="13371" y="21698"/>
                  </a:cubicBezTo>
                  <a:cubicBezTo>
                    <a:pt x="12890" y="21740"/>
                    <a:pt x="12430" y="21803"/>
                    <a:pt x="11948" y="21907"/>
                  </a:cubicBezTo>
                  <a:cubicBezTo>
                    <a:pt x="11174" y="22096"/>
                    <a:pt x="10379" y="22137"/>
                    <a:pt x="9542" y="21907"/>
                  </a:cubicBezTo>
                  <a:cubicBezTo>
                    <a:pt x="7408" y="21321"/>
                    <a:pt x="5546" y="20254"/>
                    <a:pt x="3872" y="18790"/>
                  </a:cubicBezTo>
                  <a:cubicBezTo>
                    <a:pt x="2784" y="17827"/>
                    <a:pt x="1863" y="16697"/>
                    <a:pt x="1026" y="15484"/>
                  </a:cubicBezTo>
                  <a:cubicBezTo>
                    <a:pt x="922" y="15358"/>
                    <a:pt x="838" y="15212"/>
                    <a:pt x="796" y="15044"/>
                  </a:cubicBezTo>
                  <a:cubicBezTo>
                    <a:pt x="440" y="14082"/>
                    <a:pt x="127" y="13078"/>
                    <a:pt x="22" y="12031"/>
                  </a:cubicBezTo>
                  <a:cubicBezTo>
                    <a:pt x="1" y="11592"/>
                    <a:pt x="22" y="11153"/>
                    <a:pt x="85" y="10713"/>
                  </a:cubicBezTo>
                  <a:cubicBezTo>
                    <a:pt x="378" y="8663"/>
                    <a:pt x="1215" y="6863"/>
                    <a:pt x="2365" y="5168"/>
                  </a:cubicBezTo>
                  <a:cubicBezTo>
                    <a:pt x="3349" y="3662"/>
                    <a:pt x="4688" y="2595"/>
                    <a:pt x="6132" y="1632"/>
                  </a:cubicBezTo>
                  <a:cubicBezTo>
                    <a:pt x="6655" y="1298"/>
                    <a:pt x="7220" y="1046"/>
                    <a:pt x="7847" y="1046"/>
                  </a:cubicBezTo>
                  <a:cubicBezTo>
                    <a:pt x="8161" y="1046"/>
                    <a:pt x="8454" y="942"/>
                    <a:pt x="8747" y="816"/>
                  </a:cubicBezTo>
                  <a:cubicBezTo>
                    <a:pt x="9270" y="523"/>
                    <a:pt x="9835" y="398"/>
                    <a:pt x="10421" y="314"/>
                  </a:cubicBezTo>
                  <a:cubicBezTo>
                    <a:pt x="12890" y="42"/>
                    <a:pt x="12890" y="0"/>
                    <a:pt x="15359" y="712"/>
                  </a:cubicBezTo>
                  <a:cubicBezTo>
                    <a:pt x="16175" y="942"/>
                    <a:pt x="16949" y="1214"/>
                    <a:pt x="17744" y="1507"/>
                  </a:cubicBezTo>
                  <a:cubicBezTo>
                    <a:pt x="18309" y="1716"/>
                    <a:pt x="18832" y="2030"/>
                    <a:pt x="19313" y="2448"/>
                  </a:cubicBezTo>
                  <a:cubicBezTo>
                    <a:pt x="19460" y="2595"/>
                    <a:pt x="19648" y="2762"/>
                    <a:pt x="19837" y="2867"/>
                  </a:cubicBezTo>
                  <a:cubicBezTo>
                    <a:pt x="20925" y="3599"/>
                    <a:pt x="21720" y="4603"/>
                    <a:pt x="22452" y="5650"/>
                  </a:cubicBezTo>
                  <a:cubicBezTo>
                    <a:pt x="22578" y="5859"/>
                    <a:pt x="22703" y="6068"/>
                    <a:pt x="22808" y="6319"/>
                  </a:cubicBezTo>
                  <a:cubicBezTo>
                    <a:pt x="23289" y="7365"/>
                    <a:pt x="23561" y="8412"/>
                    <a:pt x="23645" y="9249"/>
                  </a:cubicBezTo>
                  <a:close/>
                  <a:moveTo>
                    <a:pt x="10379" y="6089"/>
                  </a:moveTo>
                  <a:cubicBezTo>
                    <a:pt x="10170" y="5796"/>
                    <a:pt x="9898" y="5419"/>
                    <a:pt x="9647" y="5064"/>
                  </a:cubicBezTo>
                  <a:cubicBezTo>
                    <a:pt x="9417" y="4687"/>
                    <a:pt x="9207" y="4311"/>
                    <a:pt x="8998" y="3955"/>
                  </a:cubicBezTo>
                  <a:cubicBezTo>
                    <a:pt x="8391" y="3829"/>
                    <a:pt x="7826" y="3704"/>
                    <a:pt x="7241" y="3599"/>
                  </a:cubicBezTo>
                  <a:cubicBezTo>
                    <a:pt x="6864" y="3515"/>
                    <a:pt x="6487" y="3432"/>
                    <a:pt x="6090" y="3369"/>
                  </a:cubicBezTo>
                  <a:cubicBezTo>
                    <a:pt x="5860" y="3306"/>
                    <a:pt x="5650" y="3369"/>
                    <a:pt x="5462" y="3515"/>
                  </a:cubicBezTo>
                  <a:cubicBezTo>
                    <a:pt x="4876" y="3997"/>
                    <a:pt x="4269" y="4457"/>
                    <a:pt x="3851" y="5085"/>
                  </a:cubicBezTo>
                  <a:cubicBezTo>
                    <a:pt x="3307" y="5901"/>
                    <a:pt x="2784" y="6738"/>
                    <a:pt x="2282" y="7575"/>
                  </a:cubicBezTo>
                  <a:cubicBezTo>
                    <a:pt x="1884" y="8244"/>
                    <a:pt x="1675" y="9018"/>
                    <a:pt x="1528" y="9709"/>
                  </a:cubicBezTo>
                  <a:cubicBezTo>
                    <a:pt x="2052" y="10420"/>
                    <a:pt x="2679" y="10797"/>
                    <a:pt x="4479" y="11466"/>
                  </a:cubicBezTo>
                  <a:cubicBezTo>
                    <a:pt x="5085" y="11362"/>
                    <a:pt x="5609" y="11278"/>
                    <a:pt x="6132" y="11173"/>
                  </a:cubicBezTo>
                  <a:cubicBezTo>
                    <a:pt x="6466" y="11132"/>
                    <a:pt x="6780" y="11048"/>
                    <a:pt x="7094" y="10964"/>
                  </a:cubicBezTo>
                  <a:cubicBezTo>
                    <a:pt x="7492" y="10901"/>
                    <a:pt x="7847" y="10755"/>
                    <a:pt x="8224" y="10713"/>
                  </a:cubicBezTo>
                  <a:cubicBezTo>
                    <a:pt x="8705" y="10629"/>
                    <a:pt x="9019" y="10399"/>
                    <a:pt x="9207" y="9918"/>
                  </a:cubicBezTo>
                  <a:cubicBezTo>
                    <a:pt x="9291" y="9688"/>
                    <a:pt x="9333" y="9437"/>
                    <a:pt x="9417" y="9186"/>
                  </a:cubicBezTo>
                  <a:cubicBezTo>
                    <a:pt x="9730" y="8202"/>
                    <a:pt x="10044" y="7177"/>
                    <a:pt x="10379" y="6089"/>
                  </a:cubicBezTo>
                  <a:close/>
                  <a:moveTo>
                    <a:pt x="11948" y="13559"/>
                  </a:moveTo>
                  <a:cubicBezTo>
                    <a:pt x="11739" y="13308"/>
                    <a:pt x="11593" y="13057"/>
                    <a:pt x="11404" y="12847"/>
                  </a:cubicBezTo>
                  <a:cubicBezTo>
                    <a:pt x="11321" y="12785"/>
                    <a:pt x="11216" y="12722"/>
                    <a:pt x="11111" y="12680"/>
                  </a:cubicBezTo>
                  <a:cubicBezTo>
                    <a:pt x="10484" y="12492"/>
                    <a:pt x="9961" y="12115"/>
                    <a:pt x="9479" y="11697"/>
                  </a:cubicBezTo>
                  <a:cubicBezTo>
                    <a:pt x="9333" y="11592"/>
                    <a:pt x="9103" y="11487"/>
                    <a:pt x="8956" y="11487"/>
                  </a:cubicBezTo>
                  <a:cubicBezTo>
                    <a:pt x="8517" y="11487"/>
                    <a:pt x="8078" y="11487"/>
                    <a:pt x="7722" y="11655"/>
                  </a:cubicBezTo>
                  <a:cubicBezTo>
                    <a:pt x="7094" y="11885"/>
                    <a:pt x="6445" y="12010"/>
                    <a:pt x="5755" y="12052"/>
                  </a:cubicBezTo>
                  <a:cubicBezTo>
                    <a:pt x="5316" y="12073"/>
                    <a:pt x="4960" y="12220"/>
                    <a:pt x="4709" y="12617"/>
                  </a:cubicBezTo>
                  <a:cubicBezTo>
                    <a:pt x="4228" y="13350"/>
                    <a:pt x="3704" y="14040"/>
                    <a:pt x="3098" y="14626"/>
                  </a:cubicBezTo>
                  <a:cubicBezTo>
                    <a:pt x="2847" y="14835"/>
                    <a:pt x="2658" y="15128"/>
                    <a:pt x="2470" y="15358"/>
                  </a:cubicBezTo>
                  <a:cubicBezTo>
                    <a:pt x="3244" y="16781"/>
                    <a:pt x="5525" y="18915"/>
                    <a:pt x="7010" y="19585"/>
                  </a:cubicBezTo>
                  <a:cubicBezTo>
                    <a:pt x="7199" y="19480"/>
                    <a:pt x="7408" y="19313"/>
                    <a:pt x="7638" y="19229"/>
                  </a:cubicBezTo>
                  <a:cubicBezTo>
                    <a:pt x="8350" y="18978"/>
                    <a:pt x="8894" y="18497"/>
                    <a:pt x="9417" y="18016"/>
                  </a:cubicBezTo>
                  <a:cubicBezTo>
                    <a:pt x="9710" y="17723"/>
                    <a:pt x="10044" y="17451"/>
                    <a:pt x="10463" y="17325"/>
                  </a:cubicBezTo>
                  <a:cubicBezTo>
                    <a:pt x="10588" y="17304"/>
                    <a:pt x="10756" y="17116"/>
                    <a:pt x="10798" y="16990"/>
                  </a:cubicBezTo>
                  <a:cubicBezTo>
                    <a:pt x="11007" y="16446"/>
                    <a:pt x="11216" y="15881"/>
                    <a:pt x="11363" y="15316"/>
                  </a:cubicBezTo>
                  <a:cubicBezTo>
                    <a:pt x="11404" y="14730"/>
                    <a:pt x="11593" y="14166"/>
                    <a:pt x="11948" y="13559"/>
                  </a:cubicBezTo>
                  <a:close/>
                  <a:moveTo>
                    <a:pt x="19899" y="4227"/>
                  </a:moveTo>
                  <a:cubicBezTo>
                    <a:pt x="19586" y="3955"/>
                    <a:pt x="19334" y="3746"/>
                    <a:pt x="19104" y="3515"/>
                  </a:cubicBezTo>
                  <a:cubicBezTo>
                    <a:pt x="18372" y="2804"/>
                    <a:pt x="17493" y="2386"/>
                    <a:pt x="16552" y="2134"/>
                  </a:cubicBezTo>
                  <a:cubicBezTo>
                    <a:pt x="15694" y="1904"/>
                    <a:pt x="14836" y="1653"/>
                    <a:pt x="13999" y="1381"/>
                  </a:cubicBezTo>
                  <a:cubicBezTo>
                    <a:pt x="13246" y="1088"/>
                    <a:pt x="12451" y="1172"/>
                    <a:pt x="11697" y="1235"/>
                  </a:cubicBezTo>
                  <a:cubicBezTo>
                    <a:pt x="11425" y="1277"/>
                    <a:pt x="11216" y="1381"/>
                    <a:pt x="11070" y="1611"/>
                  </a:cubicBezTo>
                  <a:cubicBezTo>
                    <a:pt x="10693" y="2134"/>
                    <a:pt x="10337" y="2658"/>
                    <a:pt x="9940" y="3181"/>
                  </a:cubicBezTo>
                  <a:cubicBezTo>
                    <a:pt x="9730" y="3474"/>
                    <a:pt x="9730" y="3746"/>
                    <a:pt x="9898" y="4039"/>
                  </a:cubicBezTo>
                  <a:cubicBezTo>
                    <a:pt x="9961" y="4227"/>
                    <a:pt x="10065" y="4373"/>
                    <a:pt x="10212" y="4541"/>
                  </a:cubicBezTo>
                  <a:lnTo>
                    <a:pt x="11216" y="5859"/>
                  </a:lnTo>
                  <a:cubicBezTo>
                    <a:pt x="11425" y="5859"/>
                    <a:pt x="11655" y="5838"/>
                    <a:pt x="11865" y="5838"/>
                  </a:cubicBezTo>
                  <a:cubicBezTo>
                    <a:pt x="12116" y="5838"/>
                    <a:pt x="12367" y="5859"/>
                    <a:pt x="12618" y="5922"/>
                  </a:cubicBezTo>
                  <a:cubicBezTo>
                    <a:pt x="13497" y="6173"/>
                    <a:pt x="14355" y="6466"/>
                    <a:pt x="15233" y="6759"/>
                  </a:cubicBezTo>
                  <a:cubicBezTo>
                    <a:pt x="15652" y="6884"/>
                    <a:pt x="16049" y="7052"/>
                    <a:pt x="16426" y="7344"/>
                  </a:cubicBezTo>
                  <a:cubicBezTo>
                    <a:pt x="16593" y="7470"/>
                    <a:pt x="16824" y="7533"/>
                    <a:pt x="17033" y="7616"/>
                  </a:cubicBezTo>
                  <a:cubicBezTo>
                    <a:pt x="17765" y="7177"/>
                    <a:pt x="18477" y="6738"/>
                    <a:pt x="19167" y="6298"/>
                  </a:cubicBezTo>
                  <a:cubicBezTo>
                    <a:pt x="19439" y="6131"/>
                    <a:pt x="19586" y="5943"/>
                    <a:pt x="19648" y="5629"/>
                  </a:cubicBezTo>
                  <a:cubicBezTo>
                    <a:pt x="19690" y="5168"/>
                    <a:pt x="19795" y="4687"/>
                    <a:pt x="19899" y="4227"/>
                  </a:cubicBezTo>
                  <a:close/>
                  <a:moveTo>
                    <a:pt x="18309" y="14605"/>
                  </a:moveTo>
                  <a:cubicBezTo>
                    <a:pt x="17661" y="13831"/>
                    <a:pt x="17075" y="13036"/>
                    <a:pt x="16280" y="12596"/>
                  </a:cubicBezTo>
                  <a:cubicBezTo>
                    <a:pt x="15819" y="12638"/>
                    <a:pt x="15443" y="12701"/>
                    <a:pt x="15066" y="12743"/>
                  </a:cubicBezTo>
                  <a:cubicBezTo>
                    <a:pt x="14857" y="12785"/>
                    <a:pt x="14585" y="12806"/>
                    <a:pt x="14438" y="12910"/>
                  </a:cubicBezTo>
                  <a:cubicBezTo>
                    <a:pt x="13936" y="13266"/>
                    <a:pt x="13371" y="13475"/>
                    <a:pt x="12785" y="13747"/>
                  </a:cubicBezTo>
                  <a:cubicBezTo>
                    <a:pt x="12639" y="14186"/>
                    <a:pt x="12430" y="14605"/>
                    <a:pt x="12304" y="15086"/>
                  </a:cubicBezTo>
                  <a:cubicBezTo>
                    <a:pt x="12137" y="15526"/>
                    <a:pt x="12032" y="15986"/>
                    <a:pt x="11927" y="16446"/>
                  </a:cubicBezTo>
                  <a:cubicBezTo>
                    <a:pt x="11844" y="16676"/>
                    <a:pt x="11802" y="16907"/>
                    <a:pt x="11718" y="17179"/>
                  </a:cubicBezTo>
                  <a:cubicBezTo>
                    <a:pt x="11907" y="17451"/>
                    <a:pt x="12032" y="17764"/>
                    <a:pt x="12262" y="18036"/>
                  </a:cubicBezTo>
                  <a:cubicBezTo>
                    <a:pt x="12639" y="18434"/>
                    <a:pt x="12932" y="18873"/>
                    <a:pt x="13183" y="19313"/>
                  </a:cubicBezTo>
                  <a:cubicBezTo>
                    <a:pt x="13287" y="19501"/>
                    <a:pt x="13413" y="19710"/>
                    <a:pt x="13497" y="19899"/>
                  </a:cubicBezTo>
                  <a:cubicBezTo>
                    <a:pt x="13622" y="20171"/>
                    <a:pt x="13811" y="20422"/>
                    <a:pt x="14124" y="20526"/>
                  </a:cubicBezTo>
                  <a:cubicBezTo>
                    <a:pt x="15694" y="20171"/>
                    <a:pt x="17786" y="19166"/>
                    <a:pt x="18518" y="18371"/>
                  </a:cubicBezTo>
                  <a:cubicBezTo>
                    <a:pt x="18414" y="17179"/>
                    <a:pt x="18163" y="15923"/>
                    <a:pt x="18309" y="14605"/>
                  </a:cubicBezTo>
                  <a:close/>
                  <a:moveTo>
                    <a:pt x="22159" y="7554"/>
                  </a:moveTo>
                  <a:cubicBezTo>
                    <a:pt x="21510" y="7365"/>
                    <a:pt x="20841" y="7198"/>
                    <a:pt x="20213" y="7031"/>
                  </a:cubicBezTo>
                  <a:cubicBezTo>
                    <a:pt x="19941" y="6947"/>
                    <a:pt x="19690" y="6947"/>
                    <a:pt x="19439" y="7093"/>
                  </a:cubicBezTo>
                  <a:cubicBezTo>
                    <a:pt x="18853" y="7470"/>
                    <a:pt x="18225" y="7805"/>
                    <a:pt x="17640" y="8140"/>
                  </a:cubicBezTo>
                  <a:cubicBezTo>
                    <a:pt x="17451" y="8244"/>
                    <a:pt x="17326" y="8391"/>
                    <a:pt x="17242" y="8558"/>
                  </a:cubicBezTo>
                  <a:cubicBezTo>
                    <a:pt x="17075" y="8956"/>
                    <a:pt x="16928" y="9353"/>
                    <a:pt x="16803" y="9751"/>
                  </a:cubicBezTo>
                  <a:cubicBezTo>
                    <a:pt x="16593" y="10399"/>
                    <a:pt x="16342" y="11048"/>
                    <a:pt x="16510" y="11780"/>
                  </a:cubicBezTo>
                  <a:cubicBezTo>
                    <a:pt x="16635" y="11885"/>
                    <a:pt x="16761" y="12010"/>
                    <a:pt x="16907" y="12073"/>
                  </a:cubicBezTo>
                  <a:cubicBezTo>
                    <a:pt x="17535" y="12387"/>
                    <a:pt x="17953" y="12889"/>
                    <a:pt x="18372" y="13412"/>
                  </a:cubicBezTo>
                  <a:cubicBezTo>
                    <a:pt x="18749" y="13852"/>
                    <a:pt x="19146" y="14249"/>
                    <a:pt x="19565" y="14689"/>
                  </a:cubicBezTo>
                  <a:cubicBezTo>
                    <a:pt x="20297" y="14772"/>
                    <a:pt x="20904" y="14270"/>
                    <a:pt x="21615" y="14207"/>
                  </a:cubicBezTo>
                  <a:cubicBezTo>
                    <a:pt x="22619" y="12010"/>
                    <a:pt x="23038" y="9813"/>
                    <a:pt x="22159" y="7554"/>
                  </a:cubicBezTo>
                  <a:close/>
                  <a:moveTo>
                    <a:pt x="15464" y="11759"/>
                  </a:moveTo>
                  <a:cubicBezTo>
                    <a:pt x="15568" y="11153"/>
                    <a:pt x="15652" y="10609"/>
                    <a:pt x="15798" y="10085"/>
                  </a:cubicBezTo>
                  <a:cubicBezTo>
                    <a:pt x="15966" y="9521"/>
                    <a:pt x="16196" y="8977"/>
                    <a:pt x="16384" y="8412"/>
                  </a:cubicBezTo>
                  <a:cubicBezTo>
                    <a:pt x="15987" y="8181"/>
                    <a:pt x="15652" y="7909"/>
                    <a:pt x="15275" y="7721"/>
                  </a:cubicBezTo>
                  <a:cubicBezTo>
                    <a:pt x="14292" y="7282"/>
                    <a:pt x="13246" y="6989"/>
                    <a:pt x="12199" y="6717"/>
                  </a:cubicBezTo>
                  <a:cubicBezTo>
                    <a:pt x="12011" y="6654"/>
                    <a:pt x="11781" y="6633"/>
                    <a:pt x="11676" y="6842"/>
                  </a:cubicBezTo>
                  <a:cubicBezTo>
                    <a:pt x="11509" y="7156"/>
                    <a:pt x="11216" y="7135"/>
                    <a:pt x="10902" y="7177"/>
                  </a:cubicBezTo>
                  <a:cubicBezTo>
                    <a:pt x="10567" y="8391"/>
                    <a:pt x="10212" y="9583"/>
                    <a:pt x="9856" y="10839"/>
                  </a:cubicBezTo>
                  <a:cubicBezTo>
                    <a:pt x="10128" y="11069"/>
                    <a:pt x="10379" y="11341"/>
                    <a:pt x="10693" y="11529"/>
                  </a:cubicBezTo>
                  <a:cubicBezTo>
                    <a:pt x="11049" y="11738"/>
                    <a:pt x="11425" y="11801"/>
                    <a:pt x="11781" y="12010"/>
                  </a:cubicBezTo>
                  <a:cubicBezTo>
                    <a:pt x="12095" y="12220"/>
                    <a:pt x="12346" y="12534"/>
                    <a:pt x="12639" y="12806"/>
                  </a:cubicBezTo>
                  <a:cubicBezTo>
                    <a:pt x="13036" y="12680"/>
                    <a:pt x="13392" y="12534"/>
                    <a:pt x="13706" y="12303"/>
                  </a:cubicBezTo>
                  <a:cubicBezTo>
                    <a:pt x="14041" y="12052"/>
                    <a:pt x="14438" y="11906"/>
                    <a:pt x="14878" y="11885"/>
                  </a:cubicBezTo>
                  <a:cubicBezTo>
                    <a:pt x="15087" y="11843"/>
                    <a:pt x="15296" y="11780"/>
                    <a:pt x="15464" y="11759"/>
                  </a:cubicBezTo>
                  <a:close/>
                  <a:moveTo>
                    <a:pt x="11091" y="18267"/>
                  </a:moveTo>
                  <a:cubicBezTo>
                    <a:pt x="10630" y="18225"/>
                    <a:pt x="10233" y="18371"/>
                    <a:pt x="9940" y="18748"/>
                  </a:cubicBezTo>
                  <a:lnTo>
                    <a:pt x="9710" y="18978"/>
                  </a:lnTo>
                  <a:cubicBezTo>
                    <a:pt x="9312" y="19417"/>
                    <a:pt x="8852" y="19752"/>
                    <a:pt x="8266" y="19961"/>
                  </a:cubicBezTo>
                  <a:cubicBezTo>
                    <a:pt x="8224" y="20003"/>
                    <a:pt x="8161" y="20066"/>
                    <a:pt x="8140" y="20129"/>
                  </a:cubicBezTo>
                  <a:cubicBezTo>
                    <a:pt x="8161" y="20171"/>
                    <a:pt x="8161" y="20233"/>
                    <a:pt x="8182" y="20233"/>
                  </a:cubicBezTo>
                  <a:cubicBezTo>
                    <a:pt x="9124" y="20547"/>
                    <a:pt x="10065" y="20903"/>
                    <a:pt x="11070" y="21154"/>
                  </a:cubicBezTo>
                  <a:cubicBezTo>
                    <a:pt x="11697" y="21301"/>
                    <a:pt x="12262" y="21049"/>
                    <a:pt x="12743" y="20547"/>
                  </a:cubicBezTo>
                  <a:cubicBezTo>
                    <a:pt x="12367" y="19606"/>
                    <a:pt x="11823" y="18873"/>
                    <a:pt x="11091" y="18267"/>
                  </a:cubicBezTo>
                  <a:close/>
                  <a:moveTo>
                    <a:pt x="3767" y="12199"/>
                  </a:moveTo>
                  <a:cubicBezTo>
                    <a:pt x="3328" y="11990"/>
                    <a:pt x="2909" y="11801"/>
                    <a:pt x="2512" y="11592"/>
                  </a:cubicBezTo>
                  <a:cubicBezTo>
                    <a:pt x="2093" y="11383"/>
                    <a:pt x="1675" y="11153"/>
                    <a:pt x="1256" y="10943"/>
                  </a:cubicBezTo>
                  <a:cubicBezTo>
                    <a:pt x="1068" y="11383"/>
                    <a:pt x="1068" y="11801"/>
                    <a:pt x="1173" y="12220"/>
                  </a:cubicBezTo>
                  <a:cubicBezTo>
                    <a:pt x="1340" y="12994"/>
                    <a:pt x="1466" y="13747"/>
                    <a:pt x="1863" y="14521"/>
                  </a:cubicBezTo>
                  <a:cubicBezTo>
                    <a:pt x="2575" y="13789"/>
                    <a:pt x="3328" y="13224"/>
                    <a:pt x="3767" y="12199"/>
                  </a:cubicBezTo>
                  <a:close/>
                  <a:moveTo>
                    <a:pt x="6613" y="2678"/>
                  </a:moveTo>
                  <a:cubicBezTo>
                    <a:pt x="7220" y="2846"/>
                    <a:pt x="7722" y="2951"/>
                    <a:pt x="8182" y="3076"/>
                  </a:cubicBezTo>
                  <a:cubicBezTo>
                    <a:pt x="8705" y="3202"/>
                    <a:pt x="9103" y="3118"/>
                    <a:pt x="9375" y="2595"/>
                  </a:cubicBezTo>
                  <a:cubicBezTo>
                    <a:pt x="9438" y="2448"/>
                    <a:pt x="9605" y="2365"/>
                    <a:pt x="9689" y="2218"/>
                  </a:cubicBezTo>
                  <a:cubicBezTo>
                    <a:pt x="9835" y="1967"/>
                    <a:pt x="10044" y="1800"/>
                    <a:pt x="10044" y="1423"/>
                  </a:cubicBezTo>
                  <a:cubicBezTo>
                    <a:pt x="9835" y="1444"/>
                    <a:pt x="9647" y="1444"/>
                    <a:pt x="9500" y="1528"/>
                  </a:cubicBezTo>
                  <a:cubicBezTo>
                    <a:pt x="9124" y="1695"/>
                    <a:pt x="8768" y="1904"/>
                    <a:pt x="8370" y="2072"/>
                  </a:cubicBezTo>
                  <a:cubicBezTo>
                    <a:pt x="7889" y="2323"/>
                    <a:pt x="7450" y="2595"/>
                    <a:pt x="6906" y="2448"/>
                  </a:cubicBezTo>
                  <a:cubicBezTo>
                    <a:pt x="6864" y="2448"/>
                    <a:pt x="6801" y="2553"/>
                    <a:pt x="6613" y="2678"/>
                  </a:cubicBezTo>
                  <a:close/>
                  <a:moveTo>
                    <a:pt x="19125" y="15547"/>
                  </a:moveTo>
                  <a:cubicBezTo>
                    <a:pt x="19167" y="16153"/>
                    <a:pt x="19230" y="16676"/>
                    <a:pt x="19272" y="17199"/>
                  </a:cubicBezTo>
                  <a:cubicBezTo>
                    <a:pt x="19272" y="17304"/>
                    <a:pt x="19313" y="17430"/>
                    <a:pt x="19523" y="17430"/>
                  </a:cubicBezTo>
                  <a:cubicBezTo>
                    <a:pt x="20088" y="16823"/>
                    <a:pt x="20715" y="16216"/>
                    <a:pt x="21029" y="15358"/>
                  </a:cubicBezTo>
                  <a:cubicBezTo>
                    <a:pt x="20360" y="15442"/>
                    <a:pt x="19774" y="15505"/>
                    <a:pt x="19125" y="15547"/>
                  </a:cubicBezTo>
                  <a:close/>
                  <a:moveTo>
                    <a:pt x="20820" y="5085"/>
                  </a:moveTo>
                  <a:cubicBezTo>
                    <a:pt x="20485" y="5419"/>
                    <a:pt x="20485" y="5419"/>
                    <a:pt x="20778" y="6256"/>
                  </a:cubicBezTo>
                  <a:cubicBezTo>
                    <a:pt x="20946" y="6319"/>
                    <a:pt x="21134" y="6361"/>
                    <a:pt x="21322" y="6382"/>
                  </a:cubicBezTo>
                  <a:cubicBezTo>
                    <a:pt x="21427" y="6424"/>
                    <a:pt x="21552" y="6361"/>
                    <a:pt x="21741" y="6361"/>
                  </a:cubicBezTo>
                  <a:cubicBezTo>
                    <a:pt x="21406" y="5859"/>
                    <a:pt x="21113" y="5482"/>
                    <a:pt x="20820" y="50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Google Shape;2266;p74">
              <a:extLst>
                <a:ext uri="{FF2B5EF4-FFF2-40B4-BE49-F238E27FC236}">
                  <a16:creationId xmlns:a16="http://schemas.microsoft.com/office/drawing/2014/main" id="{210A9DCF-1679-774D-B24A-121F7F99A323}"/>
                </a:ext>
              </a:extLst>
            </p:cNvPr>
            <p:cNvSpPr/>
            <p:nvPr/>
          </p:nvSpPr>
          <p:spPr>
            <a:xfrm>
              <a:off x="7113575" y="3826975"/>
              <a:ext cx="117175" cy="153800"/>
            </a:xfrm>
            <a:custGeom>
              <a:avLst/>
              <a:gdLst/>
              <a:ahLst/>
              <a:cxnLst/>
              <a:rect l="l" t="t" r="r" b="b"/>
              <a:pathLst>
                <a:path w="4687" h="6152" extrusionOk="0">
                  <a:moveTo>
                    <a:pt x="4687" y="251"/>
                  </a:moveTo>
                  <a:cubicBezTo>
                    <a:pt x="4185" y="712"/>
                    <a:pt x="3662" y="1088"/>
                    <a:pt x="3201" y="1570"/>
                  </a:cubicBezTo>
                  <a:cubicBezTo>
                    <a:pt x="2239" y="2511"/>
                    <a:pt x="1569" y="3683"/>
                    <a:pt x="1088" y="4938"/>
                  </a:cubicBezTo>
                  <a:cubicBezTo>
                    <a:pt x="1004" y="5148"/>
                    <a:pt x="1004" y="5357"/>
                    <a:pt x="984" y="5587"/>
                  </a:cubicBezTo>
                  <a:cubicBezTo>
                    <a:pt x="942" y="5880"/>
                    <a:pt x="837" y="6068"/>
                    <a:pt x="628" y="6089"/>
                  </a:cubicBezTo>
                  <a:cubicBezTo>
                    <a:pt x="398" y="6152"/>
                    <a:pt x="105" y="5964"/>
                    <a:pt x="63" y="5733"/>
                  </a:cubicBezTo>
                  <a:cubicBezTo>
                    <a:pt x="0" y="5545"/>
                    <a:pt x="0" y="5336"/>
                    <a:pt x="42" y="5148"/>
                  </a:cubicBezTo>
                  <a:cubicBezTo>
                    <a:pt x="42" y="5022"/>
                    <a:pt x="84" y="4897"/>
                    <a:pt x="126" y="4750"/>
                  </a:cubicBezTo>
                  <a:cubicBezTo>
                    <a:pt x="711" y="3327"/>
                    <a:pt x="1465" y="1988"/>
                    <a:pt x="2574" y="879"/>
                  </a:cubicBezTo>
                  <a:cubicBezTo>
                    <a:pt x="2678" y="775"/>
                    <a:pt x="2783" y="670"/>
                    <a:pt x="2888" y="607"/>
                  </a:cubicBezTo>
                  <a:cubicBezTo>
                    <a:pt x="3411" y="105"/>
                    <a:pt x="4017" y="0"/>
                    <a:pt x="4687" y="2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Google Shape;2267;p74">
              <a:extLst>
                <a:ext uri="{FF2B5EF4-FFF2-40B4-BE49-F238E27FC236}">
                  <a16:creationId xmlns:a16="http://schemas.microsoft.com/office/drawing/2014/main" id="{B873ED4F-01A7-9A47-AFEB-AAF8A72C32AA}"/>
                </a:ext>
              </a:extLst>
            </p:cNvPr>
            <p:cNvSpPr/>
            <p:nvPr/>
          </p:nvSpPr>
          <p:spPr>
            <a:xfrm>
              <a:off x="7190975" y="3868825"/>
              <a:ext cx="65950" cy="67500"/>
            </a:xfrm>
            <a:custGeom>
              <a:avLst/>
              <a:gdLst/>
              <a:ahLst/>
              <a:cxnLst/>
              <a:rect l="l" t="t" r="r" b="b"/>
              <a:pathLst>
                <a:path w="2638" h="2700" extrusionOk="0">
                  <a:moveTo>
                    <a:pt x="2637" y="0"/>
                  </a:moveTo>
                  <a:cubicBezTo>
                    <a:pt x="2344" y="565"/>
                    <a:pt x="2114" y="1026"/>
                    <a:pt x="1696" y="1381"/>
                  </a:cubicBezTo>
                  <a:cubicBezTo>
                    <a:pt x="1382" y="1653"/>
                    <a:pt x="1068" y="1904"/>
                    <a:pt x="942" y="2344"/>
                  </a:cubicBezTo>
                  <a:cubicBezTo>
                    <a:pt x="880" y="2595"/>
                    <a:pt x="608" y="2699"/>
                    <a:pt x="398" y="2637"/>
                  </a:cubicBezTo>
                  <a:cubicBezTo>
                    <a:pt x="147" y="2595"/>
                    <a:pt x="1" y="2323"/>
                    <a:pt x="43" y="2030"/>
                  </a:cubicBezTo>
                  <a:cubicBezTo>
                    <a:pt x="84" y="1862"/>
                    <a:pt x="147" y="1653"/>
                    <a:pt x="252" y="1507"/>
                  </a:cubicBezTo>
                  <a:cubicBezTo>
                    <a:pt x="649" y="984"/>
                    <a:pt x="1131" y="544"/>
                    <a:pt x="1717" y="314"/>
                  </a:cubicBezTo>
                  <a:cubicBezTo>
                    <a:pt x="2030" y="210"/>
                    <a:pt x="2261" y="126"/>
                    <a:pt x="26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Google Shape;2268;p74">
              <a:extLst>
                <a:ext uri="{FF2B5EF4-FFF2-40B4-BE49-F238E27FC236}">
                  <a16:creationId xmlns:a16="http://schemas.microsoft.com/office/drawing/2014/main" id="{6139D8F5-A9D7-834A-BE64-317B99BB9A08}"/>
                </a:ext>
              </a:extLst>
            </p:cNvPr>
            <p:cNvSpPr/>
            <p:nvPr/>
          </p:nvSpPr>
          <p:spPr>
            <a:xfrm>
              <a:off x="6168875" y="2279675"/>
              <a:ext cx="771575" cy="576475"/>
            </a:xfrm>
            <a:custGeom>
              <a:avLst/>
              <a:gdLst/>
              <a:ahLst/>
              <a:cxnLst/>
              <a:rect l="l" t="t" r="r" b="b"/>
              <a:pathLst>
                <a:path w="30863" h="23059" extrusionOk="0">
                  <a:moveTo>
                    <a:pt x="13349" y="210"/>
                  </a:moveTo>
                  <a:cubicBezTo>
                    <a:pt x="15149" y="0"/>
                    <a:pt x="16927" y="210"/>
                    <a:pt x="18685" y="565"/>
                  </a:cubicBezTo>
                  <a:cubicBezTo>
                    <a:pt x="19438" y="712"/>
                    <a:pt x="20191" y="921"/>
                    <a:pt x="20945" y="1130"/>
                  </a:cubicBezTo>
                  <a:cubicBezTo>
                    <a:pt x="21928" y="1402"/>
                    <a:pt x="22870" y="1779"/>
                    <a:pt x="23727" y="2302"/>
                  </a:cubicBezTo>
                  <a:cubicBezTo>
                    <a:pt x="24481" y="2762"/>
                    <a:pt x="25213" y="3181"/>
                    <a:pt x="26008" y="3599"/>
                  </a:cubicBezTo>
                  <a:cubicBezTo>
                    <a:pt x="27180" y="4227"/>
                    <a:pt x="28163" y="5085"/>
                    <a:pt x="29147" y="5964"/>
                  </a:cubicBezTo>
                  <a:cubicBezTo>
                    <a:pt x="29607" y="6382"/>
                    <a:pt x="29900" y="6947"/>
                    <a:pt x="30151" y="7491"/>
                  </a:cubicBezTo>
                  <a:cubicBezTo>
                    <a:pt x="30256" y="7700"/>
                    <a:pt x="30339" y="7909"/>
                    <a:pt x="30444" y="8098"/>
                  </a:cubicBezTo>
                  <a:cubicBezTo>
                    <a:pt x="30862" y="8830"/>
                    <a:pt x="30841" y="9604"/>
                    <a:pt x="30590" y="10358"/>
                  </a:cubicBezTo>
                  <a:cubicBezTo>
                    <a:pt x="30318" y="11299"/>
                    <a:pt x="29858" y="12178"/>
                    <a:pt x="29314" y="12973"/>
                  </a:cubicBezTo>
                  <a:cubicBezTo>
                    <a:pt x="28854" y="13663"/>
                    <a:pt x="28372" y="14375"/>
                    <a:pt x="27766" y="14961"/>
                  </a:cubicBezTo>
                  <a:cubicBezTo>
                    <a:pt x="27201" y="15547"/>
                    <a:pt x="26615" y="16112"/>
                    <a:pt x="26050" y="16676"/>
                  </a:cubicBezTo>
                  <a:cubicBezTo>
                    <a:pt x="25883" y="16823"/>
                    <a:pt x="25673" y="16928"/>
                    <a:pt x="25485" y="17011"/>
                  </a:cubicBezTo>
                  <a:cubicBezTo>
                    <a:pt x="24188" y="17660"/>
                    <a:pt x="22890" y="18350"/>
                    <a:pt x="21572" y="18978"/>
                  </a:cubicBezTo>
                  <a:cubicBezTo>
                    <a:pt x="20798" y="19334"/>
                    <a:pt x="19982" y="19627"/>
                    <a:pt x="19166" y="19920"/>
                  </a:cubicBezTo>
                  <a:cubicBezTo>
                    <a:pt x="17660" y="20464"/>
                    <a:pt x="16111" y="21008"/>
                    <a:pt x="14563" y="21510"/>
                  </a:cubicBezTo>
                  <a:cubicBezTo>
                    <a:pt x="13035" y="22012"/>
                    <a:pt x="11424" y="22326"/>
                    <a:pt x="9834" y="22556"/>
                  </a:cubicBezTo>
                  <a:cubicBezTo>
                    <a:pt x="9709" y="22577"/>
                    <a:pt x="9541" y="22577"/>
                    <a:pt x="9416" y="22598"/>
                  </a:cubicBezTo>
                  <a:cubicBezTo>
                    <a:pt x="7658" y="23058"/>
                    <a:pt x="5859" y="22912"/>
                    <a:pt x="4080" y="22912"/>
                  </a:cubicBezTo>
                  <a:cubicBezTo>
                    <a:pt x="3787" y="22912"/>
                    <a:pt x="3452" y="22870"/>
                    <a:pt x="3201" y="22765"/>
                  </a:cubicBezTo>
                  <a:cubicBezTo>
                    <a:pt x="2971" y="22682"/>
                    <a:pt x="2720" y="22535"/>
                    <a:pt x="2615" y="22326"/>
                  </a:cubicBezTo>
                  <a:cubicBezTo>
                    <a:pt x="2113" y="21405"/>
                    <a:pt x="1486" y="20589"/>
                    <a:pt x="1130" y="19606"/>
                  </a:cubicBezTo>
                  <a:cubicBezTo>
                    <a:pt x="439" y="17744"/>
                    <a:pt x="0" y="15860"/>
                    <a:pt x="126" y="13873"/>
                  </a:cubicBezTo>
                  <a:cubicBezTo>
                    <a:pt x="188" y="12827"/>
                    <a:pt x="439" y="11822"/>
                    <a:pt x="837" y="10860"/>
                  </a:cubicBezTo>
                  <a:cubicBezTo>
                    <a:pt x="1758" y="8663"/>
                    <a:pt x="2888" y="6570"/>
                    <a:pt x="4457" y="4750"/>
                  </a:cubicBezTo>
                  <a:cubicBezTo>
                    <a:pt x="6465" y="2365"/>
                    <a:pt x="8976" y="879"/>
                    <a:pt x="12052" y="398"/>
                  </a:cubicBezTo>
                  <a:cubicBezTo>
                    <a:pt x="12450" y="377"/>
                    <a:pt x="12889" y="293"/>
                    <a:pt x="13349" y="210"/>
                  </a:cubicBezTo>
                  <a:close/>
                  <a:moveTo>
                    <a:pt x="25506" y="13475"/>
                  </a:moveTo>
                  <a:cubicBezTo>
                    <a:pt x="25527" y="13371"/>
                    <a:pt x="25548" y="13329"/>
                    <a:pt x="25548" y="13266"/>
                  </a:cubicBezTo>
                  <a:cubicBezTo>
                    <a:pt x="25401" y="11822"/>
                    <a:pt x="24690" y="10630"/>
                    <a:pt x="23853" y="9500"/>
                  </a:cubicBezTo>
                  <a:cubicBezTo>
                    <a:pt x="23644" y="9207"/>
                    <a:pt x="23330" y="9207"/>
                    <a:pt x="23037" y="9416"/>
                  </a:cubicBezTo>
                  <a:cubicBezTo>
                    <a:pt x="22702" y="9688"/>
                    <a:pt x="22388" y="9939"/>
                    <a:pt x="22074" y="10232"/>
                  </a:cubicBezTo>
                  <a:cubicBezTo>
                    <a:pt x="21238" y="10943"/>
                    <a:pt x="20401" y="11613"/>
                    <a:pt x="19438" y="12136"/>
                  </a:cubicBezTo>
                  <a:cubicBezTo>
                    <a:pt x="19041" y="12345"/>
                    <a:pt x="18643" y="12596"/>
                    <a:pt x="18204" y="12659"/>
                  </a:cubicBezTo>
                  <a:cubicBezTo>
                    <a:pt x="17764" y="12764"/>
                    <a:pt x="17388" y="13015"/>
                    <a:pt x="17011" y="13182"/>
                  </a:cubicBezTo>
                  <a:cubicBezTo>
                    <a:pt x="16551" y="13433"/>
                    <a:pt x="16488" y="13747"/>
                    <a:pt x="16551" y="14166"/>
                  </a:cubicBezTo>
                  <a:cubicBezTo>
                    <a:pt x="16655" y="14814"/>
                    <a:pt x="16739" y="15484"/>
                    <a:pt x="16844" y="16153"/>
                  </a:cubicBezTo>
                  <a:cubicBezTo>
                    <a:pt x="16864" y="16279"/>
                    <a:pt x="16864" y="16425"/>
                    <a:pt x="16906" y="16572"/>
                  </a:cubicBezTo>
                  <a:cubicBezTo>
                    <a:pt x="17032" y="17137"/>
                    <a:pt x="17450" y="17472"/>
                    <a:pt x="18057" y="17430"/>
                  </a:cubicBezTo>
                  <a:cubicBezTo>
                    <a:pt x="18643" y="17367"/>
                    <a:pt x="19271" y="17304"/>
                    <a:pt x="19857" y="17116"/>
                  </a:cubicBezTo>
                  <a:cubicBezTo>
                    <a:pt x="21530" y="16635"/>
                    <a:pt x="22890" y="15588"/>
                    <a:pt x="24167" y="14479"/>
                  </a:cubicBezTo>
                  <a:cubicBezTo>
                    <a:pt x="24585" y="14124"/>
                    <a:pt x="25025" y="13747"/>
                    <a:pt x="25506" y="13475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Google Shape;2269;p74">
              <a:extLst>
                <a:ext uri="{FF2B5EF4-FFF2-40B4-BE49-F238E27FC236}">
                  <a16:creationId xmlns:a16="http://schemas.microsoft.com/office/drawing/2014/main" id="{B87018D8-F5D2-3B4A-BE3F-3551E4A8EBE9}"/>
                </a:ext>
              </a:extLst>
            </p:cNvPr>
            <p:cNvSpPr/>
            <p:nvPr/>
          </p:nvSpPr>
          <p:spPr>
            <a:xfrm>
              <a:off x="6172000" y="2555875"/>
              <a:ext cx="865225" cy="598550"/>
            </a:xfrm>
            <a:custGeom>
              <a:avLst/>
              <a:gdLst/>
              <a:ahLst/>
              <a:cxnLst/>
              <a:rect l="l" t="t" r="r" b="b"/>
              <a:pathLst>
                <a:path w="34609" h="23942" extrusionOk="0">
                  <a:moveTo>
                    <a:pt x="31323" y="0"/>
                  </a:moveTo>
                  <a:cubicBezTo>
                    <a:pt x="31219" y="209"/>
                    <a:pt x="31135" y="335"/>
                    <a:pt x="31072" y="502"/>
                  </a:cubicBezTo>
                  <a:cubicBezTo>
                    <a:pt x="30947" y="858"/>
                    <a:pt x="30905" y="1255"/>
                    <a:pt x="30716" y="1590"/>
                  </a:cubicBezTo>
                  <a:cubicBezTo>
                    <a:pt x="30235" y="2469"/>
                    <a:pt x="29712" y="3348"/>
                    <a:pt x="29189" y="4206"/>
                  </a:cubicBezTo>
                  <a:cubicBezTo>
                    <a:pt x="29043" y="4436"/>
                    <a:pt x="28833" y="4624"/>
                    <a:pt x="28645" y="4833"/>
                  </a:cubicBezTo>
                  <a:cubicBezTo>
                    <a:pt x="27829" y="5712"/>
                    <a:pt x="26867" y="6340"/>
                    <a:pt x="25799" y="6842"/>
                  </a:cubicBezTo>
                  <a:cubicBezTo>
                    <a:pt x="25381" y="7051"/>
                    <a:pt x="25067" y="7323"/>
                    <a:pt x="24921" y="7784"/>
                  </a:cubicBezTo>
                  <a:cubicBezTo>
                    <a:pt x="24795" y="8349"/>
                    <a:pt x="24502" y="8809"/>
                    <a:pt x="24126" y="9248"/>
                  </a:cubicBezTo>
                  <a:cubicBezTo>
                    <a:pt x="23979" y="9395"/>
                    <a:pt x="23854" y="9562"/>
                    <a:pt x="23812" y="9750"/>
                  </a:cubicBezTo>
                  <a:cubicBezTo>
                    <a:pt x="23665" y="10462"/>
                    <a:pt x="23205" y="10964"/>
                    <a:pt x="22745" y="11424"/>
                  </a:cubicBezTo>
                  <a:cubicBezTo>
                    <a:pt x="22385" y="11768"/>
                    <a:pt x="21986" y="12035"/>
                    <a:pt x="21510" y="12035"/>
                  </a:cubicBezTo>
                  <a:cubicBezTo>
                    <a:pt x="21377" y="12035"/>
                    <a:pt x="21238" y="12014"/>
                    <a:pt x="21092" y="11968"/>
                  </a:cubicBezTo>
                  <a:cubicBezTo>
                    <a:pt x="20820" y="11885"/>
                    <a:pt x="20527" y="11926"/>
                    <a:pt x="20255" y="11885"/>
                  </a:cubicBezTo>
                  <a:cubicBezTo>
                    <a:pt x="19857" y="12366"/>
                    <a:pt x="19480" y="12826"/>
                    <a:pt x="19125" y="13307"/>
                  </a:cubicBezTo>
                  <a:cubicBezTo>
                    <a:pt x="18619" y="13969"/>
                    <a:pt x="17950" y="14232"/>
                    <a:pt x="17169" y="14232"/>
                  </a:cubicBezTo>
                  <a:cubicBezTo>
                    <a:pt x="17110" y="14232"/>
                    <a:pt x="17051" y="14231"/>
                    <a:pt x="16991" y="14228"/>
                  </a:cubicBezTo>
                  <a:cubicBezTo>
                    <a:pt x="16719" y="14186"/>
                    <a:pt x="16426" y="14082"/>
                    <a:pt x="16195" y="13977"/>
                  </a:cubicBezTo>
                  <a:cubicBezTo>
                    <a:pt x="15944" y="13872"/>
                    <a:pt x="15965" y="13559"/>
                    <a:pt x="15861" y="13328"/>
                  </a:cubicBezTo>
                  <a:cubicBezTo>
                    <a:pt x="15861" y="13307"/>
                    <a:pt x="15819" y="13307"/>
                    <a:pt x="15756" y="13245"/>
                  </a:cubicBezTo>
                  <a:cubicBezTo>
                    <a:pt x="15651" y="13307"/>
                    <a:pt x="15505" y="13349"/>
                    <a:pt x="15442" y="13454"/>
                  </a:cubicBezTo>
                  <a:cubicBezTo>
                    <a:pt x="14835" y="14061"/>
                    <a:pt x="14124" y="14479"/>
                    <a:pt x="13371" y="14877"/>
                  </a:cubicBezTo>
                  <a:cubicBezTo>
                    <a:pt x="13162" y="14981"/>
                    <a:pt x="12952" y="15128"/>
                    <a:pt x="12806" y="15316"/>
                  </a:cubicBezTo>
                  <a:cubicBezTo>
                    <a:pt x="12576" y="15588"/>
                    <a:pt x="12325" y="15693"/>
                    <a:pt x="11990" y="15714"/>
                  </a:cubicBezTo>
                  <a:cubicBezTo>
                    <a:pt x="11760" y="15714"/>
                    <a:pt x="11550" y="15735"/>
                    <a:pt x="11299" y="15776"/>
                  </a:cubicBezTo>
                  <a:cubicBezTo>
                    <a:pt x="11048" y="15776"/>
                    <a:pt x="10881" y="15630"/>
                    <a:pt x="10797" y="15400"/>
                  </a:cubicBezTo>
                  <a:cubicBezTo>
                    <a:pt x="10755" y="15211"/>
                    <a:pt x="10734" y="15002"/>
                    <a:pt x="10693" y="14835"/>
                  </a:cubicBezTo>
                  <a:cubicBezTo>
                    <a:pt x="10672" y="14563"/>
                    <a:pt x="10630" y="14270"/>
                    <a:pt x="10567" y="13935"/>
                  </a:cubicBezTo>
                  <a:cubicBezTo>
                    <a:pt x="10337" y="14061"/>
                    <a:pt x="10149" y="14144"/>
                    <a:pt x="10023" y="14249"/>
                  </a:cubicBezTo>
                  <a:cubicBezTo>
                    <a:pt x="9625" y="14584"/>
                    <a:pt x="9228" y="14981"/>
                    <a:pt x="8851" y="15316"/>
                  </a:cubicBezTo>
                  <a:cubicBezTo>
                    <a:pt x="8579" y="15567"/>
                    <a:pt x="8328" y="15839"/>
                    <a:pt x="7972" y="15986"/>
                  </a:cubicBezTo>
                  <a:cubicBezTo>
                    <a:pt x="7614" y="16149"/>
                    <a:pt x="7233" y="16261"/>
                    <a:pt x="6856" y="16261"/>
                  </a:cubicBezTo>
                  <a:cubicBezTo>
                    <a:pt x="6507" y="16261"/>
                    <a:pt x="6160" y="16164"/>
                    <a:pt x="5838" y="15923"/>
                  </a:cubicBezTo>
                  <a:cubicBezTo>
                    <a:pt x="4876" y="15211"/>
                    <a:pt x="3871" y="14542"/>
                    <a:pt x="3202" y="13579"/>
                  </a:cubicBezTo>
                  <a:cubicBezTo>
                    <a:pt x="2738" y="13502"/>
                    <a:pt x="2281" y="13448"/>
                    <a:pt x="1835" y="13448"/>
                  </a:cubicBezTo>
                  <a:cubicBezTo>
                    <a:pt x="1436" y="13448"/>
                    <a:pt x="1046" y="13492"/>
                    <a:pt x="670" y="13600"/>
                  </a:cubicBezTo>
                  <a:cubicBezTo>
                    <a:pt x="63" y="14416"/>
                    <a:pt x="1" y="15274"/>
                    <a:pt x="210" y="16195"/>
                  </a:cubicBezTo>
                  <a:cubicBezTo>
                    <a:pt x="273" y="16425"/>
                    <a:pt x="377" y="16655"/>
                    <a:pt x="398" y="16927"/>
                  </a:cubicBezTo>
                  <a:cubicBezTo>
                    <a:pt x="503" y="17785"/>
                    <a:pt x="942" y="18434"/>
                    <a:pt x="1591" y="18957"/>
                  </a:cubicBezTo>
                  <a:cubicBezTo>
                    <a:pt x="2281" y="19543"/>
                    <a:pt x="2951" y="20129"/>
                    <a:pt x="3851" y="20359"/>
                  </a:cubicBezTo>
                  <a:cubicBezTo>
                    <a:pt x="3892" y="20359"/>
                    <a:pt x="3955" y="20421"/>
                    <a:pt x="3997" y="20442"/>
                  </a:cubicBezTo>
                  <a:cubicBezTo>
                    <a:pt x="4330" y="20730"/>
                    <a:pt x="4696" y="20799"/>
                    <a:pt x="5080" y="20799"/>
                  </a:cubicBezTo>
                  <a:cubicBezTo>
                    <a:pt x="5226" y="20799"/>
                    <a:pt x="5374" y="20789"/>
                    <a:pt x="5524" y="20777"/>
                  </a:cubicBezTo>
                  <a:cubicBezTo>
                    <a:pt x="5681" y="20767"/>
                    <a:pt x="5838" y="20751"/>
                    <a:pt x="5993" y="20751"/>
                  </a:cubicBezTo>
                  <a:cubicBezTo>
                    <a:pt x="6147" y="20751"/>
                    <a:pt x="6299" y="20767"/>
                    <a:pt x="6445" y="20819"/>
                  </a:cubicBezTo>
                  <a:cubicBezTo>
                    <a:pt x="6751" y="20921"/>
                    <a:pt x="7050" y="20953"/>
                    <a:pt x="7350" y="20953"/>
                  </a:cubicBezTo>
                  <a:cubicBezTo>
                    <a:pt x="7542" y="20953"/>
                    <a:pt x="7735" y="20940"/>
                    <a:pt x="7931" y="20924"/>
                  </a:cubicBezTo>
                  <a:cubicBezTo>
                    <a:pt x="8224" y="21342"/>
                    <a:pt x="8663" y="21593"/>
                    <a:pt x="9102" y="21823"/>
                  </a:cubicBezTo>
                  <a:cubicBezTo>
                    <a:pt x="10400" y="22514"/>
                    <a:pt x="11760" y="23016"/>
                    <a:pt x="13141" y="23476"/>
                  </a:cubicBezTo>
                  <a:cubicBezTo>
                    <a:pt x="14041" y="23792"/>
                    <a:pt x="14965" y="23941"/>
                    <a:pt x="15914" y="23941"/>
                  </a:cubicBezTo>
                  <a:cubicBezTo>
                    <a:pt x="16221" y="23941"/>
                    <a:pt x="16531" y="23926"/>
                    <a:pt x="16844" y="23895"/>
                  </a:cubicBezTo>
                  <a:cubicBezTo>
                    <a:pt x="18685" y="23706"/>
                    <a:pt x="20527" y="23560"/>
                    <a:pt x="22368" y="23372"/>
                  </a:cubicBezTo>
                  <a:cubicBezTo>
                    <a:pt x="23184" y="23288"/>
                    <a:pt x="23958" y="23121"/>
                    <a:pt x="24670" y="22660"/>
                  </a:cubicBezTo>
                  <a:cubicBezTo>
                    <a:pt x="25737" y="22012"/>
                    <a:pt x="26846" y="21405"/>
                    <a:pt x="27850" y="20673"/>
                  </a:cubicBezTo>
                  <a:cubicBezTo>
                    <a:pt x="28938" y="19919"/>
                    <a:pt x="29880" y="18999"/>
                    <a:pt x="30884" y="18162"/>
                  </a:cubicBezTo>
                  <a:lnTo>
                    <a:pt x="31135" y="17932"/>
                  </a:lnTo>
                  <a:cubicBezTo>
                    <a:pt x="33165" y="15965"/>
                    <a:pt x="34253" y="13559"/>
                    <a:pt x="34420" y="10797"/>
                  </a:cubicBezTo>
                  <a:cubicBezTo>
                    <a:pt x="34608" y="8662"/>
                    <a:pt x="34378" y="6507"/>
                    <a:pt x="33792" y="4415"/>
                  </a:cubicBezTo>
                  <a:cubicBezTo>
                    <a:pt x="33416" y="2929"/>
                    <a:pt x="32725" y="1548"/>
                    <a:pt x="31700" y="335"/>
                  </a:cubicBezTo>
                  <a:cubicBezTo>
                    <a:pt x="31595" y="209"/>
                    <a:pt x="31470" y="126"/>
                    <a:pt x="31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Google Shape;2270;p74">
              <a:extLst>
                <a:ext uri="{FF2B5EF4-FFF2-40B4-BE49-F238E27FC236}">
                  <a16:creationId xmlns:a16="http://schemas.microsoft.com/office/drawing/2014/main" id="{5596B322-8088-574F-8D22-1F60B0C70179}"/>
                </a:ext>
              </a:extLst>
            </p:cNvPr>
            <p:cNvSpPr/>
            <p:nvPr/>
          </p:nvSpPr>
          <p:spPr>
            <a:xfrm>
              <a:off x="6430925" y="3112950"/>
              <a:ext cx="560775" cy="545100"/>
            </a:xfrm>
            <a:custGeom>
              <a:avLst/>
              <a:gdLst/>
              <a:ahLst/>
              <a:cxnLst/>
              <a:rect l="l" t="t" r="r" b="b"/>
              <a:pathLst>
                <a:path w="22431" h="21804" extrusionOk="0">
                  <a:moveTo>
                    <a:pt x="8266" y="18183"/>
                  </a:moveTo>
                  <a:cubicBezTo>
                    <a:pt x="8642" y="18121"/>
                    <a:pt x="8935" y="18100"/>
                    <a:pt x="9207" y="18037"/>
                  </a:cubicBezTo>
                  <a:cubicBezTo>
                    <a:pt x="9521" y="18016"/>
                    <a:pt x="9814" y="17995"/>
                    <a:pt x="10128" y="17932"/>
                  </a:cubicBezTo>
                  <a:cubicBezTo>
                    <a:pt x="10337" y="17911"/>
                    <a:pt x="10567" y="17890"/>
                    <a:pt x="10776" y="17828"/>
                  </a:cubicBezTo>
                  <a:cubicBezTo>
                    <a:pt x="10986" y="17786"/>
                    <a:pt x="11132" y="17576"/>
                    <a:pt x="11090" y="17388"/>
                  </a:cubicBezTo>
                  <a:cubicBezTo>
                    <a:pt x="11069" y="17200"/>
                    <a:pt x="10944" y="17053"/>
                    <a:pt x="10693" y="17032"/>
                  </a:cubicBezTo>
                  <a:cubicBezTo>
                    <a:pt x="10567" y="16991"/>
                    <a:pt x="10421" y="16991"/>
                    <a:pt x="10295" y="17032"/>
                  </a:cubicBezTo>
                  <a:cubicBezTo>
                    <a:pt x="9479" y="17074"/>
                    <a:pt x="8663" y="17137"/>
                    <a:pt x="7847" y="17200"/>
                  </a:cubicBezTo>
                  <a:cubicBezTo>
                    <a:pt x="7450" y="17242"/>
                    <a:pt x="7073" y="17346"/>
                    <a:pt x="6801" y="17660"/>
                  </a:cubicBezTo>
                  <a:cubicBezTo>
                    <a:pt x="6654" y="17869"/>
                    <a:pt x="6445" y="17869"/>
                    <a:pt x="6194" y="17828"/>
                  </a:cubicBezTo>
                  <a:cubicBezTo>
                    <a:pt x="4771" y="17576"/>
                    <a:pt x="3349" y="17304"/>
                    <a:pt x="1905" y="17032"/>
                  </a:cubicBezTo>
                  <a:cubicBezTo>
                    <a:pt x="1570" y="16949"/>
                    <a:pt x="1235" y="16823"/>
                    <a:pt x="900" y="16719"/>
                  </a:cubicBezTo>
                  <a:cubicBezTo>
                    <a:pt x="859" y="15840"/>
                    <a:pt x="1884" y="12701"/>
                    <a:pt x="2595" y="11404"/>
                  </a:cubicBezTo>
                  <a:lnTo>
                    <a:pt x="2993" y="11488"/>
                  </a:lnTo>
                  <a:cubicBezTo>
                    <a:pt x="3411" y="11592"/>
                    <a:pt x="3830" y="11550"/>
                    <a:pt x="4248" y="11509"/>
                  </a:cubicBezTo>
                  <a:cubicBezTo>
                    <a:pt x="4667" y="11446"/>
                    <a:pt x="4897" y="11195"/>
                    <a:pt x="5002" y="10818"/>
                  </a:cubicBezTo>
                  <a:cubicBezTo>
                    <a:pt x="5043" y="10672"/>
                    <a:pt x="5085" y="10483"/>
                    <a:pt x="5106" y="10337"/>
                  </a:cubicBezTo>
                  <a:cubicBezTo>
                    <a:pt x="5190" y="9563"/>
                    <a:pt x="5294" y="8830"/>
                    <a:pt x="5357" y="8077"/>
                  </a:cubicBezTo>
                  <a:cubicBezTo>
                    <a:pt x="5399" y="7763"/>
                    <a:pt x="5441" y="7470"/>
                    <a:pt x="5462" y="7157"/>
                  </a:cubicBezTo>
                  <a:cubicBezTo>
                    <a:pt x="5525" y="6592"/>
                    <a:pt x="5546" y="5985"/>
                    <a:pt x="5629" y="5420"/>
                  </a:cubicBezTo>
                  <a:cubicBezTo>
                    <a:pt x="5713" y="4541"/>
                    <a:pt x="5859" y="3683"/>
                    <a:pt x="5985" y="2909"/>
                  </a:cubicBezTo>
                  <a:cubicBezTo>
                    <a:pt x="6257" y="2658"/>
                    <a:pt x="6508" y="2700"/>
                    <a:pt x="6759" y="2658"/>
                  </a:cubicBezTo>
                  <a:cubicBezTo>
                    <a:pt x="8203" y="2532"/>
                    <a:pt x="9647" y="2407"/>
                    <a:pt x="11090" y="2281"/>
                  </a:cubicBezTo>
                  <a:cubicBezTo>
                    <a:pt x="11739" y="2219"/>
                    <a:pt x="12429" y="2177"/>
                    <a:pt x="13057" y="1884"/>
                  </a:cubicBezTo>
                  <a:cubicBezTo>
                    <a:pt x="13580" y="1612"/>
                    <a:pt x="14187" y="1549"/>
                    <a:pt x="14731" y="1340"/>
                  </a:cubicBezTo>
                  <a:cubicBezTo>
                    <a:pt x="15170" y="1172"/>
                    <a:pt x="15631" y="984"/>
                    <a:pt x="16049" y="754"/>
                  </a:cubicBezTo>
                  <a:cubicBezTo>
                    <a:pt x="16426" y="545"/>
                    <a:pt x="16782" y="252"/>
                    <a:pt x="17137" y="1"/>
                  </a:cubicBezTo>
                  <a:cubicBezTo>
                    <a:pt x="17702" y="587"/>
                    <a:pt x="18288" y="1612"/>
                    <a:pt x="18497" y="2344"/>
                  </a:cubicBezTo>
                  <a:cubicBezTo>
                    <a:pt x="18539" y="2553"/>
                    <a:pt x="18623" y="2804"/>
                    <a:pt x="18727" y="2972"/>
                  </a:cubicBezTo>
                  <a:cubicBezTo>
                    <a:pt x="19146" y="3767"/>
                    <a:pt x="19355" y="4604"/>
                    <a:pt x="19627" y="5399"/>
                  </a:cubicBezTo>
                  <a:cubicBezTo>
                    <a:pt x="19941" y="6403"/>
                    <a:pt x="20234" y="7387"/>
                    <a:pt x="20527" y="8370"/>
                  </a:cubicBezTo>
                  <a:cubicBezTo>
                    <a:pt x="20569" y="8475"/>
                    <a:pt x="20590" y="8579"/>
                    <a:pt x="20631" y="8684"/>
                  </a:cubicBezTo>
                  <a:cubicBezTo>
                    <a:pt x="21322" y="10086"/>
                    <a:pt x="21531" y="11613"/>
                    <a:pt x="21971" y="13099"/>
                  </a:cubicBezTo>
                  <a:cubicBezTo>
                    <a:pt x="22054" y="13350"/>
                    <a:pt x="22075" y="13643"/>
                    <a:pt x="22096" y="13936"/>
                  </a:cubicBezTo>
                  <a:cubicBezTo>
                    <a:pt x="22180" y="14647"/>
                    <a:pt x="22201" y="15317"/>
                    <a:pt x="22326" y="16028"/>
                  </a:cubicBezTo>
                  <a:cubicBezTo>
                    <a:pt x="22431" y="16865"/>
                    <a:pt x="22347" y="17702"/>
                    <a:pt x="22264" y="18539"/>
                  </a:cubicBezTo>
                  <a:cubicBezTo>
                    <a:pt x="22243" y="18874"/>
                    <a:pt x="22117" y="19188"/>
                    <a:pt x="22012" y="19501"/>
                  </a:cubicBezTo>
                  <a:cubicBezTo>
                    <a:pt x="21908" y="19794"/>
                    <a:pt x="21719" y="19983"/>
                    <a:pt x="21447" y="20108"/>
                  </a:cubicBezTo>
                  <a:cubicBezTo>
                    <a:pt x="20652" y="20548"/>
                    <a:pt x="19815" y="20924"/>
                    <a:pt x="18874" y="20987"/>
                  </a:cubicBezTo>
                  <a:cubicBezTo>
                    <a:pt x="16698" y="21175"/>
                    <a:pt x="14522" y="21406"/>
                    <a:pt x="12346" y="21573"/>
                  </a:cubicBezTo>
                  <a:cubicBezTo>
                    <a:pt x="11341" y="21657"/>
                    <a:pt x="10295" y="21636"/>
                    <a:pt x="9249" y="21657"/>
                  </a:cubicBezTo>
                  <a:cubicBezTo>
                    <a:pt x="8831" y="21657"/>
                    <a:pt x="8412" y="21678"/>
                    <a:pt x="7973" y="21719"/>
                  </a:cubicBezTo>
                  <a:cubicBezTo>
                    <a:pt x="7282" y="21803"/>
                    <a:pt x="6592" y="21761"/>
                    <a:pt x="5880" y="21594"/>
                  </a:cubicBezTo>
                  <a:cubicBezTo>
                    <a:pt x="4248" y="21238"/>
                    <a:pt x="2616" y="20882"/>
                    <a:pt x="1026" y="20338"/>
                  </a:cubicBezTo>
                  <a:cubicBezTo>
                    <a:pt x="649" y="20213"/>
                    <a:pt x="294" y="20087"/>
                    <a:pt x="1" y="19690"/>
                  </a:cubicBezTo>
                  <a:cubicBezTo>
                    <a:pt x="126" y="19062"/>
                    <a:pt x="273" y="18372"/>
                    <a:pt x="628" y="17702"/>
                  </a:cubicBezTo>
                  <a:cubicBezTo>
                    <a:pt x="1633" y="18058"/>
                    <a:pt x="2637" y="18225"/>
                    <a:pt x="3641" y="18372"/>
                  </a:cubicBezTo>
                  <a:cubicBezTo>
                    <a:pt x="4646" y="18539"/>
                    <a:pt x="5629" y="18665"/>
                    <a:pt x="6654" y="18832"/>
                  </a:cubicBezTo>
                  <a:cubicBezTo>
                    <a:pt x="6738" y="19020"/>
                    <a:pt x="6822" y="19229"/>
                    <a:pt x="6906" y="19397"/>
                  </a:cubicBezTo>
                  <a:cubicBezTo>
                    <a:pt x="7198" y="19983"/>
                    <a:pt x="7722" y="20317"/>
                    <a:pt x="8307" y="20548"/>
                  </a:cubicBezTo>
                  <a:cubicBezTo>
                    <a:pt x="8412" y="20610"/>
                    <a:pt x="8517" y="20610"/>
                    <a:pt x="8642" y="20610"/>
                  </a:cubicBezTo>
                  <a:cubicBezTo>
                    <a:pt x="9061" y="20590"/>
                    <a:pt x="9479" y="20527"/>
                    <a:pt x="9898" y="20485"/>
                  </a:cubicBezTo>
                  <a:cubicBezTo>
                    <a:pt x="10023" y="20443"/>
                    <a:pt x="10191" y="20401"/>
                    <a:pt x="10295" y="20317"/>
                  </a:cubicBezTo>
                  <a:cubicBezTo>
                    <a:pt x="10400" y="20234"/>
                    <a:pt x="10504" y="20087"/>
                    <a:pt x="10463" y="19983"/>
                  </a:cubicBezTo>
                  <a:cubicBezTo>
                    <a:pt x="10442" y="19878"/>
                    <a:pt x="10316" y="19711"/>
                    <a:pt x="10211" y="19690"/>
                  </a:cubicBezTo>
                  <a:cubicBezTo>
                    <a:pt x="10002" y="19648"/>
                    <a:pt x="9772" y="19648"/>
                    <a:pt x="9563" y="19648"/>
                  </a:cubicBezTo>
                  <a:cubicBezTo>
                    <a:pt x="9312" y="19648"/>
                    <a:pt x="9103" y="19690"/>
                    <a:pt x="8872" y="19669"/>
                  </a:cubicBezTo>
                  <a:cubicBezTo>
                    <a:pt x="8768" y="19648"/>
                    <a:pt x="8663" y="19501"/>
                    <a:pt x="8475" y="19376"/>
                  </a:cubicBezTo>
                  <a:cubicBezTo>
                    <a:pt x="8684" y="19355"/>
                    <a:pt x="8789" y="19292"/>
                    <a:pt x="8893" y="19313"/>
                  </a:cubicBezTo>
                  <a:cubicBezTo>
                    <a:pt x="9416" y="19397"/>
                    <a:pt x="9939" y="19501"/>
                    <a:pt x="10463" y="19564"/>
                  </a:cubicBezTo>
                  <a:cubicBezTo>
                    <a:pt x="10672" y="19585"/>
                    <a:pt x="10923" y="19522"/>
                    <a:pt x="11132" y="19481"/>
                  </a:cubicBezTo>
                  <a:cubicBezTo>
                    <a:pt x="11300" y="19418"/>
                    <a:pt x="11341" y="19083"/>
                    <a:pt x="11174" y="18978"/>
                  </a:cubicBezTo>
                  <a:cubicBezTo>
                    <a:pt x="10944" y="18853"/>
                    <a:pt x="10672" y="18727"/>
                    <a:pt x="10421" y="18665"/>
                  </a:cubicBezTo>
                  <a:cubicBezTo>
                    <a:pt x="9877" y="18560"/>
                    <a:pt x="9312" y="18518"/>
                    <a:pt x="8768" y="18434"/>
                  </a:cubicBezTo>
                  <a:cubicBezTo>
                    <a:pt x="8517" y="18393"/>
                    <a:pt x="8412" y="18351"/>
                    <a:pt x="8266" y="18183"/>
                  </a:cubicBezTo>
                  <a:close/>
                </a:path>
              </a:pathLst>
            </a:custGeom>
            <a:solidFill>
              <a:srgbClr val="B12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Google Shape;2271;p74">
              <a:extLst>
                <a:ext uri="{FF2B5EF4-FFF2-40B4-BE49-F238E27FC236}">
                  <a16:creationId xmlns:a16="http://schemas.microsoft.com/office/drawing/2014/main" id="{50B90CC2-AAE1-9740-B5CE-06CFCB7012EB}"/>
                </a:ext>
              </a:extLst>
            </p:cNvPr>
            <p:cNvSpPr/>
            <p:nvPr/>
          </p:nvSpPr>
          <p:spPr>
            <a:xfrm>
              <a:off x="6399550" y="3650175"/>
              <a:ext cx="625125" cy="289275"/>
            </a:xfrm>
            <a:custGeom>
              <a:avLst/>
              <a:gdLst/>
              <a:ahLst/>
              <a:cxnLst/>
              <a:rect l="l" t="t" r="r" b="b"/>
              <a:pathLst>
                <a:path w="25005" h="11571" extrusionOk="0">
                  <a:moveTo>
                    <a:pt x="3139" y="293"/>
                  </a:moveTo>
                  <a:cubicBezTo>
                    <a:pt x="3913" y="356"/>
                    <a:pt x="4562" y="356"/>
                    <a:pt x="5106" y="733"/>
                  </a:cubicBezTo>
                  <a:cubicBezTo>
                    <a:pt x="6382" y="1088"/>
                    <a:pt x="7637" y="1423"/>
                    <a:pt x="8977" y="1339"/>
                  </a:cubicBezTo>
                  <a:cubicBezTo>
                    <a:pt x="9834" y="1297"/>
                    <a:pt x="10713" y="1318"/>
                    <a:pt x="11571" y="1297"/>
                  </a:cubicBezTo>
                  <a:cubicBezTo>
                    <a:pt x="12136" y="1256"/>
                    <a:pt x="12743" y="1235"/>
                    <a:pt x="13329" y="1193"/>
                  </a:cubicBezTo>
                  <a:cubicBezTo>
                    <a:pt x="15588" y="984"/>
                    <a:pt x="17890" y="774"/>
                    <a:pt x="20171" y="565"/>
                  </a:cubicBezTo>
                  <a:cubicBezTo>
                    <a:pt x="20840" y="502"/>
                    <a:pt x="21510" y="398"/>
                    <a:pt x="22117" y="84"/>
                  </a:cubicBezTo>
                  <a:cubicBezTo>
                    <a:pt x="22221" y="42"/>
                    <a:pt x="22326" y="42"/>
                    <a:pt x="22451" y="0"/>
                  </a:cubicBezTo>
                  <a:cubicBezTo>
                    <a:pt x="22682" y="356"/>
                    <a:pt x="22744" y="733"/>
                    <a:pt x="22870" y="1109"/>
                  </a:cubicBezTo>
                  <a:cubicBezTo>
                    <a:pt x="23100" y="1779"/>
                    <a:pt x="23309" y="2490"/>
                    <a:pt x="23581" y="3181"/>
                  </a:cubicBezTo>
                  <a:cubicBezTo>
                    <a:pt x="24042" y="4373"/>
                    <a:pt x="24439" y="5608"/>
                    <a:pt x="24690" y="6863"/>
                  </a:cubicBezTo>
                  <a:cubicBezTo>
                    <a:pt x="24774" y="7261"/>
                    <a:pt x="24899" y="7679"/>
                    <a:pt x="25004" y="8014"/>
                  </a:cubicBezTo>
                  <a:cubicBezTo>
                    <a:pt x="24795" y="8265"/>
                    <a:pt x="24586" y="8370"/>
                    <a:pt x="24355" y="8453"/>
                  </a:cubicBezTo>
                  <a:cubicBezTo>
                    <a:pt x="23728" y="8684"/>
                    <a:pt x="23100" y="8935"/>
                    <a:pt x="22472" y="9144"/>
                  </a:cubicBezTo>
                  <a:cubicBezTo>
                    <a:pt x="22012" y="9290"/>
                    <a:pt x="21510" y="9458"/>
                    <a:pt x="21008" y="9500"/>
                  </a:cubicBezTo>
                  <a:cubicBezTo>
                    <a:pt x="20087" y="9625"/>
                    <a:pt x="19187" y="9688"/>
                    <a:pt x="18267" y="9772"/>
                  </a:cubicBezTo>
                  <a:cubicBezTo>
                    <a:pt x="18099" y="9792"/>
                    <a:pt x="17932" y="9792"/>
                    <a:pt x="17765" y="9772"/>
                  </a:cubicBezTo>
                  <a:cubicBezTo>
                    <a:pt x="17513" y="9730"/>
                    <a:pt x="17262" y="9604"/>
                    <a:pt x="17158" y="9374"/>
                  </a:cubicBezTo>
                  <a:cubicBezTo>
                    <a:pt x="16928" y="8935"/>
                    <a:pt x="16635" y="8516"/>
                    <a:pt x="16509" y="8014"/>
                  </a:cubicBezTo>
                  <a:cubicBezTo>
                    <a:pt x="16384" y="7595"/>
                    <a:pt x="16174" y="7198"/>
                    <a:pt x="15986" y="6779"/>
                  </a:cubicBezTo>
                  <a:cubicBezTo>
                    <a:pt x="15693" y="6152"/>
                    <a:pt x="15421" y="5503"/>
                    <a:pt x="15128" y="4854"/>
                  </a:cubicBezTo>
                  <a:cubicBezTo>
                    <a:pt x="15254" y="4666"/>
                    <a:pt x="15379" y="4541"/>
                    <a:pt x="15484" y="4373"/>
                  </a:cubicBezTo>
                  <a:cubicBezTo>
                    <a:pt x="15588" y="4227"/>
                    <a:pt x="15505" y="4018"/>
                    <a:pt x="15337" y="3976"/>
                  </a:cubicBezTo>
                  <a:cubicBezTo>
                    <a:pt x="15086" y="3955"/>
                    <a:pt x="14835" y="3934"/>
                    <a:pt x="14563" y="3934"/>
                  </a:cubicBezTo>
                  <a:cubicBezTo>
                    <a:pt x="14312" y="3934"/>
                    <a:pt x="14082" y="3976"/>
                    <a:pt x="13810" y="3955"/>
                  </a:cubicBezTo>
                  <a:cubicBezTo>
                    <a:pt x="13496" y="3913"/>
                    <a:pt x="13203" y="3913"/>
                    <a:pt x="12952" y="4122"/>
                  </a:cubicBezTo>
                  <a:cubicBezTo>
                    <a:pt x="12638" y="4352"/>
                    <a:pt x="12324" y="4582"/>
                    <a:pt x="12199" y="4980"/>
                  </a:cubicBezTo>
                  <a:cubicBezTo>
                    <a:pt x="12136" y="5168"/>
                    <a:pt x="12052" y="5336"/>
                    <a:pt x="12031" y="5545"/>
                  </a:cubicBezTo>
                  <a:cubicBezTo>
                    <a:pt x="11906" y="6654"/>
                    <a:pt x="11592" y="7679"/>
                    <a:pt x="11006" y="8642"/>
                  </a:cubicBezTo>
                  <a:cubicBezTo>
                    <a:pt x="10734" y="9102"/>
                    <a:pt x="10483" y="9625"/>
                    <a:pt x="10211" y="10106"/>
                  </a:cubicBezTo>
                  <a:cubicBezTo>
                    <a:pt x="10127" y="10253"/>
                    <a:pt x="10044" y="10399"/>
                    <a:pt x="9939" y="10546"/>
                  </a:cubicBezTo>
                  <a:cubicBezTo>
                    <a:pt x="9625" y="11027"/>
                    <a:pt x="9228" y="11404"/>
                    <a:pt x="8579" y="11383"/>
                  </a:cubicBezTo>
                  <a:cubicBezTo>
                    <a:pt x="8433" y="11383"/>
                    <a:pt x="8244" y="11404"/>
                    <a:pt x="8077" y="11445"/>
                  </a:cubicBezTo>
                  <a:cubicBezTo>
                    <a:pt x="7345" y="11550"/>
                    <a:pt x="6654" y="11571"/>
                    <a:pt x="5922" y="11362"/>
                  </a:cubicBezTo>
                  <a:cubicBezTo>
                    <a:pt x="5629" y="11278"/>
                    <a:pt x="5315" y="11278"/>
                    <a:pt x="5001" y="11236"/>
                  </a:cubicBezTo>
                  <a:cubicBezTo>
                    <a:pt x="4792" y="11194"/>
                    <a:pt x="4562" y="11173"/>
                    <a:pt x="4352" y="11090"/>
                  </a:cubicBezTo>
                  <a:lnTo>
                    <a:pt x="419" y="9604"/>
                  </a:lnTo>
                  <a:cubicBezTo>
                    <a:pt x="335" y="9583"/>
                    <a:pt x="293" y="9520"/>
                    <a:pt x="210" y="9479"/>
                  </a:cubicBezTo>
                  <a:cubicBezTo>
                    <a:pt x="0" y="8997"/>
                    <a:pt x="84" y="8537"/>
                    <a:pt x="189" y="8098"/>
                  </a:cubicBezTo>
                  <a:cubicBezTo>
                    <a:pt x="293" y="7637"/>
                    <a:pt x="419" y="7219"/>
                    <a:pt x="586" y="6800"/>
                  </a:cubicBezTo>
                  <a:cubicBezTo>
                    <a:pt x="942" y="5817"/>
                    <a:pt x="1360" y="4813"/>
                    <a:pt x="1758" y="3850"/>
                  </a:cubicBezTo>
                  <a:lnTo>
                    <a:pt x="2700" y="1339"/>
                  </a:lnTo>
                  <a:cubicBezTo>
                    <a:pt x="2825" y="963"/>
                    <a:pt x="2992" y="670"/>
                    <a:pt x="3139" y="293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Google Shape;2272;p74">
              <a:extLst>
                <a:ext uri="{FF2B5EF4-FFF2-40B4-BE49-F238E27FC236}">
                  <a16:creationId xmlns:a16="http://schemas.microsoft.com/office/drawing/2014/main" id="{0BD9D208-7560-E145-A69A-CF019968F3A4}"/>
                </a:ext>
              </a:extLst>
            </p:cNvPr>
            <p:cNvSpPr/>
            <p:nvPr/>
          </p:nvSpPr>
          <p:spPr>
            <a:xfrm>
              <a:off x="5934000" y="2620725"/>
              <a:ext cx="286675" cy="246400"/>
            </a:xfrm>
            <a:custGeom>
              <a:avLst/>
              <a:gdLst/>
              <a:ahLst/>
              <a:cxnLst/>
              <a:rect l="l" t="t" r="r" b="b"/>
              <a:pathLst>
                <a:path w="11467" h="9856" extrusionOk="0">
                  <a:moveTo>
                    <a:pt x="8474" y="42"/>
                  </a:moveTo>
                  <a:cubicBezTo>
                    <a:pt x="8433" y="1779"/>
                    <a:pt x="8558" y="3453"/>
                    <a:pt x="9144" y="5043"/>
                  </a:cubicBezTo>
                  <a:cubicBezTo>
                    <a:pt x="9688" y="6591"/>
                    <a:pt x="10358" y="8077"/>
                    <a:pt x="11466" y="9437"/>
                  </a:cubicBezTo>
                  <a:cubicBezTo>
                    <a:pt x="11090" y="9521"/>
                    <a:pt x="10776" y="9542"/>
                    <a:pt x="10504" y="9625"/>
                  </a:cubicBezTo>
                  <a:cubicBezTo>
                    <a:pt x="10190" y="9688"/>
                    <a:pt x="9897" y="9667"/>
                    <a:pt x="9604" y="9584"/>
                  </a:cubicBezTo>
                  <a:cubicBezTo>
                    <a:pt x="9395" y="9542"/>
                    <a:pt x="9165" y="9563"/>
                    <a:pt x="8956" y="9584"/>
                  </a:cubicBezTo>
                  <a:cubicBezTo>
                    <a:pt x="8265" y="9646"/>
                    <a:pt x="7617" y="9730"/>
                    <a:pt x="6947" y="9772"/>
                  </a:cubicBezTo>
                  <a:cubicBezTo>
                    <a:pt x="6759" y="9793"/>
                    <a:pt x="6487" y="9856"/>
                    <a:pt x="6361" y="9751"/>
                  </a:cubicBezTo>
                  <a:cubicBezTo>
                    <a:pt x="6026" y="9521"/>
                    <a:pt x="5692" y="9584"/>
                    <a:pt x="5315" y="9542"/>
                  </a:cubicBezTo>
                  <a:cubicBezTo>
                    <a:pt x="4352" y="9416"/>
                    <a:pt x="3390" y="9312"/>
                    <a:pt x="2407" y="9123"/>
                  </a:cubicBezTo>
                  <a:cubicBezTo>
                    <a:pt x="1842" y="9019"/>
                    <a:pt x="1298" y="8747"/>
                    <a:pt x="816" y="8391"/>
                  </a:cubicBezTo>
                  <a:cubicBezTo>
                    <a:pt x="356" y="8014"/>
                    <a:pt x="63" y="7575"/>
                    <a:pt x="42" y="6968"/>
                  </a:cubicBezTo>
                  <a:cubicBezTo>
                    <a:pt x="42" y="6675"/>
                    <a:pt x="0" y="6424"/>
                    <a:pt x="0" y="6131"/>
                  </a:cubicBezTo>
                  <a:cubicBezTo>
                    <a:pt x="0" y="5587"/>
                    <a:pt x="210" y="5127"/>
                    <a:pt x="607" y="4708"/>
                  </a:cubicBezTo>
                  <a:cubicBezTo>
                    <a:pt x="1319" y="3955"/>
                    <a:pt x="2072" y="3306"/>
                    <a:pt x="2909" y="2762"/>
                  </a:cubicBezTo>
                  <a:cubicBezTo>
                    <a:pt x="4373" y="1821"/>
                    <a:pt x="5901" y="1005"/>
                    <a:pt x="7470" y="273"/>
                  </a:cubicBezTo>
                  <a:cubicBezTo>
                    <a:pt x="7784" y="168"/>
                    <a:pt x="8035" y="1"/>
                    <a:pt x="8474" y="42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Google Shape;2273;p74">
              <a:extLst>
                <a:ext uri="{FF2B5EF4-FFF2-40B4-BE49-F238E27FC236}">
                  <a16:creationId xmlns:a16="http://schemas.microsoft.com/office/drawing/2014/main" id="{BA1F3400-607E-9B41-A37B-EC231784843F}"/>
                </a:ext>
              </a:extLst>
            </p:cNvPr>
            <p:cNvSpPr/>
            <p:nvPr/>
          </p:nvSpPr>
          <p:spPr>
            <a:xfrm>
              <a:off x="6380725" y="3188275"/>
              <a:ext cx="168975" cy="186250"/>
            </a:xfrm>
            <a:custGeom>
              <a:avLst/>
              <a:gdLst/>
              <a:ahLst/>
              <a:cxnLst/>
              <a:rect l="l" t="t" r="r" b="b"/>
              <a:pathLst>
                <a:path w="6759" h="7450" extrusionOk="0">
                  <a:moveTo>
                    <a:pt x="0" y="5838"/>
                  </a:moveTo>
                  <a:cubicBezTo>
                    <a:pt x="188" y="5001"/>
                    <a:pt x="481" y="4311"/>
                    <a:pt x="921" y="3662"/>
                  </a:cubicBezTo>
                  <a:cubicBezTo>
                    <a:pt x="1067" y="3411"/>
                    <a:pt x="1235" y="3181"/>
                    <a:pt x="1381" y="2972"/>
                  </a:cubicBezTo>
                  <a:cubicBezTo>
                    <a:pt x="1590" y="2700"/>
                    <a:pt x="1800" y="2449"/>
                    <a:pt x="2051" y="2219"/>
                  </a:cubicBezTo>
                  <a:cubicBezTo>
                    <a:pt x="2155" y="2093"/>
                    <a:pt x="2302" y="2009"/>
                    <a:pt x="2406" y="1884"/>
                  </a:cubicBezTo>
                  <a:cubicBezTo>
                    <a:pt x="2950" y="1068"/>
                    <a:pt x="3850" y="796"/>
                    <a:pt x="4666" y="377"/>
                  </a:cubicBezTo>
                  <a:cubicBezTo>
                    <a:pt x="5294" y="63"/>
                    <a:pt x="5921" y="1"/>
                    <a:pt x="6612" y="22"/>
                  </a:cubicBezTo>
                  <a:cubicBezTo>
                    <a:pt x="6675" y="168"/>
                    <a:pt x="6758" y="315"/>
                    <a:pt x="6717" y="419"/>
                  </a:cubicBezTo>
                  <a:cubicBezTo>
                    <a:pt x="6612" y="942"/>
                    <a:pt x="6696" y="1465"/>
                    <a:pt x="6675" y="2009"/>
                  </a:cubicBezTo>
                  <a:cubicBezTo>
                    <a:pt x="6654" y="2679"/>
                    <a:pt x="6570" y="3348"/>
                    <a:pt x="6486" y="3997"/>
                  </a:cubicBezTo>
                  <a:cubicBezTo>
                    <a:pt x="6382" y="4939"/>
                    <a:pt x="6277" y="5880"/>
                    <a:pt x="6152" y="6822"/>
                  </a:cubicBezTo>
                  <a:cubicBezTo>
                    <a:pt x="6131" y="6968"/>
                    <a:pt x="6068" y="7136"/>
                    <a:pt x="6047" y="7345"/>
                  </a:cubicBezTo>
                  <a:cubicBezTo>
                    <a:pt x="5942" y="7366"/>
                    <a:pt x="5838" y="7449"/>
                    <a:pt x="5733" y="7449"/>
                  </a:cubicBezTo>
                  <a:cubicBezTo>
                    <a:pt x="5105" y="7408"/>
                    <a:pt x="4457" y="7387"/>
                    <a:pt x="3829" y="7345"/>
                  </a:cubicBezTo>
                  <a:cubicBezTo>
                    <a:pt x="3515" y="7324"/>
                    <a:pt x="3222" y="7240"/>
                    <a:pt x="2992" y="7031"/>
                  </a:cubicBezTo>
                  <a:cubicBezTo>
                    <a:pt x="2699" y="6759"/>
                    <a:pt x="2364" y="6654"/>
                    <a:pt x="1988" y="6613"/>
                  </a:cubicBezTo>
                  <a:cubicBezTo>
                    <a:pt x="1318" y="6487"/>
                    <a:pt x="649" y="6215"/>
                    <a:pt x="0" y="5838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Google Shape;2274;p74">
              <a:extLst>
                <a:ext uri="{FF2B5EF4-FFF2-40B4-BE49-F238E27FC236}">
                  <a16:creationId xmlns:a16="http://schemas.microsoft.com/office/drawing/2014/main" id="{0D7E26EE-90C6-9D4D-A4F8-7D6D6D3322E8}"/>
                </a:ext>
              </a:extLst>
            </p:cNvPr>
            <p:cNvSpPr/>
            <p:nvPr/>
          </p:nvSpPr>
          <p:spPr>
            <a:xfrm>
              <a:off x="6884975" y="3088375"/>
              <a:ext cx="188850" cy="190425"/>
            </a:xfrm>
            <a:custGeom>
              <a:avLst/>
              <a:gdLst/>
              <a:ahLst/>
              <a:cxnLst/>
              <a:rect l="l" t="t" r="r" b="b"/>
              <a:pathLst>
                <a:path w="7554" h="7617" extrusionOk="0">
                  <a:moveTo>
                    <a:pt x="3013" y="7616"/>
                  </a:moveTo>
                  <a:cubicBezTo>
                    <a:pt x="2867" y="7282"/>
                    <a:pt x="2762" y="6989"/>
                    <a:pt x="2700" y="6696"/>
                  </a:cubicBezTo>
                  <a:cubicBezTo>
                    <a:pt x="2449" y="5922"/>
                    <a:pt x="2218" y="5168"/>
                    <a:pt x="1988" y="4373"/>
                  </a:cubicBezTo>
                  <a:cubicBezTo>
                    <a:pt x="1925" y="4185"/>
                    <a:pt x="1821" y="4018"/>
                    <a:pt x="1758" y="3850"/>
                  </a:cubicBezTo>
                  <a:cubicBezTo>
                    <a:pt x="1653" y="3620"/>
                    <a:pt x="1507" y="3411"/>
                    <a:pt x="1465" y="3181"/>
                  </a:cubicBezTo>
                  <a:cubicBezTo>
                    <a:pt x="1172" y="2093"/>
                    <a:pt x="670" y="1109"/>
                    <a:pt x="0" y="168"/>
                  </a:cubicBezTo>
                  <a:cubicBezTo>
                    <a:pt x="126" y="105"/>
                    <a:pt x="231" y="0"/>
                    <a:pt x="314" y="42"/>
                  </a:cubicBezTo>
                  <a:cubicBezTo>
                    <a:pt x="503" y="63"/>
                    <a:pt x="670" y="147"/>
                    <a:pt x="858" y="189"/>
                  </a:cubicBezTo>
                  <a:cubicBezTo>
                    <a:pt x="2344" y="774"/>
                    <a:pt x="3767" y="1465"/>
                    <a:pt x="5106" y="2365"/>
                  </a:cubicBezTo>
                  <a:cubicBezTo>
                    <a:pt x="5210" y="2448"/>
                    <a:pt x="5336" y="2511"/>
                    <a:pt x="5441" y="2616"/>
                  </a:cubicBezTo>
                  <a:cubicBezTo>
                    <a:pt x="6110" y="3327"/>
                    <a:pt x="6801" y="4018"/>
                    <a:pt x="7470" y="4708"/>
                  </a:cubicBezTo>
                  <a:cubicBezTo>
                    <a:pt x="7512" y="4750"/>
                    <a:pt x="7533" y="4813"/>
                    <a:pt x="7554" y="4917"/>
                  </a:cubicBezTo>
                  <a:cubicBezTo>
                    <a:pt x="7156" y="5336"/>
                    <a:pt x="6612" y="5587"/>
                    <a:pt x="6173" y="5922"/>
                  </a:cubicBezTo>
                  <a:cubicBezTo>
                    <a:pt x="5692" y="6256"/>
                    <a:pt x="5210" y="6570"/>
                    <a:pt x="4687" y="6863"/>
                  </a:cubicBezTo>
                  <a:cubicBezTo>
                    <a:pt x="4164" y="7135"/>
                    <a:pt x="3704" y="7575"/>
                    <a:pt x="3013" y="7616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Google Shape;2275;p74">
              <a:extLst>
                <a:ext uri="{FF2B5EF4-FFF2-40B4-BE49-F238E27FC236}">
                  <a16:creationId xmlns:a16="http://schemas.microsoft.com/office/drawing/2014/main" id="{89D9FEE8-F65B-6548-A491-7D55A9352E25}"/>
                </a:ext>
              </a:extLst>
            </p:cNvPr>
            <p:cNvSpPr/>
            <p:nvPr/>
          </p:nvSpPr>
          <p:spPr>
            <a:xfrm>
              <a:off x="7081650" y="4049275"/>
              <a:ext cx="167425" cy="138650"/>
            </a:xfrm>
            <a:custGeom>
              <a:avLst/>
              <a:gdLst/>
              <a:ahLst/>
              <a:cxnLst/>
              <a:rect l="l" t="t" r="r" b="b"/>
              <a:pathLst>
                <a:path w="6697" h="5546" extrusionOk="0">
                  <a:moveTo>
                    <a:pt x="126" y="5525"/>
                  </a:moveTo>
                  <a:cubicBezTo>
                    <a:pt x="22" y="5148"/>
                    <a:pt x="1" y="4897"/>
                    <a:pt x="126" y="4604"/>
                  </a:cubicBezTo>
                  <a:cubicBezTo>
                    <a:pt x="587" y="3809"/>
                    <a:pt x="921" y="3014"/>
                    <a:pt x="1465" y="2282"/>
                  </a:cubicBezTo>
                  <a:cubicBezTo>
                    <a:pt x="2470" y="942"/>
                    <a:pt x="3767" y="210"/>
                    <a:pt x="5420" y="22"/>
                  </a:cubicBezTo>
                  <a:cubicBezTo>
                    <a:pt x="5546" y="1"/>
                    <a:pt x="5713" y="1"/>
                    <a:pt x="5838" y="22"/>
                  </a:cubicBezTo>
                  <a:cubicBezTo>
                    <a:pt x="6403" y="85"/>
                    <a:pt x="6613" y="315"/>
                    <a:pt x="6654" y="859"/>
                  </a:cubicBezTo>
                  <a:cubicBezTo>
                    <a:pt x="6696" y="1968"/>
                    <a:pt x="6236" y="2805"/>
                    <a:pt x="5357" y="3453"/>
                  </a:cubicBezTo>
                  <a:cubicBezTo>
                    <a:pt x="4395" y="4186"/>
                    <a:pt x="3349" y="4730"/>
                    <a:pt x="2177" y="5106"/>
                  </a:cubicBezTo>
                  <a:cubicBezTo>
                    <a:pt x="1696" y="5253"/>
                    <a:pt x="1214" y="5357"/>
                    <a:pt x="712" y="5462"/>
                  </a:cubicBezTo>
                  <a:cubicBezTo>
                    <a:pt x="587" y="5546"/>
                    <a:pt x="356" y="5525"/>
                    <a:pt x="126" y="5525"/>
                  </a:cubicBezTo>
                  <a:close/>
                </a:path>
              </a:pathLst>
            </a:custGeom>
            <a:solidFill>
              <a:srgbClr val="B12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Google Shape;2276;p74">
              <a:extLst>
                <a:ext uri="{FF2B5EF4-FFF2-40B4-BE49-F238E27FC236}">
                  <a16:creationId xmlns:a16="http://schemas.microsoft.com/office/drawing/2014/main" id="{38C4DF6A-6BAE-A049-8B6B-3734AC010838}"/>
                </a:ext>
              </a:extLst>
            </p:cNvPr>
            <p:cNvSpPr/>
            <p:nvPr/>
          </p:nvSpPr>
          <p:spPr>
            <a:xfrm>
              <a:off x="6336250" y="4122525"/>
              <a:ext cx="76400" cy="188325"/>
            </a:xfrm>
            <a:custGeom>
              <a:avLst/>
              <a:gdLst/>
              <a:ahLst/>
              <a:cxnLst/>
              <a:rect l="l" t="t" r="r" b="b"/>
              <a:pathLst>
                <a:path w="3056" h="7533" extrusionOk="0">
                  <a:moveTo>
                    <a:pt x="1382" y="0"/>
                  </a:moveTo>
                  <a:cubicBezTo>
                    <a:pt x="1884" y="251"/>
                    <a:pt x="1884" y="251"/>
                    <a:pt x="2616" y="314"/>
                  </a:cubicBezTo>
                  <a:cubicBezTo>
                    <a:pt x="2637" y="858"/>
                    <a:pt x="2658" y="1444"/>
                    <a:pt x="2700" y="1988"/>
                  </a:cubicBezTo>
                  <a:lnTo>
                    <a:pt x="3014" y="5671"/>
                  </a:lnTo>
                  <a:cubicBezTo>
                    <a:pt x="3055" y="6152"/>
                    <a:pt x="3014" y="6612"/>
                    <a:pt x="2804" y="7051"/>
                  </a:cubicBezTo>
                  <a:cubicBezTo>
                    <a:pt x="2637" y="7428"/>
                    <a:pt x="2449" y="7533"/>
                    <a:pt x="2072" y="7470"/>
                  </a:cubicBezTo>
                  <a:cubicBezTo>
                    <a:pt x="1695" y="7449"/>
                    <a:pt x="1382" y="7324"/>
                    <a:pt x="1130" y="7010"/>
                  </a:cubicBezTo>
                  <a:cubicBezTo>
                    <a:pt x="628" y="6466"/>
                    <a:pt x="294" y="5838"/>
                    <a:pt x="210" y="5064"/>
                  </a:cubicBezTo>
                  <a:cubicBezTo>
                    <a:pt x="105" y="3976"/>
                    <a:pt x="1" y="2909"/>
                    <a:pt x="105" y="1800"/>
                  </a:cubicBezTo>
                  <a:cubicBezTo>
                    <a:pt x="231" y="984"/>
                    <a:pt x="607" y="335"/>
                    <a:pt x="1382" y="0"/>
                  </a:cubicBezTo>
                  <a:close/>
                </a:path>
              </a:pathLst>
            </a:custGeom>
            <a:solidFill>
              <a:srgbClr val="B12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Google Shape;2277;p74">
              <a:extLst>
                <a:ext uri="{FF2B5EF4-FFF2-40B4-BE49-F238E27FC236}">
                  <a16:creationId xmlns:a16="http://schemas.microsoft.com/office/drawing/2014/main" id="{302B4FA9-0D2F-5D49-B1D7-EF5D8ED32E61}"/>
                </a:ext>
              </a:extLst>
            </p:cNvPr>
            <p:cNvSpPr/>
            <p:nvPr/>
          </p:nvSpPr>
          <p:spPr>
            <a:xfrm>
              <a:off x="6452375" y="2757775"/>
              <a:ext cx="314400" cy="170025"/>
            </a:xfrm>
            <a:custGeom>
              <a:avLst/>
              <a:gdLst/>
              <a:ahLst/>
              <a:cxnLst/>
              <a:rect l="l" t="t" r="r" b="b"/>
              <a:pathLst>
                <a:path w="12576" h="6801" extrusionOk="0">
                  <a:moveTo>
                    <a:pt x="5692" y="5190"/>
                  </a:moveTo>
                  <a:cubicBezTo>
                    <a:pt x="5629" y="4918"/>
                    <a:pt x="5608" y="4708"/>
                    <a:pt x="5587" y="4478"/>
                  </a:cubicBezTo>
                  <a:cubicBezTo>
                    <a:pt x="5483" y="3871"/>
                    <a:pt x="5064" y="3662"/>
                    <a:pt x="4562" y="3997"/>
                  </a:cubicBezTo>
                  <a:cubicBezTo>
                    <a:pt x="4248" y="4206"/>
                    <a:pt x="3934" y="4457"/>
                    <a:pt x="3641" y="4729"/>
                  </a:cubicBezTo>
                  <a:cubicBezTo>
                    <a:pt x="3118" y="5252"/>
                    <a:pt x="2511" y="5650"/>
                    <a:pt x="1842" y="5964"/>
                  </a:cubicBezTo>
                  <a:cubicBezTo>
                    <a:pt x="1507" y="6131"/>
                    <a:pt x="1214" y="6299"/>
                    <a:pt x="942" y="6591"/>
                  </a:cubicBezTo>
                  <a:cubicBezTo>
                    <a:pt x="879" y="6675"/>
                    <a:pt x="733" y="6717"/>
                    <a:pt x="587" y="6801"/>
                  </a:cubicBezTo>
                  <a:cubicBezTo>
                    <a:pt x="210" y="6068"/>
                    <a:pt x="587" y="5231"/>
                    <a:pt x="1" y="4583"/>
                  </a:cubicBezTo>
                  <a:cubicBezTo>
                    <a:pt x="147" y="4520"/>
                    <a:pt x="252" y="4415"/>
                    <a:pt x="377" y="4394"/>
                  </a:cubicBezTo>
                  <a:cubicBezTo>
                    <a:pt x="1444" y="4185"/>
                    <a:pt x="2449" y="3746"/>
                    <a:pt x="3537" y="3662"/>
                  </a:cubicBezTo>
                  <a:cubicBezTo>
                    <a:pt x="3788" y="3641"/>
                    <a:pt x="3976" y="3558"/>
                    <a:pt x="4206" y="3369"/>
                  </a:cubicBezTo>
                  <a:cubicBezTo>
                    <a:pt x="4457" y="3118"/>
                    <a:pt x="4876" y="3014"/>
                    <a:pt x="5252" y="2867"/>
                  </a:cubicBezTo>
                  <a:cubicBezTo>
                    <a:pt x="6215" y="2511"/>
                    <a:pt x="7177" y="2135"/>
                    <a:pt x="8140" y="1821"/>
                  </a:cubicBezTo>
                  <a:cubicBezTo>
                    <a:pt x="9458" y="1381"/>
                    <a:pt x="10714" y="858"/>
                    <a:pt x="11906" y="210"/>
                  </a:cubicBezTo>
                  <a:cubicBezTo>
                    <a:pt x="12074" y="126"/>
                    <a:pt x="12262" y="42"/>
                    <a:pt x="12408" y="1"/>
                  </a:cubicBezTo>
                  <a:cubicBezTo>
                    <a:pt x="12576" y="210"/>
                    <a:pt x="12429" y="314"/>
                    <a:pt x="12366" y="398"/>
                  </a:cubicBezTo>
                  <a:cubicBezTo>
                    <a:pt x="12011" y="817"/>
                    <a:pt x="11697" y="1193"/>
                    <a:pt x="11571" y="1758"/>
                  </a:cubicBezTo>
                  <a:cubicBezTo>
                    <a:pt x="11446" y="2218"/>
                    <a:pt x="11048" y="2616"/>
                    <a:pt x="10651" y="2909"/>
                  </a:cubicBezTo>
                  <a:cubicBezTo>
                    <a:pt x="10525" y="2972"/>
                    <a:pt x="10337" y="3014"/>
                    <a:pt x="10190" y="3014"/>
                  </a:cubicBezTo>
                  <a:cubicBezTo>
                    <a:pt x="9960" y="3014"/>
                    <a:pt x="9667" y="2972"/>
                    <a:pt x="9458" y="2867"/>
                  </a:cubicBezTo>
                  <a:cubicBezTo>
                    <a:pt x="8956" y="2637"/>
                    <a:pt x="8663" y="2867"/>
                    <a:pt x="8391" y="3244"/>
                  </a:cubicBezTo>
                  <a:cubicBezTo>
                    <a:pt x="7973" y="3767"/>
                    <a:pt x="7554" y="4290"/>
                    <a:pt x="7094" y="4792"/>
                  </a:cubicBezTo>
                  <a:cubicBezTo>
                    <a:pt x="6759" y="5127"/>
                    <a:pt x="6320" y="5357"/>
                    <a:pt x="5692" y="5190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Google Shape;2278;p74">
              <a:extLst>
                <a:ext uri="{FF2B5EF4-FFF2-40B4-BE49-F238E27FC236}">
                  <a16:creationId xmlns:a16="http://schemas.microsoft.com/office/drawing/2014/main" id="{6CFEE7EC-2933-AF45-A621-CA040C9521D0}"/>
                </a:ext>
              </a:extLst>
            </p:cNvPr>
            <p:cNvSpPr/>
            <p:nvPr/>
          </p:nvSpPr>
          <p:spPr>
            <a:xfrm>
              <a:off x="6289175" y="2873375"/>
              <a:ext cx="138125" cy="67500"/>
            </a:xfrm>
            <a:custGeom>
              <a:avLst/>
              <a:gdLst/>
              <a:ahLst/>
              <a:cxnLst/>
              <a:rect l="l" t="t" r="r" b="b"/>
              <a:pathLst>
                <a:path w="5525" h="2700" extrusionOk="0">
                  <a:moveTo>
                    <a:pt x="0" y="984"/>
                  </a:moveTo>
                  <a:cubicBezTo>
                    <a:pt x="0" y="838"/>
                    <a:pt x="21" y="712"/>
                    <a:pt x="21" y="607"/>
                  </a:cubicBezTo>
                  <a:lnTo>
                    <a:pt x="168" y="482"/>
                  </a:lnTo>
                  <a:cubicBezTo>
                    <a:pt x="524" y="273"/>
                    <a:pt x="942" y="210"/>
                    <a:pt x="1361" y="252"/>
                  </a:cubicBezTo>
                  <a:cubicBezTo>
                    <a:pt x="2218" y="294"/>
                    <a:pt x="3097" y="210"/>
                    <a:pt x="3955" y="84"/>
                  </a:cubicBezTo>
                  <a:cubicBezTo>
                    <a:pt x="4457" y="1"/>
                    <a:pt x="4938" y="63"/>
                    <a:pt x="5420" y="63"/>
                  </a:cubicBezTo>
                  <a:cubicBezTo>
                    <a:pt x="5524" y="252"/>
                    <a:pt x="5399" y="294"/>
                    <a:pt x="5315" y="356"/>
                  </a:cubicBezTo>
                  <a:cubicBezTo>
                    <a:pt x="4771" y="607"/>
                    <a:pt x="4353" y="1005"/>
                    <a:pt x="3955" y="1444"/>
                  </a:cubicBezTo>
                  <a:cubicBezTo>
                    <a:pt x="3662" y="1779"/>
                    <a:pt x="3327" y="2072"/>
                    <a:pt x="2993" y="2365"/>
                  </a:cubicBezTo>
                  <a:cubicBezTo>
                    <a:pt x="2574" y="2700"/>
                    <a:pt x="2114" y="2700"/>
                    <a:pt x="1674" y="2386"/>
                  </a:cubicBezTo>
                  <a:cubicBezTo>
                    <a:pt x="1109" y="1947"/>
                    <a:pt x="524" y="1528"/>
                    <a:pt x="0" y="984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Google Shape;2279;p74">
              <a:extLst>
                <a:ext uri="{FF2B5EF4-FFF2-40B4-BE49-F238E27FC236}">
                  <a16:creationId xmlns:a16="http://schemas.microsoft.com/office/drawing/2014/main" id="{865EB514-CEAB-9B46-B394-67112F9D1AE4}"/>
                </a:ext>
              </a:extLst>
            </p:cNvPr>
            <p:cNvSpPr/>
            <p:nvPr/>
          </p:nvSpPr>
          <p:spPr>
            <a:xfrm>
              <a:off x="6606175" y="2540175"/>
              <a:ext cx="175250" cy="151200"/>
            </a:xfrm>
            <a:custGeom>
              <a:avLst/>
              <a:gdLst/>
              <a:ahLst/>
              <a:cxnLst/>
              <a:rect l="l" t="t" r="r" b="b"/>
              <a:pathLst>
                <a:path w="7010" h="6048" extrusionOk="0">
                  <a:moveTo>
                    <a:pt x="7010" y="2637"/>
                  </a:moveTo>
                  <a:cubicBezTo>
                    <a:pt x="6047" y="3432"/>
                    <a:pt x="5189" y="4227"/>
                    <a:pt x="4143" y="4855"/>
                  </a:cubicBezTo>
                  <a:cubicBezTo>
                    <a:pt x="3808" y="5064"/>
                    <a:pt x="3453" y="5231"/>
                    <a:pt x="3076" y="5315"/>
                  </a:cubicBezTo>
                  <a:cubicBezTo>
                    <a:pt x="2616" y="5378"/>
                    <a:pt x="2197" y="5545"/>
                    <a:pt x="1821" y="5733"/>
                  </a:cubicBezTo>
                  <a:cubicBezTo>
                    <a:pt x="1402" y="5901"/>
                    <a:pt x="984" y="6047"/>
                    <a:pt x="502" y="5984"/>
                  </a:cubicBezTo>
                  <a:cubicBezTo>
                    <a:pt x="168" y="5629"/>
                    <a:pt x="272" y="5148"/>
                    <a:pt x="209" y="4729"/>
                  </a:cubicBezTo>
                  <a:cubicBezTo>
                    <a:pt x="168" y="4290"/>
                    <a:pt x="0" y="3850"/>
                    <a:pt x="188" y="3390"/>
                  </a:cubicBezTo>
                  <a:cubicBezTo>
                    <a:pt x="272" y="3348"/>
                    <a:pt x="356" y="3285"/>
                    <a:pt x="419" y="3285"/>
                  </a:cubicBezTo>
                  <a:cubicBezTo>
                    <a:pt x="1611" y="3055"/>
                    <a:pt x="2616" y="2469"/>
                    <a:pt x="3557" y="1779"/>
                  </a:cubicBezTo>
                  <a:cubicBezTo>
                    <a:pt x="4122" y="1381"/>
                    <a:pt x="4603" y="942"/>
                    <a:pt x="5126" y="523"/>
                  </a:cubicBezTo>
                  <a:cubicBezTo>
                    <a:pt x="5336" y="335"/>
                    <a:pt x="5545" y="147"/>
                    <a:pt x="5754" y="0"/>
                  </a:cubicBezTo>
                  <a:cubicBezTo>
                    <a:pt x="6361" y="565"/>
                    <a:pt x="6863" y="1590"/>
                    <a:pt x="7010" y="2637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Google Shape;2280;p74">
              <a:extLst>
                <a:ext uri="{FF2B5EF4-FFF2-40B4-BE49-F238E27FC236}">
                  <a16:creationId xmlns:a16="http://schemas.microsoft.com/office/drawing/2014/main" id="{0B064D83-EB40-934A-8B7A-9C7DDC43D1F4}"/>
                </a:ext>
              </a:extLst>
            </p:cNvPr>
            <p:cNvSpPr/>
            <p:nvPr/>
          </p:nvSpPr>
          <p:spPr>
            <a:xfrm>
              <a:off x="6485325" y="2949750"/>
              <a:ext cx="186250" cy="159050"/>
            </a:xfrm>
            <a:custGeom>
              <a:avLst/>
              <a:gdLst/>
              <a:ahLst/>
              <a:cxnLst/>
              <a:rect l="l" t="t" r="r" b="b"/>
              <a:pathLst>
                <a:path w="7450" h="6362" extrusionOk="0">
                  <a:moveTo>
                    <a:pt x="6257" y="1444"/>
                  </a:moveTo>
                  <a:cubicBezTo>
                    <a:pt x="6152" y="1298"/>
                    <a:pt x="6027" y="1172"/>
                    <a:pt x="5859" y="1026"/>
                  </a:cubicBezTo>
                  <a:cubicBezTo>
                    <a:pt x="5567" y="649"/>
                    <a:pt x="5127" y="314"/>
                    <a:pt x="4520" y="189"/>
                  </a:cubicBezTo>
                  <a:cubicBezTo>
                    <a:pt x="3683" y="0"/>
                    <a:pt x="2679" y="273"/>
                    <a:pt x="1863" y="775"/>
                  </a:cubicBezTo>
                  <a:cubicBezTo>
                    <a:pt x="1340" y="1005"/>
                    <a:pt x="901" y="1361"/>
                    <a:pt x="629" y="1884"/>
                  </a:cubicBezTo>
                  <a:cubicBezTo>
                    <a:pt x="377" y="2260"/>
                    <a:pt x="189" y="2658"/>
                    <a:pt x="126" y="3097"/>
                  </a:cubicBezTo>
                  <a:cubicBezTo>
                    <a:pt x="1" y="3976"/>
                    <a:pt x="608" y="5315"/>
                    <a:pt x="1382" y="5775"/>
                  </a:cubicBezTo>
                  <a:cubicBezTo>
                    <a:pt x="1696" y="5943"/>
                    <a:pt x="2009" y="6026"/>
                    <a:pt x="2365" y="6026"/>
                  </a:cubicBezTo>
                  <a:cubicBezTo>
                    <a:pt x="2888" y="6299"/>
                    <a:pt x="3474" y="6361"/>
                    <a:pt x="4060" y="6215"/>
                  </a:cubicBezTo>
                  <a:cubicBezTo>
                    <a:pt x="5818" y="5713"/>
                    <a:pt x="7450" y="3181"/>
                    <a:pt x="6257" y="1444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Google Shape;2281;p74">
              <a:extLst>
                <a:ext uri="{FF2B5EF4-FFF2-40B4-BE49-F238E27FC236}">
                  <a16:creationId xmlns:a16="http://schemas.microsoft.com/office/drawing/2014/main" id="{CA856162-D3BF-9D40-8186-F6DFC6D58BC8}"/>
                </a:ext>
              </a:extLst>
            </p:cNvPr>
            <p:cNvSpPr/>
            <p:nvPr/>
          </p:nvSpPr>
          <p:spPr>
            <a:xfrm>
              <a:off x="6935200" y="2742600"/>
              <a:ext cx="109875" cy="130275"/>
            </a:xfrm>
            <a:custGeom>
              <a:avLst/>
              <a:gdLst/>
              <a:ahLst/>
              <a:cxnLst/>
              <a:rect l="l" t="t" r="r" b="b"/>
              <a:pathLst>
                <a:path w="4395" h="5211" extrusionOk="0">
                  <a:moveTo>
                    <a:pt x="4185" y="1654"/>
                  </a:moveTo>
                  <a:cubicBezTo>
                    <a:pt x="3829" y="608"/>
                    <a:pt x="2825" y="1"/>
                    <a:pt x="1758" y="294"/>
                  </a:cubicBezTo>
                  <a:cubicBezTo>
                    <a:pt x="712" y="587"/>
                    <a:pt x="105" y="1528"/>
                    <a:pt x="63" y="2574"/>
                  </a:cubicBezTo>
                  <a:cubicBezTo>
                    <a:pt x="0" y="3537"/>
                    <a:pt x="272" y="5001"/>
                    <a:pt x="1444" y="5190"/>
                  </a:cubicBezTo>
                  <a:cubicBezTo>
                    <a:pt x="1590" y="5211"/>
                    <a:pt x="1737" y="5211"/>
                    <a:pt x="1862" y="5190"/>
                  </a:cubicBezTo>
                  <a:cubicBezTo>
                    <a:pt x="2030" y="5211"/>
                    <a:pt x="2260" y="5190"/>
                    <a:pt x="2490" y="5085"/>
                  </a:cubicBezTo>
                  <a:cubicBezTo>
                    <a:pt x="3097" y="4855"/>
                    <a:pt x="3620" y="4395"/>
                    <a:pt x="3892" y="3851"/>
                  </a:cubicBezTo>
                  <a:cubicBezTo>
                    <a:pt x="4185" y="3244"/>
                    <a:pt x="4394" y="2302"/>
                    <a:pt x="4185" y="1654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Google Shape;2282;p74">
              <a:extLst>
                <a:ext uri="{FF2B5EF4-FFF2-40B4-BE49-F238E27FC236}">
                  <a16:creationId xmlns:a16="http://schemas.microsoft.com/office/drawing/2014/main" id="{DA515F55-3EB9-D54F-B252-3380FB2FB108}"/>
                </a:ext>
              </a:extLst>
            </p:cNvPr>
            <p:cNvSpPr/>
            <p:nvPr/>
          </p:nvSpPr>
          <p:spPr>
            <a:xfrm>
              <a:off x="5904700" y="2250375"/>
              <a:ext cx="1467825" cy="2083500"/>
            </a:xfrm>
            <a:custGeom>
              <a:avLst/>
              <a:gdLst/>
              <a:ahLst/>
              <a:cxnLst/>
              <a:rect l="l" t="t" r="r" b="b"/>
              <a:pathLst>
                <a:path w="58713" h="83340" extrusionOk="0">
                  <a:moveTo>
                    <a:pt x="40467" y="32830"/>
                  </a:moveTo>
                  <a:cubicBezTo>
                    <a:pt x="40781" y="32976"/>
                    <a:pt x="41011" y="33123"/>
                    <a:pt x="41241" y="33227"/>
                  </a:cubicBezTo>
                  <a:cubicBezTo>
                    <a:pt x="42371" y="33667"/>
                    <a:pt x="43417" y="34232"/>
                    <a:pt x="44442" y="34901"/>
                  </a:cubicBezTo>
                  <a:cubicBezTo>
                    <a:pt x="44986" y="35236"/>
                    <a:pt x="45489" y="35654"/>
                    <a:pt x="45907" y="36115"/>
                  </a:cubicBezTo>
                  <a:cubicBezTo>
                    <a:pt x="46179" y="36470"/>
                    <a:pt x="46535" y="36742"/>
                    <a:pt x="46849" y="37098"/>
                  </a:cubicBezTo>
                  <a:cubicBezTo>
                    <a:pt x="47079" y="37349"/>
                    <a:pt x="47372" y="37621"/>
                    <a:pt x="47539" y="37935"/>
                  </a:cubicBezTo>
                  <a:cubicBezTo>
                    <a:pt x="47895" y="38479"/>
                    <a:pt x="47790" y="38919"/>
                    <a:pt x="47288" y="39337"/>
                  </a:cubicBezTo>
                  <a:cubicBezTo>
                    <a:pt x="46995" y="39546"/>
                    <a:pt x="46681" y="39755"/>
                    <a:pt x="46367" y="39965"/>
                  </a:cubicBezTo>
                  <a:cubicBezTo>
                    <a:pt x="46598" y="40279"/>
                    <a:pt x="46890" y="40446"/>
                    <a:pt x="47162" y="40613"/>
                  </a:cubicBezTo>
                  <a:cubicBezTo>
                    <a:pt x="48313" y="41429"/>
                    <a:pt x="49464" y="42224"/>
                    <a:pt x="50615" y="42999"/>
                  </a:cubicBezTo>
                  <a:cubicBezTo>
                    <a:pt x="51201" y="43417"/>
                    <a:pt x="51766" y="43898"/>
                    <a:pt x="52226" y="44442"/>
                  </a:cubicBezTo>
                  <a:cubicBezTo>
                    <a:pt x="53021" y="45300"/>
                    <a:pt x="53816" y="46158"/>
                    <a:pt x="54590" y="47058"/>
                  </a:cubicBezTo>
                  <a:cubicBezTo>
                    <a:pt x="55113" y="47686"/>
                    <a:pt x="55553" y="48355"/>
                    <a:pt x="55992" y="49025"/>
                  </a:cubicBezTo>
                  <a:cubicBezTo>
                    <a:pt x="56181" y="49276"/>
                    <a:pt x="56327" y="49485"/>
                    <a:pt x="56641" y="49611"/>
                  </a:cubicBezTo>
                  <a:cubicBezTo>
                    <a:pt x="57038" y="49799"/>
                    <a:pt x="57415" y="50071"/>
                    <a:pt x="57792" y="50301"/>
                  </a:cubicBezTo>
                  <a:cubicBezTo>
                    <a:pt x="58210" y="50531"/>
                    <a:pt x="58419" y="50929"/>
                    <a:pt x="58629" y="51326"/>
                  </a:cubicBezTo>
                  <a:cubicBezTo>
                    <a:pt x="58712" y="51473"/>
                    <a:pt x="58691" y="51703"/>
                    <a:pt x="58629" y="51891"/>
                  </a:cubicBezTo>
                  <a:cubicBezTo>
                    <a:pt x="58608" y="51996"/>
                    <a:pt x="58482" y="52163"/>
                    <a:pt x="58378" y="52184"/>
                  </a:cubicBezTo>
                  <a:cubicBezTo>
                    <a:pt x="58273" y="52205"/>
                    <a:pt x="58105" y="52121"/>
                    <a:pt x="58043" y="52017"/>
                  </a:cubicBezTo>
                  <a:cubicBezTo>
                    <a:pt x="57833" y="51787"/>
                    <a:pt x="57666" y="51535"/>
                    <a:pt x="57478" y="51284"/>
                  </a:cubicBezTo>
                  <a:cubicBezTo>
                    <a:pt x="57373" y="51180"/>
                    <a:pt x="57227" y="51117"/>
                    <a:pt x="56955" y="50950"/>
                  </a:cubicBezTo>
                  <a:cubicBezTo>
                    <a:pt x="57059" y="51263"/>
                    <a:pt x="57122" y="51452"/>
                    <a:pt x="57164" y="51598"/>
                  </a:cubicBezTo>
                  <a:cubicBezTo>
                    <a:pt x="57206" y="51807"/>
                    <a:pt x="57227" y="52059"/>
                    <a:pt x="57227" y="52268"/>
                  </a:cubicBezTo>
                  <a:cubicBezTo>
                    <a:pt x="57227" y="52477"/>
                    <a:pt x="57017" y="52644"/>
                    <a:pt x="56850" y="52644"/>
                  </a:cubicBezTo>
                  <a:cubicBezTo>
                    <a:pt x="56683" y="52644"/>
                    <a:pt x="56515" y="52540"/>
                    <a:pt x="56473" y="52393"/>
                  </a:cubicBezTo>
                  <a:cubicBezTo>
                    <a:pt x="56306" y="51996"/>
                    <a:pt x="56181" y="51598"/>
                    <a:pt x="56013" y="51222"/>
                  </a:cubicBezTo>
                  <a:cubicBezTo>
                    <a:pt x="55909" y="50929"/>
                    <a:pt x="55783" y="50636"/>
                    <a:pt x="55657" y="50280"/>
                  </a:cubicBezTo>
                  <a:cubicBezTo>
                    <a:pt x="55532" y="50427"/>
                    <a:pt x="55427" y="50510"/>
                    <a:pt x="55365" y="50615"/>
                  </a:cubicBezTo>
                  <a:cubicBezTo>
                    <a:pt x="55281" y="50866"/>
                    <a:pt x="55239" y="51159"/>
                    <a:pt x="55176" y="51431"/>
                  </a:cubicBezTo>
                  <a:cubicBezTo>
                    <a:pt x="55155" y="51535"/>
                    <a:pt x="55176" y="51661"/>
                    <a:pt x="55176" y="51766"/>
                  </a:cubicBezTo>
                  <a:cubicBezTo>
                    <a:pt x="55155" y="52017"/>
                    <a:pt x="54967" y="52205"/>
                    <a:pt x="54758" y="52205"/>
                  </a:cubicBezTo>
                  <a:cubicBezTo>
                    <a:pt x="54548" y="52205"/>
                    <a:pt x="54381" y="52017"/>
                    <a:pt x="54318" y="51787"/>
                  </a:cubicBezTo>
                  <a:cubicBezTo>
                    <a:pt x="54214" y="51347"/>
                    <a:pt x="54214" y="50908"/>
                    <a:pt x="54402" y="50489"/>
                  </a:cubicBezTo>
                  <a:cubicBezTo>
                    <a:pt x="54548" y="50092"/>
                    <a:pt x="54737" y="49715"/>
                    <a:pt x="54946" y="49297"/>
                  </a:cubicBezTo>
                  <a:cubicBezTo>
                    <a:pt x="54841" y="48983"/>
                    <a:pt x="54653" y="48732"/>
                    <a:pt x="54444" y="48502"/>
                  </a:cubicBezTo>
                  <a:cubicBezTo>
                    <a:pt x="53272" y="47162"/>
                    <a:pt x="52079" y="45823"/>
                    <a:pt x="50866" y="44484"/>
                  </a:cubicBezTo>
                  <a:cubicBezTo>
                    <a:pt x="50678" y="44275"/>
                    <a:pt x="50447" y="44129"/>
                    <a:pt x="50217" y="43961"/>
                  </a:cubicBezTo>
                  <a:cubicBezTo>
                    <a:pt x="49046" y="43124"/>
                    <a:pt x="47832" y="42287"/>
                    <a:pt x="46639" y="41450"/>
                  </a:cubicBezTo>
                  <a:cubicBezTo>
                    <a:pt x="46221" y="41178"/>
                    <a:pt x="45823" y="40885"/>
                    <a:pt x="45405" y="40572"/>
                  </a:cubicBezTo>
                  <a:cubicBezTo>
                    <a:pt x="44442" y="41095"/>
                    <a:pt x="43522" y="41722"/>
                    <a:pt x="42517" y="41973"/>
                  </a:cubicBezTo>
                  <a:cubicBezTo>
                    <a:pt x="42413" y="42329"/>
                    <a:pt x="42496" y="42559"/>
                    <a:pt x="42601" y="42789"/>
                  </a:cubicBezTo>
                  <a:cubicBezTo>
                    <a:pt x="43124" y="43898"/>
                    <a:pt x="43333" y="45070"/>
                    <a:pt x="43668" y="46221"/>
                  </a:cubicBezTo>
                  <a:cubicBezTo>
                    <a:pt x="44191" y="47937"/>
                    <a:pt x="44191" y="49757"/>
                    <a:pt x="44359" y="51535"/>
                  </a:cubicBezTo>
                  <a:cubicBezTo>
                    <a:pt x="44401" y="52079"/>
                    <a:pt x="44338" y="52644"/>
                    <a:pt x="44254" y="53209"/>
                  </a:cubicBezTo>
                  <a:cubicBezTo>
                    <a:pt x="44129" y="54004"/>
                    <a:pt x="43836" y="54779"/>
                    <a:pt x="43187" y="55365"/>
                  </a:cubicBezTo>
                  <a:cubicBezTo>
                    <a:pt x="43208" y="55574"/>
                    <a:pt x="43208" y="55825"/>
                    <a:pt x="43292" y="56034"/>
                  </a:cubicBezTo>
                  <a:cubicBezTo>
                    <a:pt x="43605" y="56934"/>
                    <a:pt x="43898" y="57875"/>
                    <a:pt x="44254" y="58796"/>
                  </a:cubicBezTo>
                  <a:cubicBezTo>
                    <a:pt x="44714" y="60010"/>
                    <a:pt x="45112" y="61223"/>
                    <a:pt x="45384" y="62479"/>
                  </a:cubicBezTo>
                  <a:cubicBezTo>
                    <a:pt x="45468" y="62855"/>
                    <a:pt x="45593" y="63190"/>
                    <a:pt x="45698" y="63525"/>
                  </a:cubicBezTo>
                  <a:cubicBezTo>
                    <a:pt x="45761" y="63587"/>
                    <a:pt x="45844" y="63629"/>
                    <a:pt x="45928" y="63671"/>
                  </a:cubicBezTo>
                  <a:cubicBezTo>
                    <a:pt x="46137" y="63692"/>
                    <a:pt x="46284" y="63776"/>
                    <a:pt x="46346" y="64006"/>
                  </a:cubicBezTo>
                  <a:cubicBezTo>
                    <a:pt x="46367" y="64215"/>
                    <a:pt x="46305" y="64404"/>
                    <a:pt x="46137" y="64529"/>
                  </a:cubicBezTo>
                  <a:cubicBezTo>
                    <a:pt x="45949" y="64655"/>
                    <a:pt x="45761" y="64780"/>
                    <a:pt x="45572" y="64864"/>
                  </a:cubicBezTo>
                  <a:cubicBezTo>
                    <a:pt x="45007" y="65094"/>
                    <a:pt x="44463" y="65282"/>
                    <a:pt x="43940" y="65492"/>
                  </a:cubicBezTo>
                  <a:lnTo>
                    <a:pt x="43626" y="65659"/>
                  </a:lnTo>
                  <a:cubicBezTo>
                    <a:pt x="44233" y="67145"/>
                    <a:pt x="45070" y="68505"/>
                    <a:pt x="45614" y="70011"/>
                  </a:cubicBezTo>
                  <a:cubicBezTo>
                    <a:pt x="46158" y="71538"/>
                    <a:pt x="46451" y="73108"/>
                    <a:pt x="46849" y="74614"/>
                  </a:cubicBezTo>
                  <a:cubicBezTo>
                    <a:pt x="47142" y="74656"/>
                    <a:pt x="47162" y="74405"/>
                    <a:pt x="47267" y="74259"/>
                  </a:cubicBezTo>
                  <a:cubicBezTo>
                    <a:pt x="47769" y="73463"/>
                    <a:pt x="48334" y="72773"/>
                    <a:pt x="49087" y="72187"/>
                  </a:cubicBezTo>
                  <a:cubicBezTo>
                    <a:pt x="50217" y="71350"/>
                    <a:pt x="51473" y="70994"/>
                    <a:pt x="52854" y="70953"/>
                  </a:cubicBezTo>
                  <a:cubicBezTo>
                    <a:pt x="53942" y="70953"/>
                    <a:pt x="54611" y="71664"/>
                    <a:pt x="54695" y="72731"/>
                  </a:cubicBezTo>
                  <a:cubicBezTo>
                    <a:pt x="54779" y="74175"/>
                    <a:pt x="54193" y="75305"/>
                    <a:pt x="53063" y="76142"/>
                  </a:cubicBezTo>
                  <a:cubicBezTo>
                    <a:pt x="52017" y="76958"/>
                    <a:pt x="50866" y="77585"/>
                    <a:pt x="49611" y="78004"/>
                  </a:cubicBezTo>
                  <a:cubicBezTo>
                    <a:pt x="49129" y="78150"/>
                    <a:pt x="48606" y="78318"/>
                    <a:pt x="48083" y="78422"/>
                  </a:cubicBezTo>
                  <a:cubicBezTo>
                    <a:pt x="47706" y="78485"/>
                    <a:pt x="47288" y="78485"/>
                    <a:pt x="46932" y="78443"/>
                  </a:cubicBezTo>
                  <a:cubicBezTo>
                    <a:pt x="46514" y="78380"/>
                    <a:pt x="46242" y="78129"/>
                    <a:pt x="46116" y="77690"/>
                  </a:cubicBezTo>
                  <a:cubicBezTo>
                    <a:pt x="45991" y="77188"/>
                    <a:pt x="45886" y="76707"/>
                    <a:pt x="45844" y="76184"/>
                  </a:cubicBezTo>
                  <a:cubicBezTo>
                    <a:pt x="45719" y="73882"/>
                    <a:pt x="45175" y="71664"/>
                    <a:pt x="44317" y="69530"/>
                  </a:cubicBezTo>
                  <a:cubicBezTo>
                    <a:pt x="43836" y="68337"/>
                    <a:pt x="43229" y="67186"/>
                    <a:pt x="42664" y="65994"/>
                  </a:cubicBezTo>
                  <a:cubicBezTo>
                    <a:pt x="41032" y="66621"/>
                    <a:pt x="39400" y="66559"/>
                    <a:pt x="37747" y="66726"/>
                  </a:cubicBezTo>
                  <a:cubicBezTo>
                    <a:pt x="36931" y="66810"/>
                    <a:pt x="36261" y="66517"/>
                    <a:pt x="35885" y="65701"/>
                  </a:cubicBezTo>
                  <a:cubicBezTo>
                    <a:pt x="35634" y="65157"/>
                    <a:pt x="35257" y="64655"/>
                    <a:pt x="35152" y="64027"/>
                  </a:cubicBezTo>
                  <a:cubicBezTo>
                    <a:pt x="35110" y="63818"/>
                    <a:pt x="34964" y="63608"/>
                    <a:pt x="34901" y="63420"/>
                  </a:cubicBezTo>
                  <a:cubicBezTo>
                    <a:pt x="34608" y="62771"/>
                    <a:pt x="34315" y="62102"/>
                    <a:pt x="34022" y="61432"/>
                  </a:cubicBezTo>
                  <a:cubicBezTo>
                    <a:pt x="33960" y="61223"/>
                    <a:pt x="33855" y="61056"/>
                    <a:pt x="33709" y="60784"/>
                  </a:cubicBezTo>
                  <a:cubicBezTo>
                    <a:pt x="33144" y="61495"/>
                    <a:pt x="32704" y="62207"/>
                    <a:pt x="32495" y="63002"/>
                  </a:cubicBezTo>
                  <a:cubicBezTo>
                    <a:pt x="32286" y="63797"/>
                    <a:pt x="31972" y="64550"/>
                    <a:pt x="31553" y="65240"/>
                  </a:cubicBezTo>
                  <a:cubicBezTo>
                    <a:pt x="31281" y="65701"/>
                    <a:pt x="31030" y="66182"/>
                    <a:pt x="30779" y="66642"/>
                  </a:cubicBezTo>
                  <a:cubicBezTo>
                    <a:pt x="30549" y="67082"/>
                    <a:pt x="30235" y="67479"/>
                    <a:pt x="29900" y="67856"/>
                  </a:cubicBezTo>
                  <a:cubicBezTo>
                    <a:pt x="29608" y="68128"/>
                    <a:pt x="29315" y="68274"/>
                    <a:pt x="28959" y="68316"/>
                  </a:cubicBezTo>
                  <a:cubicBezTo>
                    <a:pt x="28017" y="68400"/>
                    <a:pt x="27076" y="68505"/>
                    <a:pt x="26051" y="68588"/>
                  </a:cubicBezTo>
                  <a:cubicBezTo>
                    <a:pt x="26051" y="68693"/>
                    <a:pt x="26009" y="68797"/>
                    <a:pt x="26030" y="68923"/>
                  </a:cubicBezTo>
                  <a:cubicBezTo>
                    <a:pt x="26071" y="69969"/>
                    <a:pt x="25904" y="70994"/>
                    <a:pt x="25653" y="71978"/>
                  </a:cubicBezTo>
                  <a:cubicBezTo>
                    <a:pt x="25339" y="73296"/>
                    <a:pt x="24481" y="74133"/>
                    <a:pt x="23226" y="74510"/>
                  </a:cubicBezTo>
                  <a:cubicBezTo>
                    <a:pt x="22766" y="74677"/>
                    <a:pt x="22242" y="74719"/>
                    <a:pt x="21761" y="74803"/>
                  </a:cubicBezTo>
                  <a:cubicBezTo>
                    <a:pt x="21405" y="74865"/>
                    <a:pt x="21050" y="74886"/>
                    <a:pt x="20694" y="74928"/>
                  </a:cubicBezTo>
                  <a:cubicBezTo>
                    <a:pt x="20778" y="75556"/>
                    <a:pt x="20841" y="76142"/>
                    <a:pt x="20924" y="76707"/>
                  </a:cubicBezTo>
                  <a:cubicBezTo>
                    <a:pt x="21050" y="78004"/>
                    <a:pt x="21154" y="79280"/>
                    <a:pt x="21301" y="80557"/>
                  </a:cubicBezTo>
                  <a:cubicBezTo>
                    <a:pt x="21343" y="81163"/>
                    <a:pt x="21238" y="81728"/>
                    <a:pt x="21008" y="82293"/>
                  </a:cubicBezTo>
                  <a:cubicBezTo>
                    <a:pt x="20736" y="82942"/>
                    <a:pt x="20276" y="83298"/>
                    <a:pt x="19543" y="83339"/>
                  </a:cubicBezTo>
                  <a:cubicBezTo>
                    <a:pt x="18790" y="83339"/>
                    <a:pt x="18120" y="83130"/>
                    <a:pt x="17597" y="82523"/>
                  </a:cubicBezTo>
                  <a:cubicBezTo>
                    <a:pt x="16949" y="81791"/>
                    <a:pt x="16551" y="80954"/>
                    <a:pt x="16447" y="79992"/>
                  </a:cubicBezTo>
                  <a:cubicBezTo>
                    <a:pt x="16321" y="78862"/>
                    <a:pt x="16279" y="77753"/>
                    <a:pt x="16384" y="76644"/>
                  </a:cubicBezTo>
                  <a:cubicBezTo>
                    <a:pt x="16488" y="75639"/>
                    <a:pt x="16865" y="74803"/>
                    <a:pt x="17744" y="74259"/>
                  </a:cubicBezTo>
                  <a:cubicBezTo>
                    <a:pt x="18183" y="73966"/>
                    <a:pt x="18644" y="73819"/>
                    <a:pt x="19167" y="73966"/>
                  </a:cubicBezTo>
                  <a:cubicBezTo>
                    <a:pt x="19460" y="74049"/>
                    <a:pt x="19732" y="74028"/>
                    <a:pt x="19983" y="73966"/>
                  </a:cubicBezTo>
                  <a:cubicBezTo>
                    <a:pt x="20401" y="73882"/>
                    <a:pt x="20820" y="73861"/>
                    <a:pt x="21238" y="73819"/>
                  </a:cubicBezTo>
                  <a:cubicBezTo>
                    <a:pt x="21677" y="73756"/>
                    <a:pt x="22138" y="73735"/>
                    <a:pt x="22577" y="73631"/>
                  </a:cubicBezTo>
                  <a:cubicBezTo>
                    <a:pt x="23665" y="73401"/>
                    <a:pt x="24439" y="72731"/>
                    <a:pt x="24690" y="71622"/>
                  </a:cubicBezTo>
                  <a:cubicBezTo>
                    <a:pt x="24921" y="70534"/>
                    <a:pt x="25109" y="69467"/>
                    <a:pt x="25004" y="68400"/>
                  </a:cubicBezTo>
                  <a:cubicBezTo>
                    <a:pt x="24962" y="68337"/>
                    <a:pt x="24900" y="68295"/>
                    <a:pt x="24858" y="68295"/>
                  </a:cubicBezTo>
                  <a:cubicBezTo>
                    <a:pt x="24063" y="68212"/>
                    <a:pt x="23330" y="67898"/>
                    <a:pt x="22598" y="67605"/>
                  </a:cubicBezTo>
                  <a:cubicBezTo>
                    <a:pt x="21615" y="67228"/>
                    <a:pt x="20610" y="66831"/>
                    <a:pt x="19627" y="66496"/>
                  </a:cubicBezTo>
                  <a:cubicBezTo>
                    <a:pt x="19104" y="66308"/>
                    <a:pt x="18895" y="65973"/>
                    <a:pt x="18832" y="65450"/>
                  </a:cubicBezTo>
                  <a:cubicBezTo>
                    <a:pt x="18748" y="64676"/>
                    <a:pt x="18811" y="63922"/>
                    <a:pt x="19062" y="63211"/>
                  </a:cubicBezTo>
                  <a:cubicBezTo>
                    <a:pt x="19481" y="62060"/>
                    <a:pt x="19941" y="60909"/>
                    <a:pt x="20380" y="59758"/>
                  </a:cubicBezTo>
                  <a:cubicBezTo>
                    <a:pt x="20736" y="58796"/>
                    <a:pt x="21154" y="57854"/>
                    <a:pt x="21552" y="56892"/>
                  </a:cubicBezTo>
                  <a:cubicBezTo>
                    <a:pt x="21657" y="56599"/>
                    <a:pt x="21782" y="56348"/>
                    <a:pt x="21929" y="55992"/>
                  </a:cubicBezTo>
                  <a:cubicBezTo>
                    <a:pt x="21740" y="55929"/>
                    <a:pt x="21573" y="55825"/>
                    <a:pt x="21405" y="55762"/>
                  </a:cubicBezTo>
                  <a:cubicBezTo>
                    <a:pt x="20987" y="55637"/>
                    <a:pt x="20631" y="55406"/>
                    <a:pt x="20317" y="55134"/>
                  </a:cubicBezTo>
                  <a:cubicBezTo>
                    <a:pt x="19836" y="54779"/>
                    <a:pt x="19732" y="54276"/>
                    <a:pt x="19878" y="53732"/>
                  </a:cubicBezTo>
                  <a:cubicBezTo>
                    <a:pt x="20045" y="53168"/>
                    <a:pt x="20192" y="52644"/>
                    <a:pt x="20380" y="52121"/>
                  </a:cubicBezTo>
                  <a:cubicBezTo>
                    <a:pt x="20422" y="51975"/>
                    <a:pt x="20464" y="51807"/>
                    <a:pt x="20506" y="51598"/>
                  </a:cubicBezTo>
                  <a:cubicBezTo>
                    <a:pt x="20359" y="51452"/>
                    <a:pt x="20192" y="51326"/>
                    <a:pt x="20045" y="51159"/>
                  </a:cubicBezTo>
                  <a:cubicBezTo>
                    <a:pt x="18895" y="50134"/>
                    <a:pt x="18602" y="48878"/>
                    <a:pt x="18936" y="47455"/>
                  </a:cubicBezTo>
                  <a:cubicBezTo>
                    <a:pt x="19125" y="46598"/>
                    <a:pt x="19334" y="45740"/>
                    <a:pt x="19857" y="44986"/>
                  </a:cubicBezTo>
                  <a:cubicBezTo>
                    <a:pt x="19334" y="44735"/>
                    <a:pt x="18853" y="44526"/>
                    <a:pt x="18372" y="44338"/>
                  </a:cubicBezTo>
                  <a:cubicBezTo>
                    <a:pt x="17974" y="44170"/>
                    <a:pt x="17848" y="44003"/>
                    <a:pt x="17848" y="43585"/>
                  </a:cubicBezTo>
                  <a:cubicBezTo>
                    <a:pt x="17848" y="43417"/>
                    <a:pt x="17890" y="43229"/>
                    <a:pt x="17911" y="43082"/>
                  </a:cubicBezTo>
                  <a:cubicBezTo>
                    <a:pt x="18162" y="42078"/>
                    <a:pt x="18602" y="41199"/>
                    <a:pt x="19125" y="40341"/>
                  </a:cubicBezTo>
                  <a:cubicBezTo>
                    <a:pt x="19732" y="39358"/>
                    <a:pt x="20610" y="38688"/>
                    <a:pt x="21322" y="37831"/>
                  </a:cubicBezTo>
                  <a:cubicBezTo>
                    <a:pt x="21531" y="37559"/>
                    <a:pt x="21887" y="37412"/>
                    <a:pt x="22201" y="37224"/>
                  </a:cubicBezTo>
                  <a:cubicBezTo>
                    <a:pt x="22514" y="37035"/>
                    <a:pt x="22828" y="36910"/>
                    <a:pt x="23205" y="36722"/>
                  </a:cubicBezTo>
                  <a:cubicBezTo>
                    <a:pt x="22263" y="36387"/>
                    <a:pt x="21343" y="36115"/>
                    <a:pt x="20506" y="35675"/>
                  </a:cubicBezTo>
                  <a:cubicBezTo>
                    <a:pt x="19669" y="35257"/>
                    <a:pt x="18916" y="34650"/>
                    <a:pt x="18079" y="34127"/>
                  </a:cubicBezTo>
                  <a:cubicBezTo>
                    <a:pt x="17639" y="34211"/>
                    <a:pt x="17137" y="34315"/>
                    <a:pt x="16635" y="34378"/>
                  </a:cubicBezTo>
                  <a:cubicBezTo>
                    <a:pt x="15798" y="34483"/>
                    <a:pt x="15045" y="34274"/>
                    <a:pt x="14312" y="33876"/>
                  </a:cubicBezTo>
                  <a:cubicBezTo>
                    <a:pt x="13245" y="33332"/>
                    <a:pt x="12346" y="32600"/>
                    <a:pt x="11467" y="31805"/>
                  </a:cubicBezTo>
                  <a:cubicBezTo>
                    <a:pt x="10546" y="30988"/>
                    <a:pt x="9960" y="30026"/>
                    <a:pt x="9835" y="28771"/>
                  </a:cubicBezTo>
                  <a:cubicBezTo>
                    <a:pt x="9730" y="27787"/>
                    <a:pt x="9584" y="26783"/>
                    <a:pt x="9646" y="25799"/>
                  </a:cubicBezTo>
                  <a:cubicBezTo>
                    <a:pt x="9102" y="25402"/>
                    <a:pt x="8537" y="25339"/>
                    <a:pt x="7868" y="25423"/>
                  </a:cubicBezTo>
                  <a:cubicBezTo>
                    <a:pt x="7387" y="25486"/>
                    <a:pt x="6884" y="25444"/>
                    <a:pt x="6382" y="25381"/>
                  </a:cubicBezTo>
                  <a:cubicBezTo>
                    <a:pt x="5336" y="25235"/>
                    <a:pt x="4269" y="25130"/>
                    <a:pt x="3223" y="24921"/>
                  </a:cubicBezTo>
                  <a:cubicBezTo>
                    <a:pt x="2491" y="24795"/>
                    <a:pt x="1779" y="24460"/>
                    <a:pt x="1172" y="23958"/>
                  </a:cubicBezTo>
                  <a:cubicBezTo>
                    <a:pt x="524" y="23414"/>
                    <a:pt x="105" y="22766"/>
                    <a:pt x="84" y="21887"/>
                  </a:cubicBezTo>
                  <a:cubicBezTo>
                    <a:pt x="84" y="21636"/>
                    <a:pt x="22" y="21405"/>
                    <a:pt x="22" y="21133"/>
                  </a:cubicBezTo>
                  <a:cubicBezTo>
                    <a:pt x="1" y="20213"/>
                    <a:pt x="294" y="19418"/>
                    <a:pt x="942" y="18790"/>
                  </a:cubicBezTo>
                  <a:cubicBezTo>
                    <a:pt x="1423" y="18309"/>
                    <a:pt x="1905" y="17848"/>
                    <a:pt x="2428" y="17430"/>
                  </a:cubicBezTo>
                  <a:cubicBezTo>
                    <a:pt x="3767" y="16426"/>
                    <a:pt x="5190" y="15589"/>
                    <a:pt x="6696" y="14919"/>
                  </a:cubicBezTo>
                  <a:cubicBezTo>
                    <a:pt x="6780" y="14877"/>
                    <a:pt x="6864" y="14856"/>
                    <a:pt x="6926" y="14815"/>
                  </a:cubicBezTo>
                  <a:cubicBezTo>
                    <a:pt x="7805" y="14417"/>
                    <a:pt x="8642" y="13999"/>
                    <a:pt x="9605" y="13873"/>
                  </a:cubicBezTo>
                  <a:cubicBezTo>
                    <a:pt x="9646" y="13685"/>
                    <a:pt x="9709" y="13559"/>
                    <a:pt x="9751" y="13413"/>
                  </a:cubicBezTo>
                  <a:cubicBezTo>
                    <a:pt x="10002" y="12346"/>
                    <a:pt x="10379" y="11320"/>
                    <a:pt x="10860" y="10358"/>
                  </a:cubicBezTo>
                  <a:cubicBezTo>
                    <a:pt x="11739" y="8475"/>
                    <a:pt x="12785" y="6696"/>
                    <a:pt x="14145" y="5127"/>
                  </a:cubicBezTo>
                  <a:cubicBezTo>
                    <a:pt x="16237" y="2700"/>
                    <a:pt x="18853" y="1172"/>
                    <a:pt x="22054" y="586"/>
                  </a:cubicBezTo>
                  <a:cubicBezTo>
                    <a:pt x="25088" y="1"/>
                    <a:pt x="28017" y="314"/>
                    <a:pt x="30947" y="1047"/>
                  </a:cubicBezTo>
                  <a:cubicBezTo>
                    <a:pt x="32390" y="1423"/>
                    <a:pt x="33771" y="1947"/>
                    <a:pt x="35048" y="2721"/>
                  </a:cubicBezTo>
                  <a:cubicBezTo>
                    <a:pt x="35654" y="3097"/>
                    <a:pt x="36261" y="3432"/>
                    <a:pt x="36889" y="3746"/>
                  </a:cubicBezTo>
                  <a:cubicBezTo>
                    <a:pt x="38144" y="4395"/>
                    <a:pt x="39211" y="5315"/>
                    <a:pt x="40237" y="6257"/>
                  </a:cubicBezTo>
                  <a:cubicBezTo>
                    <a:pt x="40781" y="6759"/>
                    <a:pt x="41136" y="7387"/>
                    <a:pt x="41450" y="8035"/>
                  </a:cubicBezTo>
                  <a:cubicBezTo>
                    <a:pt x="41618" y="8370"/>
                    <a:pt x="41743" y="8768"/>
                    <a:pt x="42057" y="9019"/>
                  </a:cubicBezTo>
                  <a:cubicBezTo>
                    <a:pt x="42245" y="9207"/>
                    <a:pt x="42287" y="9479"/>
                    <a:pt x="42287" y="9730"/>
                  </a:cubicBezTo>
                  <a:cubicBezTo>
                    <a:pt x="42287" y="10128"/>
                    <a:pt x="42266" y="10525"/>
                    <a:pt x="42245" y="10965"/>
                  </a:cubicBezTo>
                  <a:cubicBezTo>
                    <a:pt x="42266" y="11006"/>
                    <a:pt x="42329" y="11111"/>
                    <a:pt x="42392" y="11174"/>
                  </a:cubicBezTo>
                  <a:cubicBezTo>
                    <a:pt x="43794" y="12408"/>
                    <a:pt x="44631" y="13936"/>
                    <a:pt x="45217" y="15672"/>
                  </a:cubicBezTo>
                  <a:cubicBezTo>
                    <a:pt x="45823" y="17430"/>
                    <a:pt x="46033" y="19271"/>
                    <a:pt x="46137" y="21113"/>
                  </a:cubicBezTo>
                  <a:cubicBezTo>
                    <a:pt x="46221" y="22263"/>
                    <a:pt x="46200" y="23393"/>
                    <a:pt x="45991" y="24544"/>
                  </a:cubicBezTo>
                  <a:cubicBezTo>
                    <a:pt x="45489" y="27055"/>
                    <a:pt x="44359" y="29210"/>
                    <a:pt x="42455" y="30968"/>
                  </a:cubicBezTo>
                  <a:cubicBezTo>
                    <a:pt x="41911" y="31491"/>
                    <a:pt x="41304" y="31930"/>
                    <a:pt x="40718" y="32432"/>
                  </a:cubicBezTo>
                  <a:cubicBezTo>
                    <a:pt x="40718" y="32600"/>
                    <a:pt x="40613" y="32704"/>
                    <a:pt x="40467" y="32830"/>
                  </a:cubicBezTo>
                  <a:close/>
                  <a:moveTo>
                    <a:pt x="23916" y="1382"/>
                  </a:moveTo>
                  <a:cubicBezTo>
                    <a:pt x="23456" y="1465"/>
                    <a:pt x="23017" y="1528"/>
                    <a:pt x="22577" y="1591"/>
                  </a:cubicBezTo>
                  <a:cubicBezTo>
                    <a:pt x="19460" y="2051"/>
                    <a:pt x="16970" y="3558"/>
                    <a:pt x="14961" y="5943"/>
                  </a:cubicBezTo>
                  <a:cubicBezTo>
                    <a:pt x="13413" y="7763"/>
                    <a:pt x="12262" y="9856"/>
                    <a:pt x="11362" y="12053"/>
                  </a:cubicBezTo>
                  <a:cubicBezTo>
                    <a:pt x="10965" y="13036"/>
                    <a:pt x="10693" y="14019"/>
                    <a:pt x="10651" y="15066"/>
                  </a:cubicBezTo>
                  <a:cubicBezTo>
                    <a:pt x="10546" y="17053"/>
                    <a:pt x="10986" y="18936"/>
                    <a:pt x="11634" y="20799"/>
                  </a:cubicBezTo>
                  <a:cubicBezTo>
                    <a:pt x="12011" y="21782"/>
                    <a:pt x="12638" y="22598"/>
                    <a:pt x="13141" y="23519"/>
                  </a:cubicBezTo>
                  <a:cubicBezTo>
                    <a:pt x="13245" y="23728"/>
                    <a:pt x="13496" y="23874"/>
                    <a:pt x="13706" y="23958"/>
                  </a:cubicBezTo>
                  <a:cubicBezTo>
                    <a:pt x="13999" y="24063"/>
                    <a:pt x="14312" y="24126"/>
                    <a:pt x="14605" y="24126"/>
                  </a:cubicBezTo>
                  <a:cubicBezTo>
                    <a:pt x="16384" y="24126"/>
                    <a:pt x="18183" y="24251"/>
                    <a:pt x="19941" y="23812"/>
                  </a:cubicBezTo>
                  <a:cubicBezTo>
                    <a:pt x="20066" y="23770"/>
                    <a:pt x="20213" y="23770"/>
                    <a:pt x="20359" y="23749"/>
                  </a:cubicBezTo>
                  <a:cubicBezTo>
                    <a:pt x="21949" y="23519"/>
                    <a:pt x="23540" y="23184"/>
                    <a:pt x="25088" y="22703"/>
                  </a:cubicBezTo>
                  <a:cubicBezTo>
                    <a:pt x="26636" y="22201"/>
                    <a:pt x="28143" y="21657"/>
                    <a:pt x="29691" y="21113"/>
                  </a:cubicBezTo>
                  <a:cubicBezTo>
                    <a:pt x="30507" y="20820"/>
                    <a:pt x="31344" y="20527"/>
                    <a:pt x="32097" y="20171"/>
                  </a:cubicBezTo>
                  <a:cubicBezTo>
                    <a:pt x="33395" y="19543"/>
                    <a:pt x="34692" y="18853"/>
                    <a:pt x="35989" y="18204"/>
                  </a:cubicBezTo>
                  <a:cubicBezTo>
                    <a:pt x="36198" y="18100"/>
                    <a:pt x="36408" y="17995"/>
                    <a:pt x="36575" y="17869"/>
                  </a:cubicBezTo>
                  <a:cubicBezTo>
                    <a:pt x="37140" y="17304"/>
                    <a:pt x="37726" y="16740"/>
                    <a:pt x="38291" y="16154"/>
                  </a:cubicBezTo>
                  <a:cubicBezTo>
                    <a:pt x="38856" y="15568"/>
                    <a:pt x="39358" y="14856"/>
                    <a:pt x="39839" y="14166"/>
                  </a:cubicBezTo>
                  <a:cubicBezTo>
                    <a:pt x="40383" y="13371"/>
                    <a:pt x="40823" y="12492"/>
                    <a:pt x="41116" y="11550"/>
                  </a:cubicBezTo>
                  <a:cubicBezTo>
                    <a:pt x="41346" y="10797"/>
                    <a:pt x="41388" y="10023"/>
                    <a:pt x="40969" y="9291"/>
                  </a:cubicBezTo>
                  <a:cubicBezTo>
                    <a:pt x="40864" y="9102"/>
                    <a:pt x="40760" y="8893"/>
                    <a:pt x="40676" y="8684"/>
                  </a:cubicBezTo>
                  <a:cubicBezTo>
                    <a:pt x="40404" y="8140"/>
                    <a:pt x="40090" y="7575"/>
                    <a:pt x="39651" y="7156"/>
                  </a:cubicBezTo>
                  <a:cubicBezTo>
                    <a:pt x="38688" y="6278"/>
                    <a:pt x="37684" y="5420"/>
                    <a:pt x="36512" y="4792"/>
                  </a:cubicBezTo>
                  <a:cubicBezTo>
                    <a:pt x="35759" y="4374"/>
                    <a:pt x="35006" y="3955"/>
                    <a:pt x="34232" y="3495"/>
                  </a:cubicBezTo>
                  <a:cubicBezTo>
                    <a:pt x="33374" y="2972"/>
                    <a:pt x="32453" y="2595"/>
                    <a:pt x="31470" y="2323"/>
                  </a:cubicBezTo>
                  <a:cubicBezTo>
                    <a:pt x="30716" y="2114"/>
                    <a:pt x="29942" y="1905"/>
                    <a:pt x="29189" y="1758"/>
                  </a:cubicBezTo>
                  <a:cubicBezTo>
                    <a:pt x="27494" y="1382"/>
                    <a:pt x="25716" y="1214"/>
                    <a:pt x="23916" y="1382"/>
                  </a:cubicBezTo>
                  <a:close/>
                  <a:moveTo>
                    <a:pt x="18706" y="33165"/>
                  </a:moveTo>
                  <a:cubicBezTo>
                    <a:pt x="18999" y="33583"/>
                    <a:pt x="19439" y="33855"/>
                    <a:pt x="19878" y="34085"/>
                  </a:cubicBezTo>
                  <a:cubicBezTo>
                    <a:pt x="21154" y="34755"/>
                    <a:pt x="22514" y="35257"/>
                    <a:pt x="23916" y="35717"/>
                  </a:cubicBezTo>
                  <a:cubicBezTo>
                    <a:pt x="25109" y="36136"/>
                    <a:pt x="26343" y="36282"/>
                    <a:pt x="27620" y="36136"/>
                  </a:cubicBezTo>
                  <a:cubicBezTo>
                    <a:pt x="29461" y="35968"/>
                    <a:pt x="31302" y="35801"/>
                    <a:pt x="33144" y="35613"/>
                  </a:cubicBezTo>
                  <a:cubicBezTo>
                    <a:pt x="33960" y="35550"/>
                    <a:pt x="34734" y="35362"/>
                    <a:pt x="35445" y="34922"/>
                  </a:cubicBezTo>
                  <a:cubicBezTo>
                    <a:pt x="36512" y="34253"/>
                    <a:pt x="37621" y="33667"/>
                    <a:pt x="38626" y="32934"/>
                  </a:cubicBezTo>
                  <a:cubicBezTo>
                    <a:pt x="39714" y="32160"/>
                    <a:pt x="40634" y="31261"/>
                    <a:pt x="41660" y="30424"/>
                  </a:cubicBezTo>
                  <a:lnTo>
                    <a:pt x="41911" y="30172"/>
                  </a:lnTo>
                  <a:cubicBezTo>
                    <a:pt x="43940" y="28227"/>
                    <a:pt x="45007" y="25820"/>
                    <a:pt x="45196" y="23038"/>
                  </a:cubicBezTo>
                  <a:cubicBezTo>
                    <a:pt x="45321" y="20861"/>
                    <a:pt x="45091" y="18727"/>
                    <a:pt x="44526" y="16635"/>
                  </a:cubicBezTo>
                  <a:cubicBezTo>
                    <a:pt x="44129" y="15149"/>
                    <a:pt x="43438" y="13747"/>
                    <a:pt x="42434" y="12555"/>
                  </a:cubicBezTo>
                  <a:cubicBezTo>
                    <a:pt x="42329" y="12429"/>
                    <a:pt x="42183" y="12346"/>
                    <a:pt x="42036" y="12220"/>
                  </a:cubicBezTo>
                  <a:cubicBezTo>
                    <a:pt x="41932" y="12429"/>
                    <a:pt x="41848" y="12555"/>
                    <a:pt x="41806" y="12701"/>
                  </a:cubicBezTo>
                  <a:cubicBezTo>
                    <a:pt x="41660" y="13078"/>
                    <a:pt x="41618" y="13475"/>
                    <a:pt x="41429" y="13810"/>
                  </a:cubicBezTo>
                  <a:cubicBezTo>
                    <a:pt x="40948" y="14689"/>
                    <a:pt x="40425" y="15568"/>
                    <a:pt x="39902" y="16426"/>
                  </a:cubicBezTo>
                  <a:cubicBezTo>
                    <a:pt x="39755" y="16656"/>
                    <a:pt x="39546" y="16844"/>
                    <a:pt x="39358" y="17053"/>
                  </a:cubicBezTo>
                  <a:cubicBezTo>
                    <a:pt x="38542" y="17932"/>
                    <a:pt x="37579" y="18560"/>
                    <a:pt x="36512" y="19062"/>
                  </a:cubicBezTo>
                  <a:cubicBezTo>
                    <a:pt x="36094" y="19271"/>
                    <a:pt x="35780" y="19543"/>
                    <a:pt x="35654" y="20004"/>
                  </a:cubicBezTo>
                  <a:cubicBezTo>
                    <a:pt x="35508" y="20548"/>
                    <a:pt x="35236" y="21029"/>
                    <a:pt x="34838" y="21468"/>
                  </a:cubicBezTo>
                  <a:cubicBezTo>
                    <a:pt x="34713" y="21594"/>
                    <a:pt x="34566" y="21782"/>
                    <a:pt x="34525" y="21970"/>
                  </a:cubicBezTo>
                  <a:cubicBezTo>
                    <a:pt x="34399" y="22682"/>
                    <a:pt x="33918" y="23163"/>
                    <a:pt x="33457" y="23644"/>
                  </a:cubicBezTo>
                  <a:cubicBezTo>
                    <a:pt x="33018" y="24084"/>
                    <a:pt x="32495" y="24398"/>
                    <a:pt x="31805" y="24188"/>
                  </a:cubicBezTo>
                  <a:cubicBezTo>
                    <a:pt x="31533" y="24105"/>
                    <a:pt x="31260" y="24146"/>
                    <a:pt x="30968" y="24105"/>
                  </a:cubicBezTo>
                  <a:cubicBezTo>
                    <a:pt x="30570" y="24586"/>
                    <a:pt x="30214" y="25046"/>
                    <a:pt x="29838" y="25527"/>
                  </a:cubicBezTo>
                  <a:cubicBezTo>
                    <a:pt x="29294" y="26239"/>
                    <a:pt x="28561" y="26490"/>
                    <a:pt x="27703" y="26448"/>
                  </a:cubicBezTo>
                  <a:cubicBezTo>
                    <a:pt x="27431" y="26406"/>
                    <a:pt x="27159" y="26302"/>
                    <a:pt x="26908" y="26197"/>
                  </a:cubicBezTo>
                  <a:cubicBezTo>
                    <a:pt x="26657" y="26092"/>
                    <a:pt x="26678" y="25779"/>
                    <a:pt x="26574" y="25548"/>
                  </a:cubicBezTo>
                  <a:cubicBezTo>
                    <a:pt x="26574" y="25527"/>
                    <a:pt x="26553" y="25527"/>
                    <a:pt x="26469" y="25465"/>
                  </a:cubicBezTo>
                  <a:cubicBezTo>
                    <a:pt x="26364" y="25527"/>
                    <a:pt x="26239" y="25569"/>
                    <a:pt x="26155" y="25674"/>
                  </a:cubicBezTo>
                  <a:cubicBezTo>
                    <a:pt x="25548" y="26281"/>
                    <a:pt x="24837" y="26699"/>
                    <a:pt x="24084" y="27097"/>
                  </a:cubicBezTo>
                  <a:cubicBezTo>
                    <a:pt x="23874" y="27201"/>
                    <a:pt x="23665" y="27348"/>
                    <a:pt x="23519" y="27536"/>
                  </a:cubicBezTo>
                  <a:cubicBezTo>
                    <a:pt x="23310" y="27808"/>
                    <a:pt x="23038" y="27913"/>
                    <a:pt x="22703" y="27934"/>
                  </a:cubicBezTo>
                  <a:cubicBezTo>
                    <a:pt x="22473" y="27934"/>
                    <a:pt x="22263" y="27955"/>
                    <a:pt x="22033" y="27975"/>
                  </a:cubicBezTo>
                  <a:cubicBezTo>
                    <a:pt x="21761" y="27975"/>
                    <a:pt x="21615" y="27850"/>
                    <a:pt x="21531" y="27620"/>
                  </a:cubicBezTo>
                  <a:cubicBezTo>
                    <a:pt x="21468" y="27431"/>
                    <a:pt x="21447" y="27222"/>
                    <a:pt x="21426" y="27034"/>
                  </a:cubicBezTo>
                  <a:cubicBezTo>
                    <a:pt x="21385" y="26783"/>
                    <a:pt x="21343" y="26490"/>
                    <a:pt x="21280" y="26155"/>
                  </a:cubicBezTo>
                  <a:cubicBezTo>
                    <a:pt x="21050" y="26281"/>
                    <a:pt x="20861" y="26364"/>
                    <a:pt x="20736" y="26469"/>
                  </a:cubicBezTo>
                  <a:cubicBezTo>
                    <a:pt x="20338" y="26804"/>
                    <a:pt x="19962" y="27201"/>
                    <a:pt x="19564" y="27536"/>
                  </a:cubicBezTo>
                  <a:cubicBezTo>
                    <a:pt x="19292" y="27766"/>
                    <a:pt x="19041" y="28059"/>
                    <a:pt x="18706" y="28185"/>
                  </a:cubicBezTo>
                  <a:cubicBezTo>
                    <a:pt x="17995" y="28499"/>
                    <a:pt x="17242" y="28645"/>
                    <a:pt x="16551" y="28143"/>
                  </a:cubicBezTo>
                  <a:cubicBezTo>
                    <a:pt x="15589" y="27431"/>
                    <a:pt x="14584" y="26762"/>
                    <a:pt x="13915" y="25779"/>
                  </a:cubicBezTo>
                  <a:cubicBezTo>
                    <a:pt x="13057" y="25653"/>
                    <a:pt x="12199" y="25569"/>
                    <a:pt x="11383" y="25820"/>
                  </a:cubicBezTo>
                  <a:cubicBezTo>
                    <a:pt x="10776" y="26615"/>
                    <a:pt x="10714" y="27494"/>
                    <a:pt x="10923" y="28394"/>
                  </a:cubicBezTo>
                  <a:cubicBezTo>
                    <a:pt x="10986" y="28645"/>
                    <a:pt x="11090" y="28875"/>
                    <a:pt x="11111" y="29126"/>
                  </a:cubicBezTo>
                  <a:cubicBezTo>
                    <a:pt x="11216" y="30005"/>
                    <a:pt x="11655" y="30654"/>
                    <a:pt x="12325" y="31177"/>
                  </a:cubicBezTo>
                  <a:cubicBezTo>
                    <a:pt x="12994" y="31742"/>
                    <a:pt x="13685" y="32349"/>
                    <a:pt x="14563" y="32579"/>
                  </a:cubicBezTo>
                  <a:cubicBezTo>
                    <a:pt x="14626" y="32579"/>
                    <a:pt x="14668" y="32641"/>
                    <a:pt x="14731" y="32662"/>
                  </a:cubicBezTo>
                  <a:cubicBezTo>
                    <a:pt x="15170" y="33060"/>
                    <a:pt x="15693" y="33039"/>
                    <a:pt x="16237" y="32997"/>
                  </a:cubicBezTo>
                  <a:cubicBezTo>
                    <a:pt x="16551" y="32976"/>
                    <a:pt x="16865" y="32934"/>
                    <a:pt x="17158" y="33039"/>
                  </a:cubicBezTo>
                  <a:cubicBezTo>
                    <a:pt x="17681" y="33227"/>
                    <a:pt x="18183" y="33185"/>
                    <a:pt x="18706" y="33165"/>
                  </a:cubicBezTo>
                  <a:close/>
                  <a:moveTo>
                    <a:pt x="29315" y="52686"/>
                  </a:moveTo>
                  <a:cubicBezTo>
                    <a:pt x="29461" y="52854"/>
                    <a:pt x="29566" y="52916"/>
                    <a:pt x="29712" y="52916"/>
                  </a:cubicBezTo>
                  <a:cubicBezTo>
                    <a:pt x="30256" y="52979"/>
                    <a:pt x="30821" y="53042"/>
                    <a:pt x="31365" y="53147"/>
                  </a:cubicBezTo>
                  <a:cubicBezTo>
                    <a:pt x="31616" y="53209"/>
                    <a:pt x="31888" y="53335"/>
                    <a:pt x="32118" y="53460"/>
                  </a:cubicBezTo>
                  <a:cubicBezTo>
                    <a:pt x="32286" y="53565"/>
                    <a:pt x="32244" y="53900"/>
                    <a:pt x="32077" y="53963"/>
                  </a:cubicBezTo>
                  <a:cubicBezTo>
                    <a:pt x="31867" y="54025"/>
                    <a:pt x="31616" y="54067"/>
                    <a:pt x="31407" y="54025"/>
                  </a:cubicBezTo>
                  <a:cubicBezTo>
                    <a:pt x="30884" y="53984"/>
                    <a:pt x="30361" y="53879"/>
                    <a:pt x="29838" y="53795"/>
                  </a:cubicBezTo>
                  <a:cubicBezTo>
                    <a:pt x="29733" y="53774"/>
                    <a:pt x="29628" y="53816"/>
                    <a:pt x="29419" y="53858"/>
                  </a:cubicBezTo>
                  <a:cubicBezTo>
                    <a:pt x="29608" y="54004"/>
                    <a:pt x="29712" y="54151"/>
                    <a:pt x="29817" y="54151"/>
                  </a:cubicBezTo>
                  <a:cubicBezTo>
                    <a:pt x="30026" y="54172"/>
                    <a:pt x="30256" y="54109"/>
                    <a:pt x="30507" y="54109"/>
                  </a:cubicBezTo>
                  <a:cubicBezTo>
                    <a:pt x="30716" y="54109"/>
                    <a:pt x="30947" y="54109"/>
                    <a:pt x="31156" y="54172"/>
                  </a:cubicBezTo>
                  <a:cubicBezTo>
                    <a:pt x="31260" y="54193"/>
                    <a:pt x="31407" y="54360"/>
                    <a:pt x="31407" y="54465"/>
                  </a:cubicBezTo>
                  <a:cubicBezTo>
                    <a:pt x="31449" y="54569"/>
                    <a:pt x="31302" y="54716"/>
                    <a:pt x="31240" y="54800"/>
                  </a:cubicBezTo>
                  <a:cubicBezTo>
                    <a:pt x="31135" y="54862"/>
                    <a:pt x="30988" y="54925"/>
                    <a:pt x="30842" y="54946"/>
                  </a:cubicBezTo>
                  <a:cubicBezTo>
                    <a:pt x="30424" y="55009"/>
                    <a:pt x="30005" y="55051"/>
                    <a:pt x="29587" y="55093"/>
                  </a:cubicBezTo>
                  <a:cubicBezTo>
                    <a:pt x="29482" y="55093"/>
                    <a:pt x="29356" y="55093"/>
                    <a:pt x="29252" y="55030"/>
                  </a:cubicBezTo>
                  <a:cubicBezTo>
                    <a:pt x="28666" y="54800"/>
                    <a:pt x="28143" y="54444"/>
                    <a:pt x="27850" y="53879"/>
                  </a:cubicBezTo>
                  <a:cubicBezTo>
                    <a:pt x="27745" y="53691"/>
                    <a:pt x="27683" y="53481"/>
                    <a:pt x="27599" y="53293"/>
                  </a:cubicBezTo>
                  <a:cubicBezTo>
                    <a:pt x="26574" y="53147"/>
                    <a:pt x="25548" y="53021"/>
                    <a:pt x="24586" y="52854"/>
                  </a:cubicBezTo>
                  <a:cubicBezTo>
                    <a:pt x="23561" y="52707"/>
                    <a:pt x="22556" y="52540"/>
                    <a:pt x="21573" y="52184"/>
                  </a:cubicBezTo>
                  <a:cubicBezTo>
                    <a:pt x="21217" y="52833"/>
                    <a:pt x="21092" y="53502"/>
                    <a:pt x="20945" y="54172"/>
                  </a:cubicBezTo>
                  <a:cubicBezTo>
                    <a:pt x="21238" y="54548"/>
                    <a:pt x="21615" y="54695"/>
                    <a:pt x="21970" y="54820"/>
                  </a:cubicBezTo>
                  <a:cubicBezTo>
                    <a:pt x="23561" y="55365"/>
                    <a:pt x="25193" y="55741"/>
                    <a:pt x="26846" y="56076"/>
                  </a:cubicBezTo>
                  <a:cubicBezTo>
                    <a:pt x="27515" y="56222"/>
                    <a:pt x="28227" y="56264"/>
                    <a:pt x="28938" y="56201"/>
                  </a:cubicBezTo>
                  <a:cubicBezTo>
                    <a:pt x="29356" y="56160"/>
                    <a:pt x="29775" y="56160"/>
                    <a:pt x="30193" y="56118"/>
                  </a:cubicBezTo>
                  <a:cubicBezTo>
                    <a:pt x="31240" y="56097"/>
                    <a:pt x="32244" y="56118"/>
                    <a:pt x="33290" y="56055"/>
                  </a:cubicBezTo>
                  <a:cubicBezTo>
                    <a:pt x="35466" y="55888"/>
                    <a:pt x="37642" y="55637"/>
                    <a:pt x="39818" y="55469"/>
                  </a:cubicBezTo>
                  <a:cubicBezTo>
                    <a:pt x="40760" y="55385"/>
                    <a:pt x="41597" y="55030"/>
                    <a:pt x="42392" y="54590"/>
                  </a:cubicBezTo>
                  <a:cubicBezTo>
                    <a:pt x="42664" y="54444"/>
                    <a:pt x="42852" y="54256"/>
                    <a:pt x="42957" y="53984"/>
                  </a:cubicBezTo>
                  <a:cubicBezTo>
                    <a:pt x="43061" y="53670"/>
                    <a:pt x="43187" y="53356"/>
                    <a:pt x="43208" y="53021"/>
                  </a:cubicBezTo>
                  <a:cubicBezTo>
                    <a:pt x="43313" y="52184"/>
                    <a:pt x="43396" y="51347"/>
                    <a:pt x="43271" y="50510"/>
                  </a:cubicBezTo>
                  <a:cubicBezTo>
                    <a:pt x="43166" y="49799"/>
                    <a:pt x="43124" y="49108"/>
                    <a:pt x="43061" y="48418"/>
                  </a:cubicBezTo>
                  <a:cubicBezTo>
                    <a:pt x="43020" y="48125"/>
                    <a:pt x="42999" y="47832"/>
                    <a:pt x="42915" y="47581"/>
                  </a:cubicBezTo>
                  <a:cubicBezTo>
                    <a:pt x="42476" y="46116"/>
                    <a:pt x="42266" y="44568"/>
                    <a:pt x="41597" y="43145"/>
                  </a:cubicBezTo>
                  <a:cubicBezTo>
                    <a:pt x="41534" y="43040"/>
                    <a:pt x="41534" y="42936"/>
                    <a:pt x="41492" y="42831"/>
                  </a:cubicBezTo>
                  <a:cubicBezTo>
                    <a:pt x="41178" y="41848"/>
                    <a:pt x="40885" y="40844"/>
                    <a:pt x="40572" y="39881"/>
                  </a:cubicBezTo>
                  <a:cubicBezTo>
                    <a:pt x="40300" y="39044"/>
                    <a:pt x="40090" y="38207"/>
                    <a:pt x="39672" y="37454"/>
                  </a:cubicBezTo>
                  <a:cubicBezTo>
                    <a:pt x="39567" y="37266"/>
                    <a:pt x="39525" y="37035"/>
                    <a:pt x="39442" y="36826"/>
                  </a:cubicBezTo>
                  <a:cubicBezTo>
                    <a:pt x="39232" y="36094"/>
                    <a:pt x="38667" y="35069"/>
                    <a:pt x="38082" y="34462"/>
                  </a:cubicBezTo>
                  <a:cubicBezTo>
                    <a:pt x="37726" y="34734"/>
                    <a:pt x="37370" y="35027"/>
                    <a:pt x="36994" y="35236"/>
                  </a:cubicBezTo>
                  <a:cubicBezTo>
                    <a:pt x="36575" y="35466"/>
                    <a:pt x="36115" y="35654"/>
                    <a:pt x="35675" y="35801"/>
                  </a:cubicBezTo>
                  <a:cubicBezTo>
                    <a:pt x="35131" y="36010"/>
                    <a:pt x="34525" y="36094"/>
                    <a:pt x="34001" y="36366"/>
                  </a:cubicBezTo>
                  <a:cubicBezTo>
                    <a:pt x="33374" y="36680"/>
                    <a:pt x="32725" y="36701"/>
                    <a:pt x="32035" y="36742"/>
                  </a:cubicBezTo>
                  <a:cubicBezTo>
                    <a:pt x="30612" y="36889"/>
                    <a:pt x="29147" y="37014"/>
                    <a:pt x="27703" y="37140"/>
                  </a:cubicBezTo>
                  <a:cubicBezTo>
                    <a:pt x="27473" y="37161"/>
                    <a:pt x="27201" y="37140"/>
                    <a:pt x="26950" y="37370"/>
                  </a:cubicBezTo>
                  <a:cubicBezTo>
                    <a:pt x="26783" y="38165"/>
                    <a:pt x="26657" y="39023"/>
                    <a:pt x="26574" y="39881"/>
                  </a:cubicBezTo>
                  <a:cubicBezTo>
                    <a:pt x="26532" y="40467"/>
                    <a:pt x="26469" y="41074"/>
                    <a:pt x="26427" y="41639"/>
                  </a:cubicBezTo>
                  <a:cubicBezTo>
                    <a:pt x="26385" y="41952"/>
                    <a:pt x="26364" y="42245"/>
                    <a:pt x="26323" y="42559"/>
                  </a:cubicBezTo>
                  <a:cubicBezTo>
                    <a:pt x="26239" y="43313"/>
                    <a:pt x="26155" y="44045"/>
                    <a:pt x="26051" y="44798"/>
                  </a:cubicBezTo>
                  <a:cubicBezTo>
                    <a:pt x="26030" y="44965"/>
                    <a:pt x="26009" y="45154"/>
                    <a:pt x="25946" y="45300"/>
                  </a:cubicBezTo>
                  <a:cubicBezTo>
                    <a:pt x="25841" y="45677"/>
                    <a:pt x="25590" y="45928"/>
                    <a:pt x="25193" y="45991"/>
                  </a:cubicBezTo>
                  <a:cubicBezTo>
                    <a:pt x="24774" y="46033"/>
                    <a:pt x="24356" y="46053"/>
                    <a:pt x="23937" y="45949"/>
                  </a:cubicBezTo>
                  <a:lnTo>
                    <a:pt x="23540" y="45886"/>
                  </a:lnTo>
                  <a:cubicBezTo>
                    <a:pt x="22828" y="47183"/>
                    <a:pt x="21845" y="50301"/>
                    <a:pt x="21845" y="51180"/>
                  </a:cubicBezTo>
                  <a:cubicBezTo>
                    <a:pt x="22159" y="51284"/>
                    <a:pt x="22494" y="51452"/>
                    <a:pt x="22849" y="51494"/>
                  </a:cubicBezTo>
                  <a:cubicBezTo>
                    <a:pt x="24272" y="51787"/>
                    <a:pt x="25716" y="52059"/>
                    <a:pt x="27159" y="52310"/>
                  </a:cubicBezTo>
                  <a:cubicBezTo>
                    <a:pt x="27390" y="52372"/>
                    <a:pt x="27599" y="52331"/>
                    <a:pt x="27745" y="52121"/>
                  </a:cubicBezTo>
                  <a:cubicBezTo>
                    <a:pt x="28017" y="51787"/>
                    <a:pt x="28415" y="51703"/>
                    <a:pt x="28792" y="51682"/>
                  </a:cubicBezTo>
                  <a:cubicBezTo>
                    <a:pt x="29608" y="51640"/>
                    <a:pt x="30424" y="51556"/>
                    <a:pt x="31240" y="51494"/>
                  </a:cubicBezTo>
                  <a:lnTo>
                    <a:pt x="31658" y="51494"/>
                  </a:lnTo>
                  <a:cubicBezTo>
                    <a:pt x="31867" y="51535"/>
                    <a:pt x="32014" y="51682"/>
                    <a:pt x="32035" y="51870"/>
                  </a:cubicBezTo>
                  <a:cubicBezTo>
                    <a:pt x="32077" y="52059"/>
                    <a:pt x="31930" y="52247"/>
                    <a:pt x="31721" y="52310"/>
                  </a:cubicBezTo>
                  <a:cubicBezTo>
                    <a:pt x="31512" y="52372"/>
                    <a:pt x="31281" y="52393"/>
                    <a:pt x="31072" y="52414"/>
                  </a:cubicBezTo>
                  <a:cubicBezTo>
                    <a:pt x="30758" y="52435"/>
                    <a:pt x="30465" y="52477"/>
                    <a:pt x="30152" y="52519"/>
                  </a:cubicBezTo>
                  <a:cubicBezTo>
                    <a:pt x="29984" y="52603"/>
                    <a:pt x="29691" y="52624"/>
                    <a:pt x="29315" y="52686"/>
                  </a:cubicBezTo>
                  <a:close/>
                  <a:moveTo>
                    <a:pt x="22933" y="56285"/>
                  </a:moveTo>
                  <a:cubicBezTo>
                    <a:pt x="22786" y="56662"/>
                    <a:pt x="22619" y="56997"/>
                    <a:pt x="22494" y="57331"/>
                  </a:cubicBezTo>
                  <a:lnTo>
                    <a:pt x="21552" y="59842"/>
                  </a:lnTo>
                  <a:cubicBezTo>
                    <a:pt x="21154" y="60846"/>
                    <a:pt x="20778" y="61809"/>
                    <a:pt x="20380" y="62792"/>
                  </a:cubicBezTo>
                  <a:cubicBezTo>
                    <a:pt x="20213" y="63211"/>
                    <a:pt x="20087" y="63629"/>
                    <a:pt x="19983" y="64090"/>
                  </a:cubicBezTo>
                  <a:cubicBezTo>
                    <a:pt x="19878" y="64550"/>
                    <a:pt x="19794" y="65031"/>
                    <a:pt x="20004" y="65471"/>
                  </a:cubicBezTo>
                  <a:cubicBezTo>
                    <a:pt x="20087" y="65512"/>
                    <a:pt x="20171" y="65575"/>
                    <a:pt x="20213" y="65596"/>
                  </a:cubicBezTo>
                  <a:lnTo>
                    <a:pt x="24146" y="67082"/>
                  </a:lnTo>
                  <a:cubicBezTo>
                    <a:pt x="24356" y="67165"/>
                    <a:pt x="24586" y="67186"/>
                    <a:pt x="24795" y="67228"/>
                  </a:cubicBezTo>
                  <a:cubicBezTo>
                    <a:pt x="25109" y="67270"/>
                    <a:pt x="25423" y="67270"/>
                    <a:pt x="25716" y="67354"/>
                  </a:cubicBezTo>
                  <a:cubicBezTo>
                    <a:pt x="26427" y="67563"/>
                    <a:pt x="27159" y="67542"/>
                    <a:pt x="27892" y="67437"/>
                  </a:cubicBezTo>
                  <a:cubicBezTo>
                    <a:pt x="28038" y="67396"/>
                    <a:pt x="28227" y="67375"/>
                    <a:pt x="28373" y="67375"/>
                  </a:cubicBezTo>
                  <a:cubicBezTo>
                    <a:pt x="29043" y="67396"/>
                    <a:pt x="29398" y="67019"/>
                    <a:pt x="29733" y="66538"/>
                  </a:cubicBezTo>
                  <a:cubicBezTo>
                    <a:pt x="29838" y="66412"/>
                    <a:pt x="29921" y="66245"/>
                    <a:pt x="30005" y="66098"/>
                  </a:cubicBezTo>
                  <a:cubicBezTo>
                    <a:pt x="30256" y="65596"/>
                    <a:pt x="30528" y="65094"/>
                    <a:pt x="30821" y="64634"/>
                  </a:cubicBezTo>
                  <a:cubicBezTo>
                    <a:pt x="31365" y="63692"/>
                    <a:pt x="31700" y="62646"/>
                    <a:pt x="31825" y="61537"/>
                  </a:cubicBezTo>
                  <a:cubicBezTo>
                    <a:pt x="31867" y="61349"/>
                    <a:pt x="31909" y="61181"/>
                    <a:pt x="31993" y="60972"/>
                  </a:cubicBezTo>
                  <a:cubicBezTo>
                    <a:pt x="32097" y="60574"/>
                    <a:pt x="32411" y="60302"/>
                    <a:pt x="32746" y="60093"/>
                  </a:cubicBezTo>
                  <a:cubicBezTo>
                    <a:pt x="33018" y="59884"/>
                    <a:pt x="33290" y="59884"/>
                    <a:pt x="33604" y="59947"/>
                  </a:cubicBezTo>
                  <a:cubicBezTo>
                    <a:pt x="33855" y="59968"/>
                    <a:pt x="34106" y="59926"/>
                    <a:pt x="34378" y="59926"/>
                  </a:cubicBezTo>
                  <a:cubicBezTo>
                    <a:pt x="34629" y="59926"/>
                    <a:pt x="34859" y="59926"/>
                    <a:pt x="35131" y="59968"/>
                  </a:cubicBezTo>
                  <a:cubicBezTo>
                    <a:pt x="35320" y="59989"/>
                    <a:pt x="35382" y="60198"/>
                    <a:pt x="35278" y="60365"/>
                  </a:cubicBezTo>
                  <a:cubicBezTo>
                    <a:pt x="35173" y="60512"/>
                    <a:pt x="35048" y="60658"/>
                    <a:pt x="34922" y="60826"/>
                  </a:cubicBezTo>
                  <a:cubicBezTo>
                    <a:pt x="35215" y="61495"/>
                    <a:pt x="35487" y="62123"/>
                    <a:pt x="35780" y="62771"/>
                  </a:cubicBezTo>
                  <a:cubicBezTo>
                    <a:pt x="35968" y="63190"/>
                    <a:pt x="36198" y="63587"/>
                    <a:pt x="36303" y="64006"/>
                  </a:cubicBezTo>
                  <a:cubicBezTo>
                    <a:pt x="36429" y="64487"/>
                    <a:pt x="36742" y="64906"/>
                    <a:pt x="36952" y="65366"/>
                  </a:cubicBezTo>
                  <a:cubicBezTo>
                    <a:pt x="37098" y="65596"/>
                    <a:pt x="37328" y="65722"/>
                    <a:pt x="37559" y="65743"/>
                  </a:cubicBezTo>
                  <a:cubicBezTo>
                    <a:pt x="37726" y="65784"/>
                    <a:pt x="37893" y="65784"/>
                    <a:pt x="38061" y="65743"/>
                  </a:cubicBezTo>
                  <a:cubicBezTo>
                    <a:pt x="38981" y="65680"/>
                    <a:pt x="39881" y="65617"/>
                    <a:pt x="40802" y="65492"/>
                  </a:cubicBezTo>
                  <a:cubicBezTo>
                    <a:pt x="41304" y="65408"/>
                    <a:pt x="41764" y="65282"/>
                    <a:pt x="42266" y="65115"/>
                  </a:cubicBezTo>
                  <a:cubicBezTo>
                    <a:pt x="42894" y="64927"/>
                    <a:pt x="43522" y="64655"/>
                    <a:pt x="44149" y="64445"/>
                  </a:cubicBezTo>
                  <a:cubicBezTo>
                    <a:pt x="44380" y="64362"/>
                    <a:pt x="44631" y="64257"/>
                    <a:pt x="44798" y="64006"/>
                  </a:cubicBezTo>
                  <a:cubicBezTo>
                    <a:pt x="44693" y="63629"/>
                    <a:pt x="44568" y="63232"/>
                    <a:pt x="44484" y="62855"/>
                  </a:cubicBezTo>
                  <a:cubicBezTo>
                    <a:pt x="44233" y="61600"/>
                    <a:pt x="43836" y="60365"/>
                    <a:pt x="43375" y="59152"/>
                  </a:cubicBezTo>
                  <a:cubicBezTo>
                    <a:pt x="43103" y="58482"/>
                    <a:pt x="42894" y="57771"/>
                    <a:pt x="42664" y="57101"/>
                  </a:cubicBezTo>
                  <a:cubicBezTo>
                    <a:pt x="42538" y="56725"/>
                    <a:pt x="42496" y="56327"/>
                    <a:pt x="42245" y="55992"/>
                  </a:cubicBezTo>
                  <a:cubicBezTo>
                    <a:pt x="42120" y="56013"/>
                    <a:pt x="41973" y="56055"/>
                    <a:pt x="41911" y="56076"/>
                  </a:cubicBezTo>
                  <a:cubicBezTo>
                    <a:pt x="41304" y="56390"/>
                    <a:pt x="40655" y="56494"/>
                    <a:pt x="39965" y="56536"/>
                  </a:cubicBezTo>
                  <a:cubicBezTo>
                    <a:pt x="37684" y="56745"/>
                    <a:pt x="35382" y="56955"/>
                    <a:pt x="33123" y="57164"/>
                  </a:cubicBezTo>
                  <a:cubicBezTo>
                    <a:pt x="32537" y="57227"/>
                    <a:pt x="31930" y="57248"/>
                    <a:pt x="31365" y="57269"/>
                  </a:cubicBezTo>
                  <a:cubicBezTo>
                    <a:pt x="30507" y="57310"/>
                    <a:pt x="29628" y="57269"/>
                    <a:pt x="28771" y="57331"/>
                  </a:cubicBezTo>
                  <a:cubicBezTo>
                    <a:pt x="27431" y="57415"/>
                    <a:pt x="26155" y="57101"/>
                    <a:pt x="24900" y="56725"/>
                  </a:cubicBezTo>
                  <a:cubicBezTo>
                    <a:pt x="24335" y="56306"/>
                    <a:pt x="23665" y="56348"/>
                    <a:pt x="22933" y="56285"/>
                  </a:cubicBezTo>
                  <a:close/>
                  <a:moveTo>
                    <a:pt x="9646" y="14856"/>
                  </a:moveTo>
                  <a:cubicBezTo>
                    <a:pt x="9207" y="14815"/>
                    <a:pt x="8956" y="14982"/>
                    <a:pt x="8684" y="15128"/>
                  </a:cubicBezTo>
                  <a:cubicBezTo>
                    <a:pt x="7115" y="15861"/>
                    <a:pt x="5608" y="16656"/>
                    <a:pt x="4143" y="17597"/>
                  </a:cubicBezTo>
                  <a:cubicBezTo>
                    <a:pt x="3307" y="18162"/>
                    <a:pt x="2511" y="18811"/>
                    <a:pt x="1842" y="19543"/>
                  </a:cubicBezTo>
                  <a:cubicBezTo>
                    <a:pt x="1444" y="19941"/>
                    <a:pt x="1235" y="20401"/>
                    <a:pt x="1235" y="20987"/>
                  </a:cubicBezTo>
                  <a:cubicBezTo>
                    <a:pt x="1235" y="21259"/>
                    <a:pt x="1256" y="21531"/>
                    <a:pt x="1256" y="21824"/>
                  </a:cubicBezTo>
                  <a:cubicBezTo>
                    <a:pt x="1256" y="22410"/>
                    <a:pt x="1570" y="22870"/>
                    <a:pt x="2051" y="23226"/>
                  </a:cubicBezTo>
                  <a:cubicBezTo>
                    <a:pt x="2511" y="23582"/>
                    <a:pt x="3035" y="23854"/>
                    <a:pt x="3641" y="23958"/>
                  </a:cubicBezTo>
                  <a:cubicBezTo>
                    <a:pt x="4604" y="24146"/>
                    <a:pt x="5566" y="24251"/>
                    <a:pt x="6550" y="24377"/>
                  </a:cubicBezTo>
                  <a:cubicBezTo>
                    <a:pt x="6905" y="24439"/>
                    <a:pt x="7240" y="24356"/>
                    <a:pt x="7596" y="24586"/>
                  </a:cubicBezTo>
                  <a:cubicBezTo>
                    <a:pt x="7721" y="24690"/>
                    <a:pt x="7952" y="24607"/>
                    <a:pt x="8161" y="24607"/>
                  </a:cubicBezTo>
                  <a:cubicBezTo>
                    <a:pt x="8851" y="24565"/>
                    <a:pt x="9500" y="24481"/>
                    <a:pt x="10169" y="24439"/>
                  </a:cubicBezTo>
                  <a:cubicBezTo>
                    <a:pt x="10379" y="24398"/>
                    <a:pt x="10630" y="24377"/>
                    <a:pt x="10839" y="24439"/>
                  </a:cubicBezTo>
                  <a:cubicBezTo>
                    <a:pt x="11153" y="24502"/>
                    <a:pt x="11425" y="24544"/>
                    <a:pt x="11718" y="24460"/>
                  </a:cubicBezTo>
                  <a:cubicBezTo>
                    <a:pt x="12011" y="24377"/>
                    <a:pt x="12304" y="24356"/>
                    <a:pt x="12680" y="24272"/>
                  </a:cubicBezTo>
                  <a:cubicBezTo>
                    <a:pt x="11592" y="22912"/>
                    <a:pt x="10902" y="21426"/>
                    <a:pt x="10358" y="19878"/>
                  </a:cubicBezTo>
                  <a:cubicBezTo>
                    <a:pt x="9730" y="18267"/>
                    <a:pt x="9605" y="16593"/>
                    <a:pt x="9646" y="14856"/>
                  </a:cubicBezTo>
                  <a:close/>
                  <a:moveTo>
                    <a:pt x="19041" y="43354"/>
                  </a:moveTo>
                  <a:cubicBezTo>
                    <a:pt x="19732" y="43752"/>
                    <a:pt x="20359" y="44024"/>
                    <a:pt x="21050" y="44129"/>
                  </a:cubicBezTo>
                  <a:cubicBezTo>
                    <a:pt x="21426" y="44170"/>
                    <a:pt x="21761" y="44254"/>
                    <a:pt x="22054" y="44547"/>
                  </a:cubicBezTo>
                  <a:cubicBezTo>
                    <a:pt x="22284" y="44756"/>
                    <a:pt x="22577" y="44861"/>
                    <a:pt x="22891" y="44861"/>
                  </a:cubicBezTo>
                  <a:cubicBezTo>
                    <a:pt x="23519" y="44882"/>
                    <a:pt x="24167" y="44924"/>
                    <a:pt x="24795" y="44965"/>
                  </a:cubicBezTo>
                  <a:cubicBezTo>
                    <a:pt x="24900" y="44965"/>
                    <a:pt x="25004" y="44903"/>
                    <a:pt x="25109" y="44861"/>
                  </a:cubicBezTo>
                  <a:cubicBezTo>
                    <a:pt x="25172" y="44673"/>
                    <a:pt x="25193" y="44526"/>
                    <a:pt x="25214" y="44338"/>
                  </a:cubicBezTo>
                  <a:cubicBezTo>
                    <a:pt x="25318" y="43396"/>
                    <a:pt x="25444" y="42455"/>
                    <a:pt x="25548" y="41513"/>
                  </a:cubicBezTo>
                  <a:cubicBezTo>
                    <a:pt x="25632" y="40864"/>
                    <a:pt x="25716" y="40174"/>
                    <a:pt x="25737" y="39525"/>
                  </a:cubicBezTo>
                  <a:cubicBezTo>
                    <a:pt x="25758" y="39002"/>
                    <a:pt x="25716" y="38479"/>
                    <a:pt x="25799" y="37935"/>
                  </a:cubicBezTo>
                  <a:cubicBezTo>
                    <a:pt x="25820" y="37831"/>
                    <a:pt x="25737" y="37663"/>
                    <a:pt x="25695" y="37538"/>
                  </a:cubicBezTo>
                  <a:cubicBezTo>
                    <a:pt x="24983" y="37517"/>
                    <a:pt x="24335" y="37579"/>
                    <a:pt x="23728" y="37893"/>
                  </a:cubicBezTo>
                  <a:cubicBezTo>
                    <a:pt x="22912" y="38312"/>
                    <a:pt x="22033" y="38584"/>
                    <a:pt x="21468" y="39400"/>
                  </a:cubicBezTo>
                  <a:cubicBezTo>
                    <a:pt x="21364" y="39525"/>
                    <a:pt x="21217" y="39609"/>
                    <a:pt x="21113" y="39735"/>
                  </a:cubicBezTo>
                  <a:cubicBezTo>
                    <a:pt x="20861" y="39965"/>
                    <a:pt x="20673" y="40216"/>
                    <a:pt x="20443" y="40488"/>
                  </a:cubicBezTo>
                  <a:cubicBezTo>
                    <a:pt x="20276" y="40697"/>
                    <a:pt x="20150" y="40948"/>
                    <a:pt x="19983" y="41178"/>
                  </a:cubicBezTo>
                  <a:cubicBezTo>
                    <a:pt x="19481" y="41827"/>
                    <a:pt x="19208" y="42538"/>
                    <a:pt x="19041" y="43354"/>
                  </a:cubicBezTo>
                  <a:close/>
                  <a:moveTo>
                    <a:pt x="42224" y="41136"/>
                  </a:moveTo>
                  <a:cubicBezTo>
                    <a:pt x="42957" y="41095"/>
                    <a:pt x="43375" y="40655"/>
                    <a:pt x="43857" y="40362"/>
                  </a:cubicBezTo>
                  <a:cubicBezTo>
                    <a:pt x="44380" y="40069"/>
                    <a:pt x="44882" y="39755"/>
                    <a:pt x="45363" y="39421"/>
                  </a:cubicBezTo>
                  <a:cubicBezTo>
                    <a:pt x="45823" y="39086"/>
                    <a:pt x="46367" y="38835"/>
                    <a:pt x="46744" y="38416"/>
                  </a:cubicBezTo>
                  <a:cubicBezTo>
                    <a:pt x="46681" y="38312"/>
                    <a:pt x="46681" y="38270"/>
                    <a:pt x="46660" y="38207"/>
                  </a:cubicBezTo>
                  <a:cubicBezTo>
                    <a:pt x="45991" y="37517"/>
                    <a:pt x="45300" y="36826"/>
                    <a:pt x="44610" y="36115"/>
                  </a:cubicBezTo>
                  <a:cubicBezTo>
                    <a:pt x="44505" y="36010"/>
                    <a:pt x="44401" y="35947"/>
                    <a:pt x="44275" y="35864"/>
                  </a:cubicBezTo>
                  <a:cubicBezTo>
                    <a:pt x="42936" y="34964"/>
                    <a:pt x="41534" y="34274"/>
                    <a:pt x="40048" y="33688"/>
                  </a:cubicBezTo>
                  <a:cubicBezTo>
                    <a:pt x="39860" y="33604"/>
                    <a:pt x="39672" y="33562"/>
                    <a:pt x="39483" y="33541"/>
                  </a:cubicBezTo>
                  <a:cubicBezTo>
                    <a:pt x="39421" y="33541"/>
                    <a:pt x="39316" y="33604"/>
                    <a:pt x="39191" y="33667"/>
                  </a:cubicBezTo>
                  <a:cubicBezTo>
                    <a:pt x="39881" y="34608"/>
                    <a:pt x="40383" y="35571"/>
                    <a:pt x="40634" y="36680"/>
                  </a:cubicBezTo>
                  <a:cubicBezTo>
                    <a:pt x="40697" y="36910"/>
                    <a:pt x="40823" y="37140"/>
                    <a:pt x="40927" y="37349"/>
                  </a:cubicBezTo>
                  <a:cubicBezTo>
                    <a:pt x="41011" y="37538"/>
                    <a:pt x="41116" y="37684"/>
                    <a:pt x="41157" y="37872"/>
                  </a:cubicBezTo>
                  <a:cubicBezTo>
                    <a:pt x="41408" y="38626"/>
                    <a:pt x="41639" y="39421"/>
                    <a:pt x="41869" y="40195"/>
                  </a:cubicBezTo>
                  <a:cubicBezTo>
                    <a:pt x="41973" y="40509"/>
                    <a:pt x="42078" y="40802"/>
                    <a:pt x="42224" y="41136"/>
                  </a:cubicBezTo>
                  <a:close/>
                  <a:moveTo>
                    <a:pt x="47204" y="77481"/>
                  </a:moveTo>
                  <a:cubicBezTo>
                    <a:pt x="47434" y="77481"/>
                    <a:pt x="47623" y="77502"/>
                    <a:pt x="47811" y="77439"/>
                  </a:cubicBezTo>
                  <a:cubicBezTo>
                    <a:pt x="48313" y="77334"/>
                    <a:pt x="48774" y="77230"/>
                    <a:pt x="49276" y="77083"/>
                  </a:cubicBezTo>
                  <a:cubicBezTo>
                    <a:pt x="50427" y="76707"/>
                    <a:pt x="51494" y="76163"/>
                    <a:pt x="52477" y="75430"/>
                  </a:cubicBezTo>
                  <a:cubicBezTo>
                    <a:pt x="53335" y="74782"/>
                    <a:pt x="53795" y="73966"/>
                    <a:pt x="53753" y="72836"/>
                  </a:cubicBezTo>
                  <a:cubicBezTo>
                    <a:pt x="53712" y="72292"/>
                    <a:pt x="53481" y="72041"/>
                    <a:pt x="52937" y="71999"/>
                  </a:cubicBezTo>
                  <a:lnTo>
                    <a:pt x="52519" y="71999"/>
                  </a:lnTo>
                  <a:cubicBezTo>
                    <a:pt x="50866" y="72166"/>
                    <a:pt x="49569" y="72898"/>
                    <a:pt x="48564" y="74259"/>
                  </a:cubicBezTo>
                  <a:cubicBezTo>
                    <a:pt x="48041" y="74991"/>
                    <a:pt x="47686" y="75807"/>
                    <a:pt x="47225" y="76581"/>
                  </a:cubicBezTo>
                  <a:cubicBezTo>
                    <a:pt x="47079" y="76853"/>
                    <a:pt x="47100" y="77104"/>
                    <a:pt x="47204" y="77481"/>
                  </a:cubicBezTo>
                  <a:close/>
                  <a:moveTo>
                    <a:pt x="27599" y="25486"/>
                  </a:moveTo>
                  <a:cubicBezTo>
                    <a:pt x="28227" y="25653"/>
                    <a:pt x="28666" y="25444"/>
                    <a:pt x="29001" y="25046"/>
                  </a:cubicBezTo>
                  <a:cubicBezTo>
                    <a:pt x="29461" y="24565"/>
                    <a:pt x="29880" y="24042"/>
                    <a:pt x="30298" y="23519"/>
                  </a:cubicBezTo>
                  <a:cubicBezTo>
                    <a:pt x="30570" y="23142"/>
                    <a:pt x="30863" y="22933"/>
                    <a:pt x="31365" y="23142"/>
                  </a:cubicBezTo>
                  <a:cubicBezTo>
                    <a:pt x="31574" y="23247"/>
                    <a:pt x="31867" y="23247"/>
                    <a:pt x="32097" y="23289"/>
                  </a:cubicBezTo>
                  <a:cubicBezTo>
                    <a:pt x="32244" y="23289"/>
                    <a:pt x="32432" y="23247"/>
                    <a:pt x="32558" y="23184"/>
                  </a:cubicBezTo>
                  <a:cubicBezTo>
                    <a:pt x="32976" y="22891"/>
                    <a:pt x="33374" y="22494"/>
                    <a:pt x="33478" y="22033"/>
                  </a:cubicBezTo>
                  <a:cubicBezTo>
                    <a:pt x="33604" y="21468"/>
                    <a:pt x="33918" y="21092"/>
                    <a:pt x="34273" y="20673"/>
                  </a:cubicBezTo>
                  <a:cubicBezTo>
                    <a:pt x="34336" y="20569"/>
                    <a:pt x="34483" y="20464"/>
                    <a:pt x="34315" y="20276"/>
                  </a:cubicBezTo>
                  <a:cubicBezTo>
                    <a:pt x="34169" y="20359"/>
                    <a:pt x="33981" y="20401"/>
                    <a:pt x="33813" y="20485"/>
                  </a:cubicBezTo>
                  <a:cubicBezTo>
                    <a:pt x="32621" y="21133"/>
                    <a:pt x="31365" y="21657"/>
                    <a:pt x="30047" y="22096"/>
                  </a:cubicBezTo>
                  <a:cubicBezTo>
                    <a:pt x="29084" y="22452"/>
                    <a:pt x="28122" y="22786"/>
                    <a:pt x="27159" y="23142"/>
                  </a:cubicBezTo>
                  <a:cubicBezTo>
                    <a:pt x="26783" y="23289"/>
                    <a:pt x="26385" y="23414"/>
                    <a:pt x="26113" y="23644"/>
                  </a:cubicBezTo>
                  <a:cubicBezTo>
                    <a:pt x="25904" y="23833"/>
                    <a:pt x="25716" y="23937"/>
                    <a:pt x="25444" y="23937"/>
                  </a:cubicBezTo>
                  <a:cubicBezTo>
                    <a:pt x="24356" y="24021"/>
                    <a:pt x="23330" y="24460"/>
                    <a:pt x="22284" y="24670"/>
                  </a:cubicBezTo>
                  <a:cubicBezTo>
                    <a:pt x="22159" y="24690"/>
                    <a:pt x="22054" y="24774"/>
                    <a:pt x="21929" y="24858"/>
                  </a:cubicBezTo>
                  <a:cubicBezTo>
                    <a:pt x="22494" y="25486"/>
                    <a:pt x="22138" y="26343"/>
                    <a:pt x="22494" y="27076"/>
                  </a:cubicBezTo>
                  <a:cubicBezTo>
                    <a:pt x="22619" y="26992"/>
                    <a:pt x="22786" y="26971"/>
                    <a:pt x="22870" y="26867"/>
                  </a:cubicBezTo>
                  <a:cubicBezTo>
                    <a:pt x="23100" y="26574"/>
                    <a:pt x="23414" y="26385"/>
                    <a:pt x="23749" y="26239"/>
                  </a:cubicBezTo>
                  <a:cubicBezTo>
                    <a:pt x="24398" y="25925"/>
                    <a:pt x="25004" y="25527"/>
                    <a:pt x="25548" y="25004"/>
                  </a:cubicBezTo>
                  <a:cubicBezTo>
                    <a:pt x="25841" y="24753"/>
                    <a:pt x="26155" y="24502"/>
                    <a:pt x="26469" y="24272"/>
                  </a:cubicBezTo>
                  <a:cubicBezTo>
                    <a:pt x="26971" y="23937"/>
                    <a:pt x="27390" y="24146"/>
                    <a:pt x="27494" y="24753"/>
                  </a:cubicBezTo>
                  <a:cubicBezTo>
                    <a:pt x="27515" y="24983"/>
                    <a:pt x="27536" y="25193"/>
                    <a:pt x="27599" y="25486"/>
                  </a:cubicBezTo>
                  <a:close/>
                  <a:moveTo>
                    <a:pt x="18644" y="74886"/>
                  </a:moveTo>
                  <a:cubicBezTo>
                    <a:pt x="17848" y="75221"/>
                    <a:pt x="17493" y="75870"/>
                    <a:pt x="17430" y="76707"/>
                  </a:cubicBezTo>
                  <a:cubicBezTo>
                    <a:pt x="17284" y="77816"/>
                    <a:pt x="17388" y="78883"/>
                    <a:pt x="17535" y="79992"/>
                  </a:cubicBezTo>
                  <a:cubicBezTo>
                    <a:pt x="17597" y="80745"/>
                    <a:pt x="17911" y="81373"/>
                    <a:pt x="18434" y="81917"/>
                  </a:cubicBezTo>
                  <a:cubicBezTo>
                    <a:pt x="18706" y="82210"/>
                    <a:pt x="19020" y="82335"/>
                    <a:pt x="19376" y="82377"/>
                  </a:cubicBezTo>
                  <a:cubicBezTo>
                    <a:pt x="19773" y="82419"/>
                    <a:pt x="19962" y="82314"/>
                    <a:pt x="20108" y="81958"/>
                  </a:cubicBezTo>
                  <a:cubicBezTo>
                    <a:pt x="20297" y="81519"/>
                    <a:pt x="20359" y="81059"/>
                    <a:pt x="20317" y="80577"/>
                  </a:cubicBezTo>
                  <a:cubicBezTo>
                    <a:pt x="20213" y="79343"/>
                    <a:pt x="20087" y="78129"/>
                    <a:pt x="20004" y="76895"/>
                  </a:cubicBezTo>
                  <a:cubicBezTo>
                    <a:pt x="19962" y="76351"/>
                    <a:pt x="19962" y="75786"/>
                    <a:pt x="19941" y="75221"/>
                  </a:cubicBezTo>
                  <a:cubicBezTo>
                    <a:pt x="19146" y="75137"/>
                    <a:pt x="19146" y="75137"/>
                    <a:pt x="18644" y="74886"/>
                  </a:cubicBezTo>
                  <a:close/>
                  <a:moveTo>
                    <a:pt x="15379" y="25904"/>
                  </a:moveTo>
                  <a:cubicBezTo>
                    <a:pt x="15882" y="26469"/>
                    <a:pt x="16488" y="26887"/>
                    <a:pt x="17074" y="27285"/>
                  </a:cubicBezTo>
                  <a:cubicBezTo>
                    <a:pt x="17535" y="27599"/>
                    <a:pt x="17974" y="27599"/>
                    <a:pt x="18392" y="27243"/>
                  </a:cubicBezTo>
                  <a:cubicBezTo>
                    <a:pt x="18727" y="26971"/>
                    <a:pt x="19062" y="26678"/>
                    <a:pt x="19355" y="26343"/>
                  </a:cubicBezTo>
                  <a:cubicBezTo>
                    <a:pt x="19753" y="25883"/>
                    <a:pt x="20171" y="25507"/>
                    <a:pt x="20715" y="25235"/>
                  </a:cubicBezTo>
                  <a:cubicBezTo>
                    <a:pt x="20820" y="25193"/>
                    <a:pt x="20924" y="25151"/>
                    <a:pt x="20820" y="24942"/>
                  </a:cubicBezTo>
                  <a:cubicBezTo>
                    <a:pt x="20338" y="24942"/>
                    <a:pt x="19857" y="24921"/>
                    <a:pt x="19355" y="24983"/>
                  </a:cubicBezTo>
                  <a:cubicBezTo>
                    <a:pt x="18497" y="25109"/>
                    <a:pt x="17639" y="25193"/>
                    <a:pt x="16760" y="25130"/>
                  </a:cubicBezTo>
                  <a:cubicBezTo>
                    <a:pt x="16342" y="25109"/>
                    <a:pt x="15923" y="25172"/>
                    <a:pt x="15568" y="25360"/>
                  </a:cubicBezTo>
                  <a:cubicBezTo>
                    <a:pt x="15505" y="25402"/>
                    <a:pt x="15484" y="25444"/>
                    <a:pt x="15442" y="25507"/>
                  </a:cubicBezTo>
                  <a:cubicBezTo>
                    <a:pt x="15400" y="25632"/>
                    <a:pt x="15400" y="25758"/>
                    <a:pt x="15379" y="25904"/>
                  </a:cubicBezTo>
                  <a:close/>
                  <a:moveTo>
                    <a:pt x="21259" y="45279"/>
                  </a:moveTo>
                  <a:cubicBezTo>
                    <a:pt x="20422" y="45928"/>
                    <a:pt x="20401" y="45991"/>
                    <a:pt x="20171" y="46890"/>
                  </a:cubicBezTo>
                  <a:cubicBezTo>
                    <a:pt x="20108" y="47142"/>
                    <a:pt x="20066" y="47393"/>
                    <a:pt x="19983" y="47623"/>
                  </a:cubicBezTo>
                  <a:cubicBezTo>
                    <a:pt x="19732" y="48313"/>
                    <a:pt x="19878" y="48962"/>
                    <a:pt x="20108" y="49590"/>
                  </a:cubicBezTo>
                  <a:cubicBezTo>
                    <a:pt x="20255" y="49924"/>
                    <a:pt x="20464" y="50280"/>
                    <a:pt x="20882" y="50406"/>
                  </a:cubicBezTo>
                  <a:cubicBezTo>
                    <a:pt x="21426" y="48836"/>
                    <a:pt x="21949" y="47309"/>
                    <a:pt x="22452" y="45802"/>
                  </a:cubicBezTo>
                  <a:cubicBezTo>
                    <a:pt x="22473" y="45740"/>
                    <a:pt x="22410" y="45698"/>
                    <a:pt x="22389" y="45593"/>
                  </a:cubicBezTo>
                  <a:cubicBezTo>
                    <a:pt x="22054" y="45447"/>
                    <a:pt x="21657" y="45363"/>
                    <a:pt x="21259" y="452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Google Shape;2283;p74">
              <a:extLst>
                <a:ext uri="{FF2B5EF4-FFF2-40B4-BE49-F238E27FC236}">
                  <a16:creationId xmlns:a16="http://schemas.microsoft.com/office/drawing/2014/main" id="{CEF544A4-D5CE-1A4E-9507-F7F00DB8971F}"/>
                </a:ext>
              </a:extLst>
            </p:cNvPr>
            <p:cNvSpPr/>
            <p:nvPr/>
          </p:nvSpPr>
          <p:spPr>
            <a:xfrm>
              <a:off x="6581050" y="2510350"/>
              <a:ext cx="226525" cy="207175"/>
            </a:xfrm>
            <a:custGeom>
              <a:avLst/>
              <a:gdLst/>
              <a:ahLst/>
              <a:cxnLst/>
              <a:rect l="l" t="t" r="r" b="b"/>
              <a:pathLst>
                <a:path w="9061" h="8287" extrusionOk="0">
                  <a:moveTo>
                    <a:pt x="9019" y="4248"/>
                  </a:moveTo>
                  <a:cubicBezTo>
                    <a:pt x="8517" y="4520"/>
                    <a:pt x="8098" y="4897"/>
                    <a:pt x="7659" y="5273"/>
                  </a:cubicBezTo>
                  <a:cubicBezTo>
                    <a:pt x="6383" y="6403"/>
                    <a:pt x="5023" y="7408"/>
                    <a:pt x="3349" y="7910"/>
                  </a:cubicBezTo>
                  <a:cubicBezTo>
                    <a:pt x="2763" y="8077"/>
                    <a:pt x="2135" y="8140"/>
                    <a:pt x="1528" y="8224"/>
                  </a:cubicBezTo>
                  <a:cubicBezTo>
                    <a:pt x="942" y="8286"/>
                    <a:pt x="545" y="7931"/>
                    <a:pt x="377" y="7366"/>
                  </a:cubicBezTo>
                  <a:cubicBezTo>
                    <a:pt x="357" y="7240"/>
                    <a:pt x="357" y="7073"/>
                    <a:pt x="336" y="6947"/>
                  </a:cubicBezTo>
                  <a:cubicBezTo>
                    <a:pt x="252" y="6278"/>
                    <a:pt x="147" y="5608"/>
                    <a:pt x="43" y="4960"/>
                  </a:cubicBezTo>
                  <a:cubicBezTo>
                    <a:pt x="1" y="4541"/>
                    <a:pt x="64" y="4227"/>
                    <a:pt x="482" y="3976"/>
                  </a:cubicBezTo>
                  <a:cubicBezTo>
                    <a:pt x="880" y="3767"/>
                    <a:pt x="1214" y="3537"/>
                    <a:pt x="1696" y="3453"/>
                  </a:cubicBezTo>
                  <a:cubicBezTo>
                    <a:pt x="2114" y="3390"/>
                    <a:pt x="2533" y="3139"/>
                    <a:pt x="2930" y="2930"/>
                  </a:cubicBezTo>
                  <a:cubicBezTo>
                    <a:pt x="3893" y="2407"/>
                    <a:pt x="4730" y="1737"/>
                    <a:pt x="5567" y="1026"/>
                  </a:cubicBezTo>
                  <a:cubicBezTo>
                    <a:pt x="5880" y="775"/>
                    <a:pt x="6194" y="482"/>
                    <a:pt x="6529" y="210"/>
                  </a:cubicBezTo>
                  <a:cubicBezTo>
                    <a:pt x="6822" y="1"/>
                    <a:pt x="7136" y="1"/>
                    <a:pt x="7345" y="294"/>
                  </a:cubicBezTo>
                  <a:cubicBezTo>
                    <a:pt x="8203" y="1423"/>
                    <a:pt x="8872" y="2616"/>
                    <a:pt x="9040" y="4060"/>
                  </a:cubicBezTo>
                  <a:cubicBezTo>
                    <a:pt x="9061" y="4102"/>
                    <a:pt x="9040" y="4144"/>
                    <a:pt x="9019" y="4248"/>
                  </a:cubicBezTo>
                  <a:close/>
                  <a:moveTo>
                    <a:pt x="8015" y="3830"/>
                  </a:moveTo>
                  <a:cubicBezTo>
                    <a:pt x="7868" y="2783"/>
                    <a:pt x="7366" y="1758"/>
                    <a:pt x="6759" y="1193"/>
                  </a:cubicBezTo>
                  <a:cubicBezTo>
                    <a:pt x="6550" y="1361"/>
                    <a:pt x="6341" y="1549"/>
                    <a:pt x="6131" y="1716"/>
                  </a:cubicBezTo>
                  <a:cubicBezTo>
                    <a:pt x="5608" y="2135"/>
                    <a:pt x="5106" y="2574"/>
                    <a:pt x="4562" y="2972"/>
                  </a:cubicBezTo>
                  <a:cubicBezTo>
                    <a:pt x="3600" y="3662"/>
                    <a:pt x="2595" y="4248"/>
                    <a:pt x="1424" y="4478"/>
                  </a:cubicBezTo>
                  <a:cubicBezTo>
                    <a:pt x="1340" y="4520"/>
                    <a:pt x="1277" y="4562"/>
                    <a:pt x="1193" y="4583"/>
                  </a:cubicBezTo>
                  <a:cubicBezTo>
                    <a:pt x="1005" y="5022"/>
                    <a:pt x="1173" y="5483"/>
                    <a:pt x="1214" y="5922"/>
                  </a:cubicBezTo>
                  <a:cubicBezTo>
                    <a:pt x="1277" y="6341"/>
                    <a:pt x="1173" y="6801"/>
                    <a:pt x="1507" y="7177"/>
                  </a:cubicBezTo>
                  <a:cubicBezTo>
                    <a:pt x="1968" y="7240"/>
                    <a:pt x="2386" y="7136"/>
                    <a:pt x="2805" y="6926"/>
                  </a:cubicBezTo>
                  <a:cubicBezTo>
                    <a:pt x="3202" y="6738"/>
                    <a:pt x="3642" y="6571"/>
                    <a:pt x="4060" y="6508"/>
                  </a:cubicBezTo>
                  <a:cubicBezTo>
                    <a:pt x="4458" y="6424"/>
                    <a:pt x="4813" y="6236"/>
                    <a:pt x="5148" y="6048"/>
                  </a:cubicBezTo>
                  <a:cubicBezTo>
                    <a:pt x="6194" y="5420"/>
                    <a:pt x="7073" y="4625"/>
                    <a:pt x="8015" y="38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Google Shape;2284;p74">
              <a:extLst>
                <a:ext uri="{FF2B5EF4-FFF2-40B4-BE49-F238E27FC236}">
                  <a16:creationId xmlns:a16="http://schemas.microsoft.com/office/drawing/2014/main" id="{F3202618-50CC-F149-8D34-36E741CD8D6C}"/>
                </a:ext>
              </a:extLst>
            </p:cNvPr>
            <p:cNvSpPr/>
            <p:nvPr/>
          </p:nvSpPr>
          <p:spPr>
            <a:xfrm>
              <a:off x="6694575" y="2867100"/>
              <a:ext cx="237500" cy="181550"/>
            </a:xfrm>
            <a:custGeom>
              <a:avLst/>
              <a:gdLst/>
              <a:ahLst/>
              <a:cxnLst/>
              <a:rect l="l" t="t" r="r" b="b"/>
              <a:pathLst>
                <a:path w="9500" h="7262" extrusionOk="0">
                  <a:moveTo>
                    <a:pt x="3976" y="7261"/>
                  </a:moveTo>
                  <a:cubicBezTo>
                    <a:pt x="3557" y="7240"/>
                    <a:pt x="3139" y="7261"/>
                    <a:pt x="2720" y="7219"/>
                  </a:cubicBezTo>
                  <a:cubicBezTo>
                    <a:pt x="1904" y="7115"/>
                    <a:pt x="1235" y="6738"/>
                    <a:pt x="795" y="6047"/>
                  </a:cubicBezTo>
                  <a:cubicBezTo>
                    <a:pt x="607" y="5755"/>
                    <a:pt x="398" y="5483"/>
                    <a:pt x="230" y="5190"/>
                  </a:cubicBezTo>
                  <a:cubicBezTo>
                    <a:pt x="147" y="5064"/>
                    <a:pt x="84" y="4918"/>
                    <a:pt x="63" y="4729"/>
                  </a:cubicBezTo>
                  <a:cubicBezTo>
                    <a:pt x="0" y="4541"/>
                    <a:pt x="126" y="4311"/>
                    <a:pt x="293" y="4227"/>
                  </a:cubicBezTo>
                  <a:cubicBezTo>
                    <a:pt x="482" y="4164"/>
                    <a:pt x="628" y="4185"/>
                    <a:pt x="754" y="4311"/>
                  </a:cubicBezTo>
                  <a:cubicBezTo>
                    <a:pt x="1005" y="4562"/>
                    <a:pt x="1235" y="4855"/>
                    <a:pt x="1444" y="5148"/>
                  </a:cubicBezTo>
                  <a:cubicBezTo>
                    <a:pt x="1967" y="5943"/>
                    <a:pt x="2678" y="6194"/>
                    <a:pt x="3578" y="6173"/>
                  </a:cubicBezTo>
                  <a:cubicBezTo>
                    <a:pt x="4603" y="6131"/>
                    <a:pt x="5419" y="5755"/>
                    <a:pt x="6047" y="4939"/>
                  </a:cubicBezTo>
                  <a:cubicBezTo>
                    <a:pt x="6298" y="4562"/>
                    <a:pt x="6591" y="4227"/>
                    <a:pt x="6800" y="3830"/>
                  </a:cubicBezTo>
                  <a:cubicBezTo>
                    <a:pt x="7303" y="2972"/>
                    <a:pt x="7763" y="2093"/>
                    <a:pt x="8265" y="1193"/>
                  </a:cubicBezTo>
                  <a:cubicBezTo>
                    <a:pt x="8453" y="858"/>
                    <a:pt x="8663" y="524"/>
                    <a:pt x="8893" y="231"/>
                  </a:cubicBezTo>
                  <a:cubicBezTo>
                    <a:pt x="9081" y="1"/>
                    <a:pt x="9416" y="105"/>
                    <a:pt x="9479" y="377"/>
                  </a:cubicBezTo>
                  <a:cubicBezTo>
                    <a:pt x="9500" y="586"/>
                    <a:pt x="9479" y="838"/>
                    <a:pt x="9416" y="1047"/>
                  </a:cubicBezTo>
                  <a:cubicBezTo>
                    <a:pt x="9332" y="1319"/>
                    <a:pt x="9186" y="1612"/>
                    <a:pt x="9060" y="1884"/>
                  </a:cubicBezTo>
                  <a:cubicBezTo>
                    <a:pt x="8537" y="3055"/>
                    <a:pt x="7909" y="4185"/>
                    <a:pt x="7177" y="5231"/>
                  </a:cubicBezTo>
                  <a:cubicBezTo>
                    <a:pt x="6989" y="5483"/>
                    <a:pt x="6759" y="5755"/>
                    <a:pt x="6508" y="5985"/>
                  </a:cubicBezTo>
                  <a:cubicBezTo>
                    <a:pt x="5817" y="6780"/>
                    <a:pt x="4980" y="7156"/>
                    <a:pt x="3976" y="72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Google Shape;2285;p74">
              <a:extLst>
                <a:ext uri="{FF2B5EF4-FFF2-40B4-BE49-F238E27FC236}">
                  <a16:creationId xmlns:a16="http://schemas.microsoft.com/office/drawing/2014/main" id="{45171944-90DB-AE43-95C5-2C3D2DD93800}"/>
                </a:ext>
              </a:extLst>
            </p:cNvPr>
            <p:cNvSpPr/>
            <p:nvPr/>
          </p:nvSpPr>
          <p:spPr>
            <a:xfrm>
              <a:off x="6894925" y="2751500"/>
              <a:ext cx="43425" cy="50775"/>
            </a:xfrm>
            <a:custGeom>
              <a:avLst/>
              <a:gdLst/>
              <a:ahLst/>
              <a:cxnLst/>
              <a:rect l="l" t="t" r="r" b="b"/>
              <a:pathLst>
                <a:path w="1737" h="2031" extrusionOk="0">
                  <a:moveTo>
                    <a:pt x="1193" y="21"/>
                  </a:moveTo>
                  <a:cubicBezTo>
                    <a:pt x="1527" y="440"/>
                    <a:pt x="1737" y="796"/>
                    <a:pt x="1716" y="1277"/>
                  </a:cubicBezTo>
                  <a:cubicBezTo>
                    <a:pt x="1695" y="1612"/>
                    <a:pt x="1507" y="1821"/>
                    <a:pt x="1172" y="1925"/>
                  </a:cubicBezTo>
                  <a:cubicBezTo>
                    <a:pt x="858" y="2030"/>
                    <a:pt x="565" y="1925"/>
                    <a:pt x="418" y="1612"/>
                  </a:cubicBezTo>
                  <a:cubicBezTo>
                    <a:pt x="314" y="1423"/>
                    <a:pt x="209" y="1214"/>
                    <a:pt x="146" y="1005"/>
                  </a:cubicBezTo>
                  <a:cubicBezTo>
                    <a:pt x="0" y="440"/>
                    <a:pt x="251" y="42"/>
                    <a:pt x="879" y="0"/>
                  </a:cubicBezTo>
                  <a:cubicBezTo>
                    <a:pt x="963" y="0"/>
                    <a:pt x="1067" y="21"/>
                    <a:pt x="1193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Google Shape;2286;p74">
              <a:extLst>
                <a:ext uri="{FF2B5EF4-FFF2-40B4-BE49-F238E27FC236}">
                  <a16:creationId xmlns:a16="http://schemas.microsoft.com/office/drawing/2014/main" id="{6DD9D30B-D48F-B74B-9B25-03C90FCAA6FA}"/>
                </a:ext>
              </a:extLst>
            </p:cNvPr>
            <p:cNvSpPr/>
            <p:nvPr/>
          </p:nvSpPr>
          <p:spPr>
            <a:xfrm>
              <a:off x="6646975" y="2888025"/>
              <a:ext cx="43950" cy="45000"/>
            </a:xfrm>
            <a:custGeom>
              <a:avLst/>
              <a:gdLst/>
              <a:ahLst/>
              <a:cxnLst/>
              <a:rect l="l" t="t" r="r" b="b"/>
              <a:pathLst>
                <a:path w="1758" h="1800" extrusionOk="0">
                  <a:moveTo>
                    <a:pt x="1716" y="817"/>
                  </a:moveTo>
                  <a:cubicBezTo>
                    <a:pt x="1758" y="1130"/>
                    <a:pt x="1695" y="1402"/>
                    <a:pt x="1444" y="1570"/>
                  </a:cubicBezTo>
                  <a:cubicBezTo>
                    <a:pt x="1151" y="1758"/>
                    <a:pt x="816" y="1800"/>
                    <a:pt x="461" y="1612"/>
                  </a:cubicBezTo>
                  <a:cubicBezTo>
                    <a:pt x="126" y="1465"/>
                    <a:pt x="0" y="984"/>
                    <a:pt x="230" y="670"/>
                  </a:cubicBezTo>
                  <a:cubicBezTo>
                    <a:pt x="419" y="461"/>
                    <a:pt x="649" y="293"/>
                    <a:pt x="879" y="189"/>
                  </a:cubicBezTo>
                  <a:cubicBezTo>
                    <a:pt x="1235" y="1"/>
                    <a:pt x="1549" y="189"/>
                    <a:pt x="1674" y="565"/>
                  </a:cubicBezTo>
                  <a:cubicBezTo>
                    <a:pt x="1695" y="649"/>
                    <a:pt x="1695" y="733"/>
                    <a:pt x="1716" y="8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4" name="Google Shape;2287;p74">
            <a:extLst>
              <a:ext uri="{FF2B5EF4-FFF2-40B4-BE49-F238E27FC236}">
                <a16:creationId xmlns:a16="http://schemas.microsoft.com/office/drawing/2014/main" id="{7C0146D7-605D-5D4C-ABFB-0914425E363D}"/>
              </a:ext>
            </a:extLst>
          </p:cNvPr>
          <p:cNvGrpSpPr/>
          <p:nvPr/>
        </p:nvGrpSpPr>
        <p:grpSpPr>
          <a:xfrm>
            <a:off x="2542711" y="3074336"/>
            <a:ext cx="3874407" cy="2937163"/>
            <a:chOff x="4211406" y="1267963"/>
            <a:chExt cx="3874407" cy="2937163"/>
          </a:xfrm>
        </p:grpSpPr>
        <p:sp>
          <p:nvSpPr>
            <p:cNvPr id="85" name="Google Shape;2288;p74">
              <a:extLst>
                <a:ext uri="{FF2B5EF4-FFF2-40B4-BE49-F238E27FC236}">
                  <a16:creationId xmlns:a16="http://schemas.microsoft.com/office/drawing/2014/main" id="{09BFBD8C-4318-FB42-9621-AF3D50840297}"/>
                </a:ext>
              </a:extLst>
            </p:cNvPr>
            <p:cNvSpPr/>
            <p:nvPr/>
          </p:nvSpPr>
          <p:spPr>
            <a:xfrm>
              <a:off x="6116888" y="2798550"/>
              <a:ext cx="543000" cy="844825"/>
            </a:xfrm>
            <a:custGeom>
              <a:avLst/>
              <a:gdLst/>
              <a:ahLst/>
              <a:cxnLst/>
              <a:rect l="l" t="t" r="r" b="b"/>
              <a:pathLst>
                <a:path w="21720" h="33793" extrusionOk="0">
                  <a:moveTo>
                    <a:pt x="21614" y="33457"/>
                  </a:moveTo>
                  <a:cubicBezTo>
                    <a:pt x="21280" y="33520"/>
                    <a:pt x="21029" y="33520"/>
                    <a:pt x="20777" y="33374"/>
                  </a:cubicBezTo>
                  <a:cubicBezTo>
                    <a:pt x="20652" y="33332"/>
                    <a:pt x="20485" y="33311"/>
                    <a:pt x="20338" y="33311"/>
                  </a:cubicBezTo>
                  <a:lnTo>
                    <a:pt x="17953" y="33311"/>
                  </a:lnTo>
                  <a:cubicBezTo>
                    <a:pt x="17827" y="33311"/>
                    <a:pt x="17660" y="33311"/>
                    <a:pt x="17555" y="33353"/>
                  </a:cubicBezTo>
                  <a:cubicBezTo>
                    <a:pt x="17262" y="33520"/>
                    <a:pt x="16990" y="33478"/>
                    <a:pt x="16676" y="33478"/>
                  </a:cubicBezTo>
                  <a:lnTo>
                    <a:pt x="14626" y="33478"/>
                  </a:lnTo>
                  <a:cubicBezTo>
                    <a:pt x="14396" y="33478"/>
                    <a:pt x="14187" y="33541"/>
                    <a:pt x="13956" y="33562"/>
                  </a:cubicBezTo>
                  <a:cubicBezTo>
                    <a:pt x="13789" y="33583"/>
                    <a:pt x="13601" y="33625"/>
                    <a:pt x="13454" y="33625"/>
                  </a:cubicBezTo>
                  <a:lnTo>
                    <a:pt x="11697" y="33625"/>
                  </a:lnTo>
                  <a:cubicBezTo>
                    <a:pt x="11508" y="33625"/>
                    <a:pt x="11299" y="33646"/>
                    <a:pt x="11153" y="33688"/>
                  </a:cubicBezTo>
                  <a:cubicBezTo>
                    <a:pt x="10839" y="33792"/>
                    <a:pt x="10525" y="33792"/>
                    <a:pt x="10211" y="33771"/>
                  </a:cubicBezTo>
                  <a:cubicBezTo>
                    <a:pt x="10002" y="33750"/>
                    <a:pt x="9793" y="33729"/>
                    <a:pt x="9583" y="33729"/>
                  </a:cubicBezTo>
                  <a:lnTo>
                    <a:pt x="5754" y="33729"/>
                  </a:lnTo>
                  <a:cubicBezTo>
                    <a:pt x="5503" y="33729"/>
                    <a:pt x="5231" y="33729"/>
                    <a:pt x="4980" y="33646"/>
                  </a:cubicBezTo>
                  <a:cubicBezTo>
                    <a:pt x="4792" y="33583"/>
                    <a:pt x="4604" y="33583"/>
                    <a:pt x="4415" y="33583"/>
                  </a:cubicBezTo>
                  <a:cubicBezTo>
                    <a:pt x="4080" y="33583"/>
                    <a:pt x="3746" y="33625"/>
                    <a:pt x="3411" y="33625"/>
                  </a:cubicBezTo>
                  <a:cubicBezTo>
                    <a:pt x="3181" y="33625"/>
                    <a:pt x="2909" y="33583"/>
                    <a:pt x="2679" y="33562"/>
                  </a:cubicBezTo>
                  <a:cubicBezTo>
                    <a:pt x="2574" y="33562"/>
                    <a:pt x="2490" y="33499"/>
                    <a:pt x="2386" y="33541"/>
                  </a:cubicBezTo>
                  <a:cubicBezTo>
                    <a:pt x="1883" y="33646"/>
                    <a:pt x="1528" y="33353"/>
                    <a:pt x="1130" y="33081"/>
                  </a:cubicBezTo>
                  <a:cubicBezTo>
                    <a:pt x="921" y="32955"/>
                    <a:pt x="754" y="32767"/>
                    <a:pt x="649" y="32516"/>
                  </a:cubicBezTo>
                  <a:cubicBezTo>
                    <a:pt x="523" y="32139"/>
                    <a:pt x="377" y="31784"/>
                    <a:pt x="398" y="31365"/>
                  </a:cubicBezTo>
                  <a:cubicBezTo>
                    <a:pt x="419" y="31030"/>
                    <a:pt x="398" y="30675"/>
                    <a:pt x="398" y="30340"/>
                  </a:cubicBezTo>
                  <a:cubicBezTo>
                    <a:pt x="398" y="30026"/>
                    <a:pt x="398" y="29754"/>
                    <a:pt x="272" y="29461"/>
                  </a:cubicBezTo>
                  <a:cubicBezTo>
                    <a:pt x="230" y="29419"/>
                    <a:pt x="230" y="29377"/>
                    <a:pt x="230" y="29356"/>
                  </a:cubicBezTo>
                  <a:cubicBezTo>
                    <a:pt x="168" y="28247"/>
                    <a:pt x="0" y="27180"/>
                    <a:pt x="189" y="26092"/>
                  </a:cubicBezTo>
                  <a:cubicBezTo>
                    <a:pt x="293" y="25423"/>
                    <a:pt x="272" y="24774"/>
                    <a:pt x="230" y="24084"/>
                  </a:cubicBezTo>
                  <a:cubicBezTo>
                    <a:pt x="189" y="23226"/>
                    <a:pt x="168" y="22347"/>
                    <a:pt x="293" y="21468"/>
                  </a:cubicBezTo>
                  <a:cubicBezTo>
                    <a:pt x="335" y="21154"/>
                    <a:pt x="335" y="20820"/>
                    <a:pt x="335" y="20506"/>
                  </a:cubicBezTo>
                  <a:cubicBezTo>
                    <a:pt x="335" y="19773"/>
                    <a:pt x="293" y="19062"/>
                    <a:pt x="440" y="18372"/>
                  </a:cubicBezTo>
                  <a:cubicBezTo>
                    <a:pt x="523" y="17911"/>
                    <a:pt x="628" y="17472"/>
                    <a:pt x="712" y="17032"/>
                  </a:cubicBezTo>
                  <a:cubicBezTo>
                    <a:pt x="754" y="16802"/>
                    <a:pt x="816" y="16593"/>
                    <a:pt x="816" y="16342"/>
                  </a:cubicBezTo>
                  <a:cubicBezTo>
                    <a:pt x="816" y="16007"/>
                    <a:pt x="858" y="15693"/>
                    <a:pt x="942" y="15400"/>
                  </a:cubicBezTo>
                  <a:cubicBezTo>
                    <a:pt x="1067" y="14961"/>
                    <a:pt x="1151" y="14522"/>
                    <a:pt x="1130" y="14082"/>
                  </a:cubicBezTo>
                  <a:cubicBezTo>
                    <a:pt x="1109" y="13601"/>
                    <a:pt x="1151" y="13162"/>
                    <a:pt x="1235" y="12722"/>
                  </a:cubicBezTo>
                  <a:cubicBezTo>
                    <a:pt x="1381" y="11906"/>
                    <a:pt x="1528" y="11069"/>
                    <a:pt x="1674" y="10253"/>
                  </a:cubicBezTo>
                  <a:cubicBezTo>
                    <a:pt x="1737" y="9960"/>
                    <a:pt x="1800" y="9646"/>
                    <a:pt x="1946" y="9395"/>
                  </a:cubicBezTo>
                  <a:cubicBezTo>
                    <a:pt x="2260" y="8747"/>
                    <a:pt x="2386" y="8035"/>
                    <a:pt x="2511" y="7324"/>
                  </a:cubicBezTo>
                  <a:cubicBezTo>
                    <a:pt x="2595" y="6884"/>
                    <a:pt x="2720" y="6487"/>
                    <a:pt x="2909" y="6089"/>
                  </a:cubicBezTo>
                  <a:cubicBezTo>
                    <a:pt x="3034" y="5775"/>
                    <a:pt x="3160" y="5462"/>
                    <a:pt x="3327" y="5148"/>
                  </a:cubicBezTo>
                  <a:cubicBezTo>
                    <a:pt x="3432" y="4939"/>
                    <a:pt x="3536" y="4771"/>
                    <a:pt x="3641" y="4562"/>
                  </a:cubicBezTo>
                  <a:cubicBezTo>
                    <a:pt x="3725" y="4395"/>
                    <a:pt x="3787" y="4269"/>
                    <a:pt x="3892" y="4102"/>
                  </a:cubicBezTo>
                  <a:cubicBezTo>
                    <a:pt x="4311" y="3348"/>
                    <a:pt x="4771" y="2595"/>
                    <a:pt x="5315" y="1905"/>
                  </a:cubicBezTo>
                  <a:cubicBezTo>
                    <a:pt x="5420" y="1779"/>
                    <a:pt x="5545" y="1654"/>
                    <a:pt x="5650" y="1528"/>
                  </a:cubicBezTo>
                  <a:cubicBezTo>
                    <a:pt x="6759" y="273"/>
                    <a:pt x="8161" y="1"/>
                    <a:pt x="9709" y="314"/>
                  </a:cubicBezTo>
                  <a:cubicBezTo>
                    <a:pt x="10483" y="482"/>
                    <a:pt x="11194" y="838"/>
                    <a:pt x="11885" y="1319"/>
                  </a:cubicBezTo>
                  <a:cubicBezTo>
                    <a:pt x="12785" y="1946"/>
                    <a:pt x="13601" y="2700"/>
                    <a:pt x="14312" y="3516"/>
                  </a:cubicBezTo>
                  <a:cubicBezTo>
                    <a:pt x="15044" y="4353"/>
                    <a:pt x="15672" y="5231"/>
                    <a:pt x="16237" y="6173"/>
                  </a:cubicBezTo>
                  <a:cubicBezTo>
                    <a:pt x="16844" y="7198"/>
                    <a:pt x="17388" y="8224"/>
                    <a:pt x="17890" y="9291"/>
                  </a:cubicBezTo>
                  <a:cubicBezTo>
                    <a:pt x="18371" y="10274"/>
                    <a:pt x="18811" y="11278"/>
                    <a:pt x="19208" y="12325"/>
                  </a:cubicBezTo>
                  <a:cubicBezTo>
                    <a:pt x="19773" y="13894"/>
                    <a:pt x="20254" y="15484"/>
                    <a:pt x="20568" y="17137"/>
                  </a:cubicBezTo>
                  <a:cubicBezTo>
                    <a:pt x="20589" y="17263"/>
                    <a:pt x="20631" y="17388"/>
                    <a:pt x="20610" y="17535"/>
                  </a:cubicBezTo>
                  <a:cubicBezTo>
                    <a:pt x="20485" y="18016"/>
                    <a:pt x="20631" y="18497"/>
                    <a:pt x="20736" y="18957"/>
                  </a:cubicBezTo>
                  <a:cubicBezTo>
                    <a:pt x="20777" y="19125"/>
                    <a:pt x="20777" y="19271"/>
                    <a:pt x="20798" y="19418"/>
                  </a:cubicBezTo>
                  <a:cubicBezTo>
                    <a:pt x="20903" y="20004"/>
                    <a:pt x="21008" y="20610"/>
                    <a:pt x="21133" y="21196"/>
                  </a:cubicBezTo>
                  <a:cubicBezTo>
                    <a:pt x="21217" y="21552"/>
                    <a:pt x="21301" y="21887"/>
                    <a:pt x="21259" y="22263"/>
                  </a:cubicBezTo>
                  <a:cubicBezTo>
                    <a:pt x="21259" y="22452"/>
                    <a:pt x="21259" y="22661"/>
                    <a:pt x="21321" y="22828"/>
                  </a:cubicBezTo>
                  <a:cubicBezTo>
                    <a:pt x="21426" y="23205"/>
                    <a:pt x="21426" y="23540"/>
                    <a:pt x="21426" y="23916"/>
                  </a:cubicBezTo>
                  <a:cubicBezTo>
                    <a:pt x="21426" y="24377"/>
                    <a:pt x="21447" y="24858"/>
                    <a:pt x="21510" y="25318"/>
                  </a:cubicBezTo>
                  <a:cubicBezTo>
                    <a:pt x="21552" y="25904"/>
                    <a:pt x="21552" y="26448"/>
                    <a:pt x="21552" y="27013"/>
                  </a:cubicBezTo>
                  <a:cubicBezTo>
                    <a:pt x="21552" y="27264"/>
                    <a:pt x="21531" y="27473"/>
                    <a:pt x="21656" y="27683"/>
                  </a:cubicBezTo>
                  <a:cubicBezTo>
                    <a:pt x="21719" y="27745"/>
                    <a:pt x="21719" y="27892"/>
                    <a:pt x="21719" y="28017"/>
                  </a:cubicBezTo>
                  <a:cubicBezTo>
                    <a:pt x="21719" y="29733"/>
                    <a:pt x="21677" y="31470"/>
                    <a:pt x="21677" y="33185"/>
                  </a:cubicBezTo>
                  <a:cubicBezTo>
                    <a:pt x="21656" y="33248"/>
                    <a:pt x="21635" y="33332"/>
                    <a:pt x="21614" y="33457"/>
                  </a:cubicBezTo>
                  <a:close/>
                  <a:moveTo>
                    <a:pt x="12408" y="10713"/>
                  </a:moveTo>
                  <a:cubicBezTo>
                    <a:pt x="12492" y="10107"/>
                    <a:pt x="12324" y="9605"/>
                    <a:pt x="12073" y="9102"/>
                  </a:cubicBezTo>
                  <a:cubicBezTo>
                    <a:pt x="12010" y="8998"/>
                    <a:pt x="11969" y="8872"/>
                    <a:pt x="11906" y="8747"/>
                  </a:cubicBezTo>
                  <a:cubicBezTo>
                    <a:pt x="11801" y="8454"/>
                    <a:pt x="11613" y="8224"/>
                    <a:pt x="11362" y="8119"/>
                  </a:cubicBezTo>
                  <a:cubicBezTo>
                    <a:pt x="11006" y="7952"/>
                    <a:pt x="10692" y="7742"/>
                    <a:pt x="10378" y="7533"/>
                  </a:cubicBezTo>
                  <a:cubicBezTo>
                    <a:pt x="10253" y="7470"/>
                    <a:pt x="10127" y="7408"/>
                    <a:pt x="10002" y="7303"/>
                  </a:cubicBezTo>
                  <a:cubicBezTo>
                    <a:pt x="9813" y="7198"/>
                    <a:pt x="9646" y="7177"/>
                    <a:pt x="9437" y="7219"/>
                  </a:cubicBezTo>
                  <a:cubicBezTo>
                    <a:pt x="9186" y="7303"/>
                    <a:pt x="8914" y="7366"/>
                    <a:pt x="8684" y="7470"/>
                  </a:cubicBezTo>
                  <a:cubicBezTo>
                    <a:pt x="8349" y="7617"/>
                    <a:pt x="7972" y="7742"/>
                    <a:pt x="7700" y="8014"/>
                  </a:cubicBezTo>
                  <a:cubicBezTo>
                    <a:pt x="7303" y="8349"/>
                    <a:pt x="6989" y="8768"/>
                    <a:pt x="6717" y="9186"/>
                  </a:cubicBezTo>
                  <a:cubicBezTo>
                    <a:pt x="6570" y="9416"/>
                    <a:pt x="6487" y="9688"/>
                    <a:pt x="6487" y="10002"/>
                  </a:cubicBezTo>
                  <a:lnTo>
                    <a:pt x="6487" y="11195"/>
                  </a:lnTo>
                  <a:cubicBezTo>
                    <a:pt x="6487" y="11383"/>
                    <a:pt x="6528" y="11592"/>
                    <a:pt x="6591" y="11760"/>
                  </a:cubicBezTo>
                  <a:cubicBezTo>
                    <a:pt x="6780" y="12136"/>
                    <a:pt x="7010" y="12513"/>
                    <a:pt x="7324" y="12827"/>
                  </a:cubicBezTo>
                  <a:cubicBezTo>
                    <a:pt x="7428" y="12910"/>
                    <a:pt x="7533" y="13015"/>
                    <a:pt x="7637" y="13057"/>
                  </a:cubicBezTo>
                  <a:cubicBezTo>
                    <a:pt x="7951" y="13162"/>
                    <a:pt x="8244" y="13287"/>
                    <a:pt x="8495" y="13475"/>
                  </a:cubicBezTo>
                  <a:cubicBezTo>
                    <a:pt x="8579" y="13538"/>
                    <a:pt x="8684" y="13559"/>
                    <a:pt x="8767" y="13559"/>
                  </a:cubicBezTo>
                  <a:cubicBezTo>
                    <a:pt x="9521" y="13643"/>
                    <a:pt x="10232" y="13496"/>
                    <a:pt x="10902" y="13182"/>
                  </a:cubicBezTo>
                  <a:cubicBezTo>
                    <a:pt x="10985" y="13162"/>
                    <a:pt x="11048" y="13120"/>
                    <a:pt x="11090" y="13057"/>
                  </a:cubicBezTo>
                  <a:cubicBezTo>
                    <a:pt x="11362" y="12806"/>
                    <a:pt x="11613" y="12555"/>
                    <a:pt x="11822" y="12283"/>
                  </a:cubicBezTo>
                  <a:cubicBezTo>
                    <a:pt x="12282" y="11781"/>
                    <a:pt x="12554" y="11278"/>
                    <a:pt x="12408" y="10713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Google Shape;2289;p74">
              <a:extLst>
                <a:ext uri="{FF2B5EF4-FFF2-40B4-BE49-F238E27FC236}">
                  <a16:creationId xmlns:a16="http://schemas.microsoft.com/office/drawing/2014/main" id="{CAFCD681-A971-2440-833B-5228907E9FDB}"/>
                </a:ext>
              </a:extLst>
            </p:cNvPr>
            <p:cNvSpPr/>
            <p:nvPr/>
          </p:nvSpPr>
          <p:spPr>
            <a:xfrm>
              <a:off x="6956438" y="1783750"/>
              <a:ext cx="635575" cy="472900"/>
            </a:xfrm>
            <a:custGeom>
              <a:avLst/>
              <a:gdLst/>
              <a:ahLst/>
              <a:cxnLst/>
              <a:rect l="l" t="t" r="r" b="b"/>
              <a:pathLst>
                <a:path w="25423" h="18916" extrusionOk="0">
                  <a:moveTo>
                    <a:pt x="189" y="6236"/>
                  </a:moveTo>
                  <a:lnTo>
                    <a:pt x="252" y="6173"/>
                  </a:lnTo>
                  <a:cubicBezTo>
                    <a:pt x="461" y="6110"/>
                    <a:pt x="628" y="5964"/>
                    <a:pt x="838" y="5922"/>
                  </a:cubicBezTo>
                  <a:cubicBezTo>
                    <a:pt x="1047" y="5859"/>
                    <a:pt x="1298" y="5922"/>
                    <a:pt x="1528" y="5922"/>
                  </a:cubicBezTo>
                  <a:cubicBezTo>
                    <a:pt x="1988" y="5964"/>
                    <a:pt x="2407" y="5818"/>
                    <a:pt x="2804" y="5525"/>
                  </a:cubicBezTo>
                  <a:cubicBezTo>
                    <a:pt x="3328" y="5169"/>
                    <a:pt x="3851" y="4792"/>
                    <a:pt x="4395" y="4437"/>
                  </a:cubicBezTo>
                  <a:cubicBezTo>
                    <a:pt x="4709" y="4227"/>
                    <a:pt x="4960" y="3976"/>
                    <a:pt x="5169" y="3662"/>
                  </a:cubicBezTo>
                  <a:cubicBezTo>
                    <a:pt x="5294" y="3495"/>
                    <a:pt x="5399" y="3286"/>
                    <a:pt x="5650" y="3181"/>
                  </a:cubicBezTo>
                  <a:cubicBezTo>
                    <a:pt x="5692" y="3349"/>
                    <a:pt x="5692" y="3453"/>
                    <a:pt x="5692" y="3600"/>
                  </a:cubicBezTo>
                  <a:cubicBezTo>
                    <a:pt x="5692" y="4039"/>
                    <a:pt x="5838" y="4248"/>
                    <a:pt x="6299" y="4332"/>
                  </a:cubicBezTo>
                  <a:cubicBezTo>
                    <a:pt x="6780" y="4437"/>
                    <a:pt x="7303" y="4457"/>
                    <a:pt x="7742" y="4185"/>
                  </a:cubicBezTo>
                  <a:cubicBezTo>
                    <a:pt x="8119" y="3955"/>
                    <a:pt x="8496" y="3746"/>
                    <a:pt x="8851" y="3516"/>
                  </a:cubicBezTo>
                  <a:cubicBezTo>
                    <a:pt x="9040" y="3390"/>
                    <a:pt x="9207" y="3223"/>
                    <a:pt x="9395" y="3097"/>
                  </a:cubicBezTo>
                  <a:cubicBezTo>
                    <a:pt x="9835" y="2784"/>
                    <a:pt x="10232" y="2386"/>
                    <a:pt x="10567" y="1947"/>
                  </a:cubicBezTo>
                  <a:cubicBezTo>
                    <a:pt x="11090" y="1256"/>
                    <a:pt x="11655" y="628"/>
                    <a:pt x="12304" y="1"/>
                  </a:cubicBezTo>
                  <a:cubicBezTo>
                    <a:pt x="12388" y="84"/>
                    <a:pt x="12492" y="168"/>
                    <a:pt x="12534" y="252"/>
                  </a:cubicBezTo>
                  <a:cubicBezTo>
                    <a:pt x="13224" y="1298"/>
                    <a:pt x="14187" y="2030"/>
                    <a:pt x="15066" y="2825"/>
                  </a:cubicBezTo>
                  <a:cubicBezTo>
                    <a:pt x="15108" y="2825"/>
                    <a:pt x="15108" y="2867"/>
                    <a:pt x="15128" y="2867"/>
                  </a:cubicBezTo>
                  <a:cubicBezTo>
                    <a:pt x="15903" y="3202"/>
                    <a:pt x="16614" y="3704"/>
                    <a:pt x="17514" y="3767"/>
                  </a:cubicBezTo>
                  <a:cubicBezTo>
                    <a:pt x="18079" y="3830"/>
                    <a:pt x="18623" y="3851"/>
                    <a:pt x="19209" y="3872"/>
                  </a:cubicBezTo>
                  <a:cubicBezTo>
                    <a:pt x="19648" y="3913"/>
                    <a:pt x="20025" y="3767"/>
                    <a:pt x="20338" y="3453"/>
                  </a:cubicBezTo>
                  <a:cubicBezTo>
                    <a:pt x="20380" y="3411"/>
                    <a:pt x="20401" y="3390"/>
                    <a:pt x="20464" y="3349"/>
                  </a:cubicBezTo>
                  <a:lnTo>
                    <a:pt x="20548" y="3349"/>
                  </a:lnTo>
                  <a:cubicBezTo>
                    <a:pt x="20610" y="3495"/>
                    <a:pt x="20715" y="3621"/>
                    <a:pt x="20820" y="3746"/>
                  </a:cubicBezTo>
                  <a:cubicBezTo>
                    <a:pt x="21071" y="4081"/>
                    <a:pt x="21343" y="4395"/>
                    <a:pt x="21803" y="4499"/>
                  </a:cubicBezTo>
                  <a:cubicBezTo>
                    <a:pt x="21866" y="4541"/>
                    <a:pt x="21971" y="4562"/>
                    <a:pt x="22054" y="4604"/>
                  </a:cubicBezTo>
                  <a:cubicBezTo>
                    <a:pt x="22682" y="5064"/>
                    <a:pt x="23393" y="4918"/>
                    <a:pt x="24105" y="4918"/>
                  </a:cubicBezTo>
                  <a:cubicBezTo>
                    <a:pt x="24335" y="4918"/>
                    <a:pt x="24481" y="4792"/>
                    <a:pt x="24628" y="4646"/>
                  </a:cubicBezTo>
                  <a:lnTo>
                    <a:pt x="25004" y="4165"/>
                  </a:lnTo>
                  <a:cubicBezTo>
                    <a:pt x="25172" y="4227"/>
                    <a:pt x="25276" y="4290"/>
                    <a:pt x="25297" y="4437"/>
                  </a:cubicBezTo>
                  <a:cubicBezTo>
                    <a:pt x="25360" y="4667"/>
                    <a:pt x="25402" y="4918"/>
                    <a:pt x="25402" y="5169"/>
                  </a:cubicBezTo>
                  <a:cubicBezTo>
                    <a:pt x="25402" y="6006"/>
                    <a:pt x="25423" y="6843"/>
                    <a:pt x="25402" y="7680"/>
                  </a:cubicBezTo>
                  <a:cubicBezTo>
                    <a:pt x="25381" y="8370"/>
                    <a:pt x="25214" y="9061"/>
                    <a:pt x="25172" y="9772"/>
                  </a:cubicBezTo>
                  <a:cubicBezTo>
                    <a:pt x="25109" y="10316"/>
                    <a:pt x="24942" y="10839"/>
                    <a:pt x="24732" y="11341"/>
                  </a:cubicBezTo>
                  <a:cubicBezTo>
                    <a:pt x="24481" y="11802"/>
                    <a:pt x="24272" y="12304"/>
                    <a:pt x="24063" y="12806"/>
                  </a:cubicBezTo>
                  <a:cubicBezTo>
                    <a:pt x="24000" y="13015"/>
                    <a:pt x="23833" y="13183"/>
                    <a:pt x="23686" y="13350"/>
                  </a:cubicBezTo>
                  <a:cubicBezTo>
                    <a:pt x="23184" y="13873"/>
                    <a:pt x="22682" y="14396"/>
                    <a:pt x="22222" y="14940"/>
                  </a:cubicBezTo>
                  <a:cubicBezTo>
                    <a:pt x="21950" y="15233"/>
                    <a:pt x="21636" y="15442"/>
                    <a:pt x="21447" y="15777"/>
                  </a:cubicBezTo>
                  <a:cubicBezTo>
                    <a:pt x="20820" y="16196"/>
                    <a:pt x="20338" y="16802"/>
                    <a:pt x="19543" y="16991"/>
                  </a:cubicBezTo>
                  <a:cubicBezTo>
                    <a:pt x="19188" y="17095"/>
                    <a:pt x="18832" y="17242"/>
                    <a:pt x="18476" y="17367"/>
                  </a:cubicBezTo>
                  <a:cubicBezTo>
                    <a:pt x="17932" y="17556"/>
                    <a:pt x="17367" y="17765"/>
                    <a:pt x="16802" y="17953"/>
                  </a:cubicBezTo>
                  <a:cubicBezTo>
                    <a:pt x="16196" y="18142"/>
                    <a:pt x="15631" y="18309"/>
                    <a:pt x="15024" y="18497"/>
                  </a:cubicBezTo>
                  <a:cubicBezTo>
                    <a:pt x="14731" y="18581"/>
                    <a:pt x="14438" y="18686"/>
                    <a:pt x="14124" y="18686"/>
                  </a:cubicBezTo>
                  <a:cubicBezTo>
                    <a:pt x="13789" y="18706"/>
                    <a:pt x="13476" y="18895"/>
                    <a:pt x="13141" y="18895"/>
                  </a:cubicBezTo>
                  <a:cubicBezTo>
                    <a:pt x="12701" y="18916"/>
                    <a:pt x="12283" y="18916"/>
                    <a:pt x="11823" y="18895"/>
                  </a:cubicBezTo>
                  <a:cubicBezTo>
                    <a:pt x="11676" y="18895"/>
                    <a:pt x="11488" y="18874"/>
                    <a:pt x="11341" y="18790"/>
                  </a:cubicBezTo>
                  <a:cubicBezTo>
                    <a:pt x="11132" y="18686"/>
                    <a:pt x="10944" y="18686"/>
                    <a:pt x="10735" y="18686"/>
                  </a:cubicBezTo>
                  <a:lnTo>
                    <a:pt x="10295" y="18686"/>
                  </a:lnTo>
                  <a:cubicBezTo>
                    <a:pt x="9082" y="18769"/>
                    <a:pt x="7931" y="18476"/>
                    <a:pt x="6759" y="18183"/>
                  </a:cubicBezTo>
                  <a:cubicBezTo>
                    <a:pt x="5922" y="17974"/>
                    <a:pt x="5169" y="17618"/>
                    <a:pt x="4437" y="17137"/>
                  </a:cubicBezTo>
                  <a:cubicBezTo>
                    <a:pt x="3851" y="16781"/>
                    <a:pt x="3286" y="16321"/>
                    <a:pt x="2867" y="15756"/>
                  </a:cubicBezTo>
                  <a:cubicBezTo>
                    <a:pt x="2512" y="15275"/>
                    <a:pt x="2177" y="14794"/>
                    <a:pt x="1821" y="14313"/>
                  </a:cubicBezTo>
                  <a:cubicBezTo>
                    <a:pt x="1340" y="13664"/>
                    <a:pt x="984" y="12952"/>
                    <a:pt x="691" y="12220"/>
                  </a:cubicBezTo>
                  <a:cubicBezTo>
                    <a:pt x="377" y="11383"/>
                    <a:pt x="210" y="10546"/>
                    <a:pt x="147" y="9688"/>
                  </a:cubicBezTo>
                  <a:cubicBezTo>
                    <a:pt x="63" y="8851"/>
                    <a:pt x="43" y="8015"/>
                    <a:pt x="1" y="7178"/>
                  </a:cubicBezTo>
                  <a:cubicBezTo>
                    <a:pt x="1" y="6947"/>
                    <a:pt x="1" y="6738"/>
                    <a:pt x="43" y="6487"/>
                  </a:cubicBezTo>
                  <a:cubicBezTo>
                    <a:pt x="147" y="6424"/>
                    <a:pt x="189" y="6320"/>
                    <a:pt x="189" y="6236"/>
                  </a:cubicBezTo>
                  <a:close/>
                  <a:moveTo>
                    <a:pt x="15275" y="9877"/>
                  </a:moveTo>
                  <a:lnTo>
                    <a:pt x="13643" y="9877"/>
                  </a:lnTo>
                  <a:cubicBezTo>
                    <a:pt x="13538" y="9877"/>
                    <a:pt x="13434" y="9919"/>
                    <a:pt x="13287" y="9939"/>
                  </a:cubicBezTo>
                  <a:cubicBezTo>
                    <a:pt x="12325" y="10191"/>
                    <a:pt x="11467" y="10672"/>
                    <a:pt x="10525" y="10944"/>
                  </a:cubicBezTo>
                  <a:cubicBezTo>
                    <a:pt x="10421" y="10965"/>
                    <a:pt x="10316" y="11048"/>
                    <a:pt x="10211" y="11090"/>
                  </a:cubicBezTo>
                  <a:cubicBezTo>
                    <a:pt x="9605" y="11341"/>
                    <a:pt x="8977" y="11509"/>
                    <a:pt x="8412" y="11802"/>
                  </a:cubicBezTo>
                  <a:cubicBezTo>
                    <a:pt x="8370" y="11823"/>
                    <a:pt x="8328" y="11802"/>
                    <a:pt x="8307" y="11823"/>
                  </a:cubicBezTo>
                  <a:cubicBezTo>
                    <a:pt x="8035" y="11906"/>
                    <a:pt x="7805" y="11990"/>
                    <a:pt x="7533" y="12074"/>
                  </a:cubicBezTo>
                  <a:cubicBezTo>
                    <a:pt x="7282" y="12136"/>
                    <a:pt x="7010" y="12283"/>
                    <a:pt x="6738" y="12304"/>
                  </a:cubicBezTo>
                  <a:cubicBezTo>
                    <a:pt x="6675" y="12304"/>
                    <a:pt x="6592" y="12325"/>
                    <a:pt x="6571" y="12346"/>
                  </a:cubicBezTo>
                  <a:cubicBezTo>
                    <a:pt x="6529" y="12408"/>
                    <a:pt x="6445" y="12492"/>
                    <a:pt x="6424" y="12555"/>
                  </a:cubicBezTo>
                  <a:cubicBezTo>
                    <a:pt x="6424" y="12618"/>
                    <a:pt x="6466" y="12722"/>
                    <a:pt x="6529" y="12743"/>
                  </a:cubicBezTo>
                  <a:cubicBezTo>
                    <a:pt x="6634" y="12806"/>
                    <a:pt x="6759" y="12848"/>
                    <a:pt x="6864" y="12869"/>
                  </a:cubicBezTo>
                  <a:cubicBezTo>
                    <a:pt x="6926" y="13224"/>
                    <a:pt x="6989" y="13496"/>
                    <a:pt x="7052" y="13810"/>
                  </a:cubicBezTo>
                  <a:cubicBezTo>
                    <a:pt x="7073" y="14020"/>
                    <a:pt x="7198" y="14187"/>
                    <a:pt x="7324" y="14375"/>
                  </a:cubicBezTo>
                  <a:cubicBezTo>
                    <a:pt x="7847" y="15003"/>
                    <a:pt x="8517" y="15380"/>
                    <a:pt x="9249" y="15673"/>
                  </a:cubicBezTo>
                  <a:cubicBezTo>
                    <a:pt x="9709" y="15861"/>
                    <a:pt x="10191" y="15965"/>
                    <a:pt x="10672" y="16007"/>
                  </a:cubicBezTo>
                  <a:cubicBezTo>
                    <a:pt x="11613" y="16112"/>
                    <a:pt x="12555" y="15903"/>
                    <a:pt x="13496" y="15840"/>
                  </a:cubicBezTo>
                  <a:cubicBezTo>
                    <a:pt x="13580" y="15840"/>
                    <a:pt x="13685" y="15777"/>
                    <a:pt x="13768" y="15735"/>
                  </a:cubicBezTo>
                  <a:cubicBezTo>
                    <a:pt x="14020" y="15589"/>
                    <a:pt x="14292" y="15484"/>
                    <a:pt x="14522" y="15338"/>
                  </a:cubicBezTo>
                  <a:cubicBezTo>
                    <a:pt x="14773" y="15149"/>
                    <a:pt x="15045" y="14961"/>
                    <a:pt x="15296" y="14752"/>
                  </a:cubicBezTo>
                  <a:cubicBezTo>
                    <a:pt x="15589" y="14229"/>
                    <a:pt x="15882" y="13685"/>
                    <a:pt x="15861" y="13057"/>
                  </a:cubicBezTo>
                  <a:cubicBezTo>
                    <a:pt x="15819" y="12325"/>
                    <a:pt x="15819" y="11613"/>
                    <a:pt x="15819" y="10881"/>
                  </a:cubicBezTo>
                  <a:cubicBezTo>
                    <a:pt x="15819" y="10546"/>
                    <a:pt x="15777" y="10253"/>
                    <a:pt x="15463" y="10086"/>
                  </a:cubicBezTo>
                  <a:cubicBezTo>
                    <a:pt x="15421" y="10044"/>
                    <a:pt x="15359" y="9981"/>
                    <a:pt x="15275" y="9877"/>
                  </a:cubicBezTo>
                  <a:close/>
                  <a:moveTo>
                    <a:pt x="5587" y="8517"/>
                  </a:moveTo>
                  <a:cubicBezTo>
                    <a:pt x="5545" y="8370"/>
                    <a:pt x="5504" y="8224"/>
                    <a:pt x="5441" y="8056"/>
                  </a:cubicBezTo>
                  <a:cubicBezTo>
                    <a:pt x="5378" y="7889"/>
                    <a:pt x="5190" y="7784"/>
                    <a:pt x="4981" y="7826"/>
                  </a:cubicBezTo>
                  <a:cubicBezTo>
                    <a:pt x="4688" y="7889"/>
                    <a:pt x="4478" y="8203"/>
                    <a:pt x="4562" y="8454"/>
                  </a:cubicBezTo>
                  <a:cubicBezTo>
                    <a:pt x="4583" y="8579"/>
                    <a:pt x="4667" y="8684"/>
                    <a:pt x="4709" y="8831"/>
                  </a:cubicBezTo>
                  <a:cubicBezTo>
                    <a:pt x="4813" y="9040"/>
                    <a:pt x="5001" y="9103"/>
                    <a:pt x="5190" y="9061"/>
                  </a:cubicBezTo>
                  <a:cubicBezTo>
                    <a:pt x="5420" y="8998"/>
                    <a:pt x="5608" y="8768"/>
                    <a:pt x="5587" y="8517"/>
                  </a:cubicBezTo>
                  <a:close/>
                  <a:moveTo>
                    <a:pt x="13162" y="7157"/>
                  </a:moveTo>
                  <a:cubicBezTo>
                    <a:pt x="13162" y="7094"/>
                    <a:pt x="13141" y="6989"/>
                    <a:pt x="13099" y="6885"/>
                  </a:cubicBezTo>
                  <a:cubicBezTo>
                    <a:pt x="13036" y="6654"/>
                    <a:pt x="12848" y="6550"/>
                    <a:pt x="12576" y="6571"/>
                  </a:cubicBezTo>
                  <a:cubicBezTo>
                    <a:pt x="12388" y="6592"/>
                    <a:pt x="12220" y="6759"/>
                    <a:pt x="12220" y="7010"/>
                  </a:cubicBezTo>
                  <a:cubicBezTo>
                    <a:pt x="12220" y="7178"/>
                    <a:pt x="12241" y="7366"/>
                    <a:pt x="12325" y="7512"/>
                  </a:cubicBezTo>
                  <a:cubicBezTo>
                    <a:pt x="12408" y="7722"/>
                    <a:pt x="12639" y="7805"/>
                    <a:pt x="12848" y="7701"/>
                  </a:cubicBezTo>
                  <a:cubicBezTo>
                    <a:pt x="13057" y="7596"/>
                    <a:pt x="13162" y="7429"/>
                    <a:pt x="13162" y="71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Google Shape;2290;p74">
              <a:extLst>
                <a:ext uri="{FF2B5EF4-FFF2-40B4-BE49-F238E27FC236}">
                  <a16:creationId xmlns:a16="http://schemas.microsoft.com/office/drawing/2014/main" id="{3D9AB8E8-4BD4-AD49-A077-0CD6751B8A5C}"/>
                </a:ext>
              </a:extLst>
            </p:cNvPr>
            <p:cNvSpPr/>
            <p:nvPr/>
          </p:nvSpPr>
          <p:spPr>
            <a:xfrm>
              <a:off x="7392713" y="2349750"/>
              <a:ext cx="534100" cy="545600"/>
            </a:xfrm>
            <a:custGeom>
              <a:avLst/>
              <a:gdLst/>
              <a:ahLst/>
              <a:cxnLst/>
              <a:rect l="l" t="t" r="r" b="b"/>
              <a:pathLst>
                <a:path w="21364" h="21824" extrusionOk="0">
                  <a:moveTo>
                    <a:pt x="21363" y="12659"/>
                  </a:moveTo>
                  <a:lnTo>
                    <a:pt x="21363" y="14751"/>
                  </a:lnTo>
                  <a:cubicBezTo>
                    <a:pt x="21363" y="14981"/>
                    <a:pt x="21342" y="15191"/>
                    <a:pt x="21217" y="15400"/>
                  </a:cubicBezTo>
                  <a:cubicBezTo>
                    <a:pt x="21028" y="15714"/>
                    <a:pt x="20986" y="16049"/>
                    <a:pt x="20735" y="16362"/>
                  </a:cubicBezTo>
                  <a:cubicBezTo>
                    <a:pt x="20421" y="16781"/>
                    <a:pt x="20087" y="17157"/>
                    <a:pt x="19647" y="17429"/>
                  </a:cubicBezTo>
                  <a:cubicBezTo>
                    <a:pt x="19313" y="17639"/>
                    <a:pt x="19041" y="17953"/>
                    <a:pt x="18622" y="18036"/>
                  </a:cubicBezTo>
                  <a:cubicBezTo>
                    <a:pt x="18224" y="18455"/>
                    <a:pt x="17701" y="18538"/>
                    <a:pt x="17178" y="18622"/>
                  </a:cubicBezTo>
                  <a:cubicBezTo>
                    <a:pt x="16655" y="18685"/>
                    <a:pt x="16132" y="18790"/>
                    <a:pt x="15609" y="18894"/>
                  </a:cubicBezTo>
                  <a:cubicBezTo>
                    <a:pt x="15400" y="18957"/>
                    <a:pt x="15232" y="18999"/>
                    <a:pt x="15023" y="19082"/>
                  </a:cubicBezTo>
                  <a:cubicBezTo>
                    <a:pt x="14856" y="19145"/>
                    <a:pt x="14709" y="19208"/>
                    <a:pt x="14542" y="19271"/>
                  </a:cubicBezTo>
                  <a:cubicBezTo>
                    <a:pt x="14249" y="19375"/>
                    <a:pt x="13998" y="19501"/>
                    <a:pt x="13705" y="19606"/>
                  </a:cubicBezTo>
                  <a:cubicBezTo>
                    <a:pt x="13600" y="19668"/>
                    <a:pt x="13496" y="19710"/>
                    <a:pt x="13391" y="19731"/>
                  </a:cubicBezTo>
                  <a:cubicBezTo>
                    <a:pt x="12952" y="19878"/>
                    <a:pt x="12533" y="19982"/>
                    <a:pt x="12094" y="20087"/>
                  </a:cubicBezTo>
                  <a:cubicBezTo>
                    <a:pt x="11926" y="20129"/>
                    <a:pt x="11738" y="20150"/>
                    <a:pt x="11592" y="20233"/>
                  </a:cubicBezTo>
                  <a:cubicBezTo>
                    <a:pt x="11278" y="20359"/>
                    <a:pt x="10985" y="20547"/>
                    <a:pt x="10629" y="20568"/>
                  </a:cubicBezTo>
                  <a:cubicBezTo>
                    <a:pt x="10587" y="20568"/>
                    <a:pt x="10587" y="20568"/>
                    <a:pt x="10566" y="20610"/>
                  </a:cubicBezTo>
                  <a:cubicBezTo>
                    <a:pt x="10127" y="20861"/>
                    <a:pt x="9625" y="20986"/>
                    <a:pt x="9123" y="21133"/>
                  </a:cubicBezTo>
                  <a:cubicBezTo>
                    <a:pt x="8307" y="21342"/>
                    <a:pt x="7512" y="21614"/>
                    <a:pt x="6633" y="21656"/>
                  </a:cubicBezTo>
                  <a:cubicBezTo>
                    <a:pt x="6256" y="21656"/>
                    <a:pt x="5859" y="21719"/>
                    <a:pt x="5461" y="21761"/>
                  </a:cubicBezTo>
                  <a:cubicBezTo>
                    <a:pt x="5147" y="21782"/>
                    <a:pt x="4875" y="21823"/>
                    <a:pt x="4582" y="21719"/>
                  </a:cubicBezTo>
                  <a:cubicBezTo>
                    <a:pt x="4499" y="21698"/>
                    <a:pt x="4415" y="21698"/>
                    <a:pt x="4352" y="21719"/>
                  </a:cubicBezTo>
                  <a:cubicBezTo>
                    <a:pt x="3871" y="21823"/>
                    <a:pt x="3452" y="21656"/>
                    <a:pt x="2971" y="21656"/>
                  </a:cubicBezTo>
                  <a:cubicBezTo>
                    <a:pt x="2887" y="21656"/>
                    <a:pt x="2783" y="21593"/>
                    <a:pt x="2657" y="21551"/>
                  </a:cubicBezTo>
                  <a:cubicBezTo>
                    <a:pt x="2532" y="21489"/>
                    <a:pt x="2406" y="21405"/>
                    <a:pt x="2302" y="21447"/>
                  </a:cubicBezTo>
                  <a:cubicBezTo>
                    <a:pt x="1799" y="21489"/>
                    <a:pt x="1402" y="21175"/>
                    <a:pt x="963" y="21028"/>
                  </a:cubicBezTo>
                  <a:cubicBezTo>
                    <a:pt x="837" y="20966"/>
                    <a:pt x="732" y="20882"/>
                    <a:pt x="732" y="20735"/>
                  </a:cubicBezTo>
                  <a:cubicBezTo>
                    <a:pt x="732" y="20652"/>
                    <a:pt x="711" y="20547"/>
                    <a:pt x="649" y="20526"/>
                  </a:cubicBezTo>
                  <a:cubicBezTo>
                    <a:pt x="272" y="20254"/>
                    <a:pt x="293" y="19794"/>
                    <a:pt x="188" y="19396"/>
                  </a:cubicBezTo>
                  <a:cubicBezTo>
                    <a:pt x="84" y="19041"/>
                    <a:pt x="84" y="18643"/>
                    <a:pt x="21" y="18266"/>
                  </a:cubicBezTo>
                  <a:cubicBezTo>
                    <a:pt x="0" y="17932"/>
                    <a:pt x="105" y="17639"/>
                    <a:pt x="314" y="17388"/>
                  </a:cubicBezTo>
                  <a:cubicBezTo>
                    <a:pt x="439" y="17199"/>
                    <a:pt x="544" y="16990"/>
                    <a:pt x="690" y="16802"/>
                  </a:cubicBezTo>
                  <a:cubicBezTo>
                    <a:pt x="921" y="16530"/>
                    <a:pt x="1151" y="16258"/>
                    <a:pt x="1381" y="16007"/>
                  </a:cubicBezTo>
                  <a:cubicBezTo>
                    <a:pt x="1527" y="15860"/>
                    <a:pt x="1674" y="15756"/>
                    <a:pt x="1799" y="15609"/>
                  </a:cubicBezTo>
                  <a:cubicBezTo>
                    <a:pt x="2092" y="15295"/>
                    <a:pt x="2364" y="14919"/>
                    <a:pt x="2720" y="14688"/>
                  </a:cubicBezTo>
                  <a:cubicBezTo>
                    <a:pt x="2783" y="14668"/>
                    <a:pt x="2804" y="14605"/>
                    <a:pt x="2825" y="14563"/>
                  </a:cubicBezTo>
                  <a:cubicBezTo>
                    <a:pt x="3411" y="13831"/>
                    <a:pt x="4164" y="13287"/>
                    <a:pt x="4938" y="12784"/>
                  </a:cubicBezTo>
                  <a:cubicBezTo>
                    <a:pt x="5336" y="12554"/>
                    <a:pt x="5670" y="12261"/>
                    <a:pt x="5963" y="11885"/>
                  </a:cubicBezTo>
                  <a:cubicBezTo>
                    <a:pt x="6131" y="11675"/>
                    <a:pt x="6340" y="11529"/>
                    <a:pt x="6507" y="11320"/>
                  </a:cubicBezTo>
                  <a:cubicBezTo>
                    <a:pt x="6591" y="11236"/>
                    <a:pt x="6675" y="11194"/>
                    <a:pt x="6696" y="11111"/>
                  </a:cubicBezTo>
                  <a:cubicBezTo>
                    <a:pt x="6863" y="10713"/>
                    <a:pt x="7198" y="10462"/>
                    <a:pt x="7491" y="10148"/>
                  </a:cubicBezTo>
                  <a:cubicBezTo>
                    <a:pt x="7867" y="9730"/>
                    <a:pt x="8160" y="9248"/>
                    <a:pt x="8349" y="8704"/>
                  </a:cubicBezTo>
                  <a:cubicBezTo>
                    <a:pt x="8453" y="8390"/>
                    <a:pt x="8600" y="8118"/>
                    <a:pt x="8579" y="7784"/>
                  </a:cubicBezTo>
                  <a:lnTo>
                    <a:pt x="8579" y="7742"/>
                  </a:lnTo>
                  <a:cubicBezTo>
                    <a:pt x="8872" y="7010"/>
                    <a:pt x="8788" y="6235"/>
                    <a:pt x="8851" y="5482"/>
                  </a:cubicBezTo>
                  <a:cubicBezTo>
                    <a:pt x="8872" y="5189"/>
                    <a:pt x="8872" y="4917"/>
                    <a:pt x="8955" y="4645"/>
                  </a:cubicBezTo>
                  <a:cubicBezTo>
                    <a:pt x="8997" y="4436"/>
                    <a:pt x="9081" y="4206"/>
                    <a:pt x="9206" y="4017"/>
                  </a:cubicBezTo>
                  <a:cubicBezTo>
                    <a:pt x="9437" y="3704"/>
                    <a:pt x="9625" y="3390"/>
                    <a:pt x="9834" y="3076"/>
                  </a:cubicBezTo>
                  <a:cubicBezTo>
                    <a:pt x="10002" y="2846"/>
                    <a:pt x="10169" y="2616"/>
                    <a:pt x="10378" y="2427"/>
                  </a:cubicBezTo>
                  <a:cubicBezTo>
                    <a:pt x="10964" y="1925"/>
                    <a:pt x="11487" y="1381"/>
                    <a:pt x="12136" y="1004"/>
                  </a:cubicBezTo>
                  <a:cubicBezTo>
                    <a:pt x="12324" y="900"/>
                    <a:pt x="12470" y="774"/>
                    <a:pt x="12638" y="649"/>
                  </a:cubicBezTo>
                  <a:cubicBezTo>
                    <a:pt x="13077" y="314"/>
                    <a:pt x="13559" y="42"/>
                    <a:pt x="14123" y="21"/>
                  </a:cubicBezTo>
                  <a:cubicBezTo>
                    <a:pt x="14542" y="0"/>
                    <a:pt x="14981" y="63"/>
                    <a:pt x="15379" y="251"/>
                  </a:cubicBezTo>
                  <a:cubicBezTo>
                    <a:pt x="15965" y="523"/>
                    <a:pt x="16530" y="753"/>
                    <a:pt x="17011" y="1193"/>
                  </a:cubicBezTo>
                  <a:cubicBezTo>
                    <a:pt x="17053" y="1256"/>
                    <a:pt x="17116" y="1297"/>
                    <a:pt x="17178" y="1318"/>
                  </a:cubicBezTo>
                  <a:cubicBezTo>
                    <a:pt x="17429" y="1402"/>
                    <a:pt x="17597" y="1569"/>
                    <a:pt x="17701" y="1820"/>
                  </a:cubicBezTo>
                  <a:cubicBezTo>
                    <a:pt x="17743" y="1883"/>
                    <a:pt x="17764" y="1925"/>
                    <a:pt x="17806" y="1946"/>
                  </a:cubicBezTo>
                  <a:cubicBezTo>
                    <a:pt x="18078" y="2113"/>
                    <a:pt x="18204" y="2364"/>
                    <a:pt x="18371" y="2574"/>
                  </a:cubicBezTo>
                  <a:cubicBezTo>
                    <a:pt x="18894" y="3201"/>
                    <a:pt x="19229" y="3913"/>
                    <a:pt x="19647" y="4603"/>
                  </a:cubicBezTo>
                  <a:cubicBezTo>
                    <a:pt x="19752" y="4771"/>
                    <a:pt x="19836" y="4959"/>
                    <a:pt x="19898" y="5168"/>
                  </a:cubicBezTo>
                  <a:cubicBezTo>
                    <a:pt x="19961" y="5294"/>
                    <a:pt x="20003" y="5461"/>
                    <a:pt x="20087" y="5587"/>
                  </a:cubicBezTo>
                  <a:cubicBezTo>
                    <a:pt x="20463" y="6089"/>
                    <a:pt x="20589" y="6696"/>
                    <a:pt x="20735" y="7261"/>
                  </a:cubicBezTo>
                  <a:cubicBezTo>
                    <a:pt x="20840" y="7658"/>
                    <a:pt x="20840" y="8098"/>
                    <a:pt x="20986" y="8495"/>
                  </a:cubicBezTo>
                  <a:cubicBezTo>
                    <a:pt x="21154" y="9039"/>
                    <a:pt x="21133" y="9646"/>
                    <a:pt x="21300" y="10211"/>
                  </a:cubicBezTo>
                  <a:cubicBezTo>
                    <a:pt x="21342" y="10378"/>
                    <a:pt x="21321" y="10567"/>
                    <a:pt x="21321" y="10713"/>
                  </a:cubicBezTo>
                  <a:cubicBezTo>
                    <a:pt x="21363" y="11341"/>
                    <a:pt x="21363" y="11989"/>
                    <a:pt x="21363" y="12659"/>
                  </a:cubicBezTo>
                  <a:close/>
                </a:path>
              </a:pathLst>
            </a:custGeom>
            <a:solidFill>
              <a:srgbClr val="2E6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Google Shape;2291;p74">
              <a:extLst>
                <a:ext uri="{FF2B5EF4-FFF2-40B4-BE49-F238E27FC236}">
                  <a16:creationId xmlns:a16="http://schemas.microsoft.com/office/drawing/2014/main" id="{FC09898E-655A-AF42-83D3-E6558D2C3839}"/>
                </a:ext>
              </a:extLst>
            </p:cNvPr>
            <p:cNvSpPr/>
            <p:nvPr/>
          </p:nvSpPr>
          <p:spPr>
            <a:xfrm>
              <a:off x="6906738" y="1494475"/>
              <a:ext cx="706200" cy="422700"/>
            </a:xfrm>
            <a:custGeom>
              <a:avLst/>
              <a:gdLst/>
              <a:ahLst/>
              <a:cxnLst/>
              <a:rect l="l" t="t" r="r" b="b"/>
              <a:pathLst>
                <a:path w="28248" h="16908" extrusionOk="0">
                  <a:moveTo>
                    <a:pt x="23435" y="880"/>
                  </a:moveTo>
                  <a:cubicBezTo>
                    <a:pt x="23519" y="1382"/>
                    <a:pt x="23394" y="1738"/>
                    <a:pt x="23017" y="2031"/>
                  </a:cubicBezTo>
                  <a:cubicBezTo>
                    <a:pt x="22787" y="2240"/>
                    <a:pt x="22557" y="2449"/>
                    <a:pt x="22285" y="2658"/>
                  </a:cubicBezTo>
                  <a:cubicBezTo>
                    <a:pt x="21971" y="2909"/>
                    <a:pt x="21762" y="3265"/>
                    <a:pt x="21510" y="3537"/>
                  </a:cubicBezTo>
                  <a:cubicBezTo>
                    <a:pt x="21615" y="3851"/>
                    <a:pt x="21762" y="3997"/>
                    <a:pt x="22117" y="3997"/>
                  </a:cubicBezTo>
                  <a:cubicBezTo>
                    <a:pt x="23498" y="3956"/>
                    <a:pt x="23310" y="3914"/>
                    <a:pt x="24356" y="4541"/>
                  </a:cubicBezTo>
                  <a:cubicBezTo>
                    <a:pt x="24858" y="4855"/>
                    <a:pt x="25319" y="5190"/>
                    <a:pt x="25821" y="5525"/>
                  </a:cubicBezTo>
                  <a:cubicBezTo>
                    <a:pt x="25925" y="5609"/>
                    <a:pt x="26009" y="5713"/>
                    <a:pt x="26093" y="5818"/>
                  </a:cubicBezTo>
                  <a:cubicBezTo>
                    <a:pt x="26448" y="6341"/>
                    <a:pt x="26825" y="6906"/>
                    <a:pt x="27181" y="7429"/>
                  </a:cubicBezTo>
                  <a:cubicBezTo>
                    <a:pt x="27913" y="8475"/>
                    <a:pt x="28227" y="9647"/>
                    <a:pt x="28227" y="10902"/>
                  </a:cubicBezTo>
                  <a:cubicBezTo>
                    <a:pt x="28227" y="11007"/>
                    <a:pt x="28248" y="11132"/>
                    <a:pt x="28206" y="11237"/>
                  </a:cubicBezTo>
                  <a:cubicBezTo>
                    <a:pt x="28039" y="11572"/>
                    <a:pt x="28122" y="11927"/>
                    <a:pt x="28122" y="12241"/>
                  </a:cubicBezTo>
                  <a:cubicBezTo>
                    <a:pt x="28122" y="12764"/>
                    <a:pt x="28122" y="13308"/>
                    <a:pt x="28080" y="13832"/>
                  </a:cubicBezTo>
                  <a:cubicBezTo>
                    <a:pt x="28039" y="14271"/>
                    <a:pt x="27892" y="14396"/>
                    <a:pt x="27390" y="14501"/>
                  </a:cubicBezTo>
                  <a:cubicBezTo>
                    <a:pt x="27264" y="14376"/>
                    <a:pt x="27285" y="14187"/>
                    <a:pt x="27264" y="14041"/>
                  </a:cubicBezTo>
                  <a:cubicBezTo>
                    <a:pt x="27244" y="13957"/>
                    <a:pt x="27202" y="13852"/>
                    <a:pt x="27181" y="13769"/>
                  </a:cubicBezTo>
                  <a:cubicBezTo>
                    <a:pt x="27160" y="13748"/>
                    <a:pt x="27097" y="13727"/>
                    <a:pt x="27055" y="13706"/>
                  </a:cubicBezTo>
                  <a:cubicBezTo>
                    <a:pt x="27034" y="13706"/>
                    <a:pt x="26972" y="13727"/>
                    <a:pt x="26951" y="13748"/>
                  </a:cubicBezTo>
                  <a:cubicBezTo>
                    <a:pt x="26930" y="13769"/>
                    <a:pt x="26888" y="13811"/>
                    <a:pt x="26888" y="13852"/>
                  </a:cubicBezTo>
                  <a:cubicBezTo>
                    <a:pt x="26846" y="14187"/>
                    <a:pt x="26679" y="14501"/>
                    <a:pt x="26574" y="14815"/>
                  </a:cubicBezTo>
                  <a:cubicBezTo>
                    <a:pt x="26469" y="15129"/>
                    <a:pt x="26260" y="15380"/>
                    <a:pt x="26030" y="15652"/>
                  </a:cubicBezTo>
                  <a:cubicBezTo>
                    <a:pt x="25737" y="15652"/>
                    <a:pt x="25402" y="15694"/>
                    <a:pt x="25088" y="15652"/>
                  </a:cubicBezTo>
                  <a:cubicBezTo>
                    <a:pt x="24963" y="15652"/>
                    <a:pt x="24837" y="15610"/>
                    <a:pt x="24733" y="15547"/>
                  </a:cubicBezTo>
                  <a:cubicBezTo>
                    <a:pt x="24544" y="15484"/>
                    <a:pt x="24377" y="15380"/>
                    <a:pt x="24210" y="15317"/>
                  </a:cubicBezTo>
                  <a:cubicBezTo>
                    <a:pt x="23917" y="15233"/>
                    <a:pt x="23707" y="15066"/>
                    <a:pt x="23540" y="14815"/>
                  </a:cubicBezTo>
                  <a:cubicBezTo>
                    <a:pt x="23331" y="14564"/>
                    <a:pt x="23101" y="14292"/>
                    <a:pt x="22891" y="14041"/>
                  </a:cubicBezTo>
                  <a:cubicBezTo>
                    <a:pt x="22745" y="13873"/>
                    <a:pt x="22578" y="13727"/>
                    <a:pt x="22473" y="13518"/>
                  </a:cubicBezTo>
                  <a:cubicBezTo>
                    <a:pt x="22389" y="13350"/>
                    <a:pt x="22243" y="13225"/>
                    <a:pt x="22075" y="13099"/>
                  </a:cubicBezTo>
                  <a:cubicBezTo>
                    <a:pt x="21950" y="12974"/>
                    <a:pt x="21762" y="12974"/>
                    <a:pt x="21615" y="13036"/>
                  </a:cubicBezTo>
                  <a:cubicBezTo>
                    <a:pt x="21448" y="13120"/>
                    <a:pt x="21385" y="13308"/>
                    <a:pt x="21406" y="13497"/>
                  </a:cubicBezTo>
                  <a:cubicBezTo>
                    <a:pt x="21427" y="13622"/>
                    <a:pt x="21490" y="13748"/>
                    <a:pt x="21552" y="13852"/>
                  </a:cubicBezTo>
                  <a:cubicBezTo>
                    <a:pt x="21762" y="14062"/>
                    <a:pt x="21720" y="14292"/>
                    <a:pt x="21699" y="14564"/>
                  </a:cubicBezTo>
                  <a:lnTo>
                    <a:pt x="21301" y="14648"/>
                  </a:lnTo>
                  <a:cubicBezTo>
                    <a:pt x="20653" y="14668"/>
                    <a:pt x="19962" y="14668"/>
                    <a:pt x="19313" y="14480"/>
                  </a:cubicBezTo>
                  <a:cubicBezTo>
                    <a:pt x="18707" y="14313"/>
                    <a:pt x="18100" y="14124"/>
                    <a:pt x="17619" y="13727"/>
                  </a:cubicBezTo>
                  <a:cubicBezTo>
                    <a:pt x="16572" y="12890"/>
                    <a:pt x="15568" y="12032"/>
                    <a:pt x="14857" y="10798"/>
                  </a:cubicBezTo>
                  <a:cubicBezTo>
                    <a:pt x="14899" y="10505"/>
                    <a:pt x="14961" y="10170"/>
                    <a:pt x="14815" y="9751"/>
                  </a:cubicBezTo>
                  <a:cubicBezTo>
                    <a:pt x="14585" y="10065"/>
                    <a:pt x="14376" y="10358"/>
                    <a:pt x="14124" y="10609"/>
                  </a:cubicBezTo>
                  <a:cubicBezTo>
                    <a:pt x="13915" y="10881"/>
                    <a:pt x="13685" y="11132"/>
                    <a:pt x="13476" y="11404"/>
                  </a:cubicBezTo>
                  <a:cubicBezTo>
                    <a:pt x="12953" y="12032"/>
                    <a:pt x="12409" y="12618"/>
                    <a:pt x="11886" y="13246"/>
                  </a:cubicBezTo>
                  <a:cubicBezTo>
                    <a:pt x="11697" y="13455"/>
                    <a:pt x="11509" y="13664"/>
                    <a:pt x="11279" y="13852"/>
                  </a:cubicBezTo>
                  <a:cubicBezTo>
                    <a:pt x="10986" y="14062"/>
                    <a:pt x="10714" y="14292"/>
                    <a:pt x="10421" y="14501"/>
                  </a:cubicBezTo>
                  <a:lnTo>
                    <a:pt x="9710" y="14982"/>
                  </a:lnTo>
                  <a:cubicBezTo>
                    <a:pt x="9249" y="15233"/>
                    <a:pt x="9249" y="15233"/>
                    <a:pt x="8622" y="15171"/>
                  </a:cubicBezTo>
                  <a:cubicBezTo>
                    <a:pt x="8475" y="14920"/>
                    <a:pt x="8538" y="14689"/>
                    <a:pt x="8642" y="14459"/>
                  </a:cubicBezTo>
                  <a:cubicBezTo>
                    <a:pt x="8998" y="13643"/>
                    <a:pt x="9354" y="12806"/>
                    <a:pt x="9877" y="12095"/>
                  </a:cubicBezTo>
                  <a:cubicBezTo>
                    <a:pt x="10002" y="11886"/>
                    <a:pt x="10149" y="11676"/>
                    <a:pt x="10254" y="11467"/>
                  </a:cubicBezTo>
                  <a:cubicBezTo>
                    <a:pt x="10358" y="11258"/>
                    <a:pt x="10421" y="11049"/>
                    <a:pt x="10463" y="10839"/>
                  </a:cubicBezTo>
                  <a:cubicBezTo>
                    <a:pt x="10400" y="10714"/>
                    <a:pt x="10295" y="10714"/>
                    <a:pt x="10212" y="10798"/>
                  </a:cubicBezTo>
                  <a:cubicBezTo>
                    <a:pt x="10023" y="10944"/>
                    <a:pt x="9835" y="11132"/>
                    <a:pt x="9710" y="11342"/>
                  </a:cubicBezTo>
                  <a:cubicBezTo>
                    <a:pt x="9396" y="11781"/>
                    <a:pt x="9082" y="12262"/>
                    <a:pt x="8768" y="12702"/>
                  </a:cubicBezTo>
                  <a:cubicBezTo>
                    <a:pt x="8663" y="12869"/>
                    <a:pt x="8538" y="12995"/>
                    <a:pt x="8412" y="13120"/>
                  </a:cubicBezTo>
                  <a:cubicBezTo>
                    <a:pt x="7701" y="13706"/>
                    <a:pt x="7010" y="14292"/>
                    <a:pt x="6466" y="15024"/>
                  </a:cubicBezTo>
                  <a:cubicBezTo>
                    <a:pt x="6383" y="15129"/>
                    <a:pt x="6278" y="15233"/>
                    <a:pt x="6173" y="15296"/>
                  </a:cubicBezTo>
                  <a:cubicBezTo>
                    <a:pt x="5588" y="15715"/>
                    <a:pt x="4960" y="16133"/>
                    <a:pt x="4353" y="16552"/>
                  </a:cubicBezTo>
                  <a:cubicBezTo>
                    <a:pt x="4123" y="16698"/>
                    <a:pt x="3872" y="16782"/>
                    <a:pt x="3621" y="16782"/>
                  </a:cubicBezTo>
                  <a:cubicBezTo>
                    <a:pt x="2888" y="16803"/>
                    <a:pt x="2156" y="16865"/>
                    <a:pt x="1340" y="16907"/>
                  </a:cubicBezTo>
                  <a:cubicBezTo>
                    <a:pt x="775" y="16363"/>
                    <a:pt x="378" y="15694"/>
                    <a:pt x="315" y="14815"/>
                  </a:cubicBezTo>
                  <a:cubicBezTo>
                    <a:pt x="294" y="14376"/>
                    <a:pt x="210" y="13936"/>
                    <a:pt x="85" y="13497"/>
                  </a:cubicBezTo>
                  <a:cubicBezTo>
                    <a:pt x="43" y="13350"/>
                    <a:pt x="1" y="13204"/>
                    <a:pt x="1" y="13036"/>
                  </a:cubicBezTo>
                  <a:cubicBezTo>
                    <a:pt x="1" y="12597"/>
                    <a:pt x="43" y="12137"/>
                    <a:pt x="85" y="11676"/>
                  </a:cubicBezTo>
                  <a:cubicBezTo>
                    <a:pt x="106" y="11342"/>
                    <a:pt x="315" y="11091"/>
                    <a:pt x="524" y="10839"/>
                  </a:cubicBezTo>
                  <a:cubicBezTo>
                    <a:pt x="691" y="10672"/>
                    <a:pt x="796" y="10484"/>
                    <a:pt x="901" y="10295"/>
                  </a:cubicBezTo>
                  <a:cubicBezTo>
                    <a:pt x="1194" y="9772"/>
                    <a:pt x="1466" y="9228"/>
                    <a:pt x="1759" y="8705"/>
                  </a:cubicBezTo>
                  <a:cubicBezTo>
                    <a:pt x="1884" y="8475"/>
                    <a:pt x="2072" y="8266"/>
                    <a:pt x="2240" y="8057"/>
                  </a:cubicBezTo>
                  <a:cubicBezTo>
                    <a:pt x="3014" y="7052"/>
                    <a:pt x="3956" y="6236"/>
                    <a:pt x="4981" y="5504"/>
                  </a:cubicBezTo>
                  <a:cubicBezTo>
                    <a:pt x="5420" y="5169"/>
                    <a:pt x="5943" y="4876"/>
                    <a:pt x="6445" y="4646"/>
                  </a:cubicBezTo>
                  <a:cubicBezTo>
                    <a:pt x="7115" y="4332"/>
                    <a:pt x="7826" y="4039"/>
                    <a:pt x="8559" y="3809"/>
                  </a:cubicBezTo>
                  <a:cubicBezTo>
                    <a:pt x="8956" y="3684"/>
                    <a:pt x="9375" y="3600"/>
                    <a:pt x="9772" y="3516"/>
                  </a:cubicBezTo>
                  <a:cubicBezTo>
                    <a:pt x="10546" y="3370"/>
                    <a:pt x="11342" y="3244"/>
                    <a:pt x="12116" y="3098"/>
                  </a:cubicBezTo>
                  <a:cubicBezTo>
                    <a:pt x="12409" y="3056"/>
                    <a:pt x="12702" y="3056"/>
                    <a:pt x="12953" y="3035"/>
                  </a:cubicBezTo>
                  <a:cubicBezTo>
                    <a:pt x="13497" y="2993"/>
                    <a:pt x="14062" y="2993"/>
                    <a:pt x="14606" y="2993"/>
                  </a:cubicBezTo>
                  <a:cubicBezTo>
                    <a:pt x="14961" y="2993"/>
                    <a:pt x="15338" y="3035"/>
                    <a:pt x="15673" y="3056"/>
                  </a:cubicBezTo>
                  <a:cubicBezTo>
                    <a:pt x="15987" y="3077"/>
                    <a:pt x="16300" y="3181"/>
                    <a:pt x="16593" y="3307"/>
                  </a:cubicBezTo>
                  <a:cubicBezTo>
                    <a:pt x="16949" y="3495"/>
                    <a:pt x="17326" y="3621"/>
                    <a:pt x="17681" y="3788"/>
                  </a:cubicBezTo>
                  <a:cubicBezTo>
                    <a:pt x="17744" y="3809"/>
                    <a:pt x="17786" y="3809"/>
                    <a:pt x="17849" y="3809"/>
                  </a:cubicBezTo>
                  <a:cubicBezTo>
                    <a:pt x="17974" y="3809"/>
                    <a:pt x="18100" y="3704"/>
                    <a:pt x="18142" y="3579"/>
                  </a:cubicBezTo>
                  <a:cubicBezTo>
                    <a:pt x="18163" y="3453"/>
                    <a:pt x="18142" y="3349"/>
                    <a:pt x="18058" y="3265"/>
                  </a:cubicBezTo>
                  <a:cubicBezTo>
                    <a:pt x="17974" y="3181"/>
                    <a:pt x="17870" y="3140"/>
                    <a:pt x="17765" y="3077"/>
                  </a:cubicBezTo>
                  <a:cubicBezTo>
                    <a:pt x="17263" y="2763"/>
                    <a:pt x="16782" y="2449"/>
                    <a:pt x="16300" y="2114"/>
                  </a:cubicBezTo>
                  <a:cubicBezTo>
                    <a:pt x="16217" y="2052"/>
                    <a:pt x="16175" y="1989"/>
                    <a:pt x="16091" y="1926"/>
                  </a:cubicBezTo>
                  <a:cubicBezTo>
                    <a:pt x="15903" y="1717"/>
                    <a:pt x="15694" y="1507"/>
                    <a:pt x="15443" y="1382"/>
                  </a:cubicBezTo>
                  <a:cubicBezTo>
                    <a:pt x="15171" y="1256"/>
                    <a:pt x="15108" y="1047"/>
                    <a:pt x="15129" y="775"/>
                  </a:cubicBezTo>
                  <a:lnTo>
                    <a:pt x="15129" y="733"/>
                  </a:lnTo>
                  <a:cubicBezTo>
                    <a:pt x="15129" y="147"/>
                    <a:pt x="15317" y="1"/>
                    <a:pt x="15861" y="106"/>
                  </a:cubicBezTo>
                  <a:cubicBezTo>
                    <a:pt x="16468" y="231"/>
                    <a:pt x="17033" y="419"/>
                    <a:pt x="17472" y="880"/>
                  </a:cubicBezTo>
                  <a:cubicBezTo>
                    <a:pt x="17535" y="943"/>
                    <a:pt x="17577" y="1005"/>
                    <a:pt x="17640" y="1047"/>
                  </a:cubicBezTo>
                  <a:cubicBezTo>
                    <a:pt x="18163" y="1382"/>
                    <a:pt x="18560" y="1884"/>
                    <a:pt x="18895" y="2407"/>
                  </a:cubicBezTo>
                  <a:cubicBezTo>
                    <a:pt x="19021" y="2575"/>
                    <a:pt x="19104" y="2784"/>
                    <a:pt x="19209" y="2993"/>
                  </a:cubicBezTo>
                  <a:cubicBezTo>
                    <a:pt x="19230" y="3056"/>
                    <a:pt x="19334" y="3140"/>
                    <a:pt x="19397" y="3140"/>
                  </a:cubicBezTo>
                  <a:cubicBezTo>
                    <a:pt x="19460" y="3098"/>
                    <a:pt x="19544" y="3056"/>
                    <a:pt x="19627" y="2993"/>
                  </a:cubicBezTo>
                  <a:cubicBezTo>
                    <a:pt x="19648" y="2993"/>
                    <a:pt x="19648" y="2972"/>
                    <a:pt x="19648" y="2951"/>
                  </a:cubicBezTo>
                  <a:cubicBezTo>
                    <a:pt x="19627" y="2533"/>
                    <a:pt x="19941" y="2261"/>
                    <a:pt x="20150" y="1947"/>
                  </a:cubicBezTo>
                  <a:cubicBezTo>
                    <a:pt x="20276" y="1780"/>
                    <a:pt x="20402" y="1633"/>
                    <a:pt x="20590" y="1528"/>
                  </a:cubicBezTo>
                  <a:cubicBezTo>
                    <a:pt x="20674" y="1507"/>
                    <a:pt x="20715" y="1466"/>
                    <a:pt x="20778" y="1403"/>
                  </a:cubicBezTo>
                  <a:cubicBezTo>
                    <a:pt x="21343" y="859"/>
                    <a:pt x="22117" y="796"/>
                    <a:pt x="22808" y="671"/>
                  </a:cubicBezTo>
                  <a:cubicBezTo>
                    <a:pt x="23059" y="566"/>
                    <a:pt x="23226" y="754"/>
                    <a:pt x="23435" y="880"/>
                  </a:cubicBezTo>
                  <a:close/>
                </a:path>
              </a:pathLst>
            </a:custGeom>
            <a:solidFill>
              <a:srgbClr val="2E6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Google Shape;2292;p74">
              <a:extLst>
                <a:ext uri="{FF2B5EF4-FFF2-40B4-BE49-F238E27FC236}">
                  <a16:creationId xmlns:a16="http://schemas.microsoft.com/office/drawing/2014/main" id="{9CA2DBDF-1855-AD49-9427-A0A688C46161}"/>
                </a:ext>
              </a:extLst>
            </p:cNvPr>
            <p:cNvSpPr/>
            <p:nvPr/>
          </p:nvSpPr>
          <p:spPr>
            <a:xfrm>
              <a:off x="4841588" y="2747300"/>
              <a:ext cx="458775" cy="505325"/>
            </a:xfrm>
            <a:custGeom>
              <a:avLst/>
              <a:gdLst/>
              <a:ahLst/>
              <a:cxnLst/>
              <a:rect l="l" t="t" r="r" b="b"/>
              <a:pathLst>
                <a:path w="18351" h="20213" extrusionOk="0">
                  <a:moveTo>
                    <a:pt x="1193" y="544"/>
                  </a:moveTo>
                  <a:cubicBezTo>
                    <a:pt x="1361" y="565"/>
                    <a:pt x="1402" y="565"/>
                    <a:pt x="1486" y="586"/>
                  </a:cubicBezTo>
                  <a:cubicBezTo>
                    <a:pt x="2198" y="795"/>
                    <a:pt x="2888" y="795"/>
                    <a:pt x="3620" y="795"/>
                  </a:cubicBezTo>
                  <a:cubicBezTo>
                    <a:pt x="4081" y="795"/>
                    <a:pt x="4541" y="837"/>
                    <a:pt x="4980" y="879"/>
                  </a:cubicBezTo>
                  <a:cubicBezTo>
                    <a:pt x="5775" y="983"/>
                    <a:pt x="6571" y="963"/>
                    <a:pt x="7366" y="963"/>
                  </a:cubicBezTo>
                  <a:cubicBezTo>
                    <a:pt x="7596" y="963"/>
                    <a:pt x="7868" y="879"/>
                    <a:pt x="8098" y="816"/>
                  </a:cubicBezTo>
                  <a:cubicBezTo>
                    <a:pt x="8914" y="670"/>
                    <a:pt x="9688" y="502"/>
                    <a:pt x="10504" y="356"/>
                  </a:cubicBezTo>
                  <a:cubicBezTo>
                    <a:pt x="10797" y="293"/>
                    <a:pt x="11048" y="209"/>
                    <a:pt x="11320" y="126"/>
                  </a:cubicBezTo>
                  <a:cubicBezTo>
                    <a:pt x="11446" y="105"/>
                    <a:pt x="11571" y="42"/>
                    <a:pt x="11697" y="0"/>
                  </a:cubicBezTo>
                  <a:cubicBezTo>
                    <a:pt x="11781" y="126"/>
                    <a:pt x="11864" y="230"/>
                    <a:pt x="11927" y="335"/>
                  </a:cubicBezTo>
                  <a:cubicBezTo>
                    <a:pt x="12199" y="858"/>
                    <a:pt x="12471" y="1381"/>
                    <a:pt x="12743" y="1904"/>
                  </a:cubicBezTo>
                  <a:cubicBezTo>
                    <a:pt x="12848" y="2113"/>
                    <a:pt x="12994" y="2302"/>
                    <a:pt x="13057" y="2490"/>
                  </a:cubicBezTo>
                  <a:cubicBezTo>
                    <a:pt x="13413" y="3390"/>
                    <a:pt x="13852" y="4227"/>
                    <a:pt x="14291" y="5064"/>
                  </a:cubicBezTo>
                  <a:cubicBezTo>
                    <a:pt x="14375" y="5210"/>
                    <a:pt x="14459" y="5398"/>
                    <a:pt x="14563" y="5608"/>
                  </a:cubicBezTo>
                  <a:cubicBezTo>
                    <a:pt x="14417" y="5608"/>
                    <a:pt x="14312" y="5629"/>
                    <a:pt x="14250" y="5629"/>
                  </a:cubicBezTo>
                  <a:cubicBezTo>
                    <a:pt x="13664" y="5608"/>
                    <a:pt x="13120" y="5566"/>
                    <a:pt x="12576" y="5398"/>
                  </a:cubicBezTo>
                  <a:cubicBezTo>
                    <a:pt x="12366" y="5356"/>
                    <a:pt x="12115" y="5336"/>
                    <a:pt x="11885" y="5273"/>
                  </a:cubicBezTo>
                  <a:cubicBezTo>
                    <a:pt x="11592" y="5210"/>
                    <a:pt x="11341" y="5147"/>
                    <a:pt x="11069" y="5064"/>
                  </a:cubicBezTo>
                  <a:cubicBezTo>
                    <a:pt x="10860" y="5001"/>
                    <a:pt x="10630" y="4917"/>
                    <a:pt x="10421" y="4917"/>
                  </a:cubicBezTo>
                  <a:cubicBezTo>
                    <a:pt x="9751" y="4854"/>
                    <a:pt x="9144" y="4561"/>
                    <a:pt x="8558" y="4248"/>
                  </a:cubicBezTo>
                  <a:cubicBezTo>
                    <a:pt x="8014" y="3934"/>
                    <a:pt x="7491" y="3620"/>
                    <a:pt x="7094" y="3097"/>
                  </a:cubicBezTo>
                  <a:cubicBezTo>
                    <a:pt x="6989" y="2971"/>
                    <a:pt x="6863" y="2846"/>
                    <a:pt x="6654" y="2908"/>
                  </a:cubicBezTo>
                  <a:cubicBezTo>
                    <a:pt x="6508" y="2971"/>
                    <a:pt x="6487" y="3201"/>
                    <a:pt x="6571" y="3411"/>
                  </a:cubicBezTo>
                  <a:cubicBezTo>
                    <a:pt x="6759" y="3724"/>
                    <a:pt x="6947" y="4017"/>
                    <a:pt x="7240" y="4248"/>
                  </a:cubicBezTo>
                  <a:cubicBezTo>
                    <a:pt x="7889" y="4833"/>
                    <a:pt x="8642" y="5273"/>
                    <a:pt x="9479" y="5566"/>
                  </a:cubicBezTo>
                  <a:cubicBezTo>
                    <a:pt x="9667" y="5629"/>
                    <a:pt x="9876" y="5691"/>
                    <a:pt x="10086" y="5712"/>
                  </a:cubicBezTo>
                  <a:cubicBezTo>
                    <a:pt x="10400" y="5754"/>
                    <a:pt x="10693" y="5796"/>
                    <a:pt x="10944" y="5963"/>
                  </a:cubicBezTo>
                  <a:cubicBezTo>
                    <a:pt x="10985" y="5984"/>
                    <a:pt x="11027" y="5984"/>
                    <a:pt x="11048" y="5984"/>
                  </a:cubicBezTo>
                  <a:cubicBezTo>
                    <a:pt x="11822" y="6131"/>
                    <a:pt x="12576" y="6298"/>
                    <a:pt x="13329" y="6424"/>
                  </a:cubicBezTo>
                  <a:cubicBezTo>
                    <a:pt x="13831" y="6507"/>
                    <a:pt x="14354" y="6549"/>
                    <a:pt x="14856" y="6612"/>
                  </a:cubicBezTo>
                  <a:cubicBezTo>
                    <a:pt x="14961" y="6612"/>
                    <a:pt x="15024" y="6654"/>
                    <a:pt x="15128" y="6696"/>
                  </a:cubicBezTo>
                  <a:cubicBezTo>
                    <a:pt x="15317" y="7072"/>
                    <a:pt x="15484" y="7491"/>
                    <a:pt x="15651" y="7888"/>
                  </a:cubicBezTo>
                  <a:cubicBezTo>
                    <a:pt x="16216" y="9144"/>
                    <a:pt x="16739" y="10399"/>
                    <a:pt x="17283" y="11655"/>
                  </a:cubicBezTo>
                  <a:cubicBezTo>
                    <a:pt x="17367" y="11843"/>
                    <a:pt x="17430" y="12052"/>
                    <a:pt x="17493" y="12240"/>
                  </a:cubicBezTo>
                  <a:cubicBezTo>
                    <a:pt x="17639" y="12763"/>
                    <a:pt x="17807" y="13245"/>
                    <a:pt x="18058" y="13726"/>
                  </a:cubicBezTo>
                  <a:cubicBezTo>
                    <a:pt x="18204" y="13956"/>
                    <a:pt x="18246" y="14249"/>
                    <a:pt x="18351" y="14542"/>
                  </a:cubicBezTo>
                  <a:cubicBezTo>
                    <a:pt x="17974" y="14960"/>
                    <a:pt x="17702" y="15400"/>
                    <a:pt x="17325" y="15756"/>
                  </a:cubicBezTo>
                  <a:cubicBezTo>
                    <a:pt x="16907" y="16153"/>
                    <a:pt x="16447" y="16467"/>
                    <a:pt x="15944" y="16739"/>
                  </a:cubicBezTo>
                  <a:cubicBezTo>
                    <a:pt x="15442" y="16990"/>
                    <a:pt x="14919" y="17220"/>
                    <a:pt x="14396" y="17471"/>
                  </a:cubicBezTo>
                  <a:cubicBezTo>
                    <a:pt x="14312" y="17513"/>
                    <a:pt x="14208" y="17534"/>
                    <a:pt x="14145" y="17576"/>
                  </a:cubicBezTo>
                  <a:cubicBezTo>
                    <a:pt x="13664" y="17890"/>
                    <a:pt x="13203" y="18204"/>
                    <a:pt x="12701" y="18476"/>
                  </a:cubicBezTo>
                  <a:cubicBezTo>
                    <a:pt x="12471" y="18622"/>
                    <a:pt x="12220" y="18727"/>
                    <a:pt x="11969" y="18831"/>
                  </a:cubicBezTo>
                  <a:cubicBezTo>
                    <a:pt x="11153" y="19082"/>
                    <a:pt x="10337" y="19375"/>
                    <a:pt x="9542" y="19605"/>
                  </a:cubicBezTo>
                  <a:cubicBezTo>
                    <a:pt x="8977" y="19773"/>
                    <a:pt x="8454" y="19898"/>
                    <a:pt x="7868" y="19898"/>
                  </a:cubicBezTo>
                  <a:cubicBezTo>
                    <a:pt x="7282" y="19898"/>
                    <a:pt x="6675" y="20003"/>
                    <a:pt x="6131" y="20149"/>
                  </a:cubicBezTo>
                  <a:cubicBezTo>
                    <a:pt x="5985" y="20212"/>
                    <a:pt x="5796" y="20212"/>
                    <a:pt x="5629" y="20212"/>
                  </a:cubicBezTo>
                  <a:lnTo>
                    <a:pt x="3118" y="20212"/>
                  </a:lnTo>
                  <a:cubicBezTo>
                    <a:pt x="2783" y="20212"/>
                    <a:pt x="2490" y="20149"/>
                    <a:pt x="2177" y="19919"/>
                  </a:cubicBezTo>
                  <a:cubicBezTo>
                    <a:pt x="2239" y="19501"/>
                    <a:pt x="2009" y="19103"/>
                    <a:pt x="1863" y="18727"/>
                  </a:cubicBezTo>
                  <a:cubicBezTo>
                    <a:pt x="1821" y="18559"/>
                    <a:pt x="1758" y="18434"/>
                    <a:pt x="1758" y="18266"/>
                  </a:cubicBezTo>
                  <a:cubicBezTo>
                    <a:pt x="1800" y="17848"/>
                    <a:pt x="1633" y="17492"/>
                    <a:pt x="1528" y="17116"/>
                  </a:cubicBezTo>
                  <a:cubicBezTo>
                    <a:pt x="1423" y="16676"/>
                    <a:pt x="1319" y="16216"/>
                    <a:pt x="1214" y="15756"/>
                  </a:cubicBezTo>
                  <a:cubicBezTo>
                    <a:pt x="1109" y="15295"/>
                    <a:pt x="1068" y="14856"/>
                    <a:pt x="1068" y="14375"/>
                  </a:cubicBezTo>
                  <a:cubicBezTo>
                    <a:pt x="1068" y="14270"/>
                    <a:pt x="1005" y="14165"/>
                    <a:pt x="984" y="14040"/>
                  </a:cubicBezTo>
                  <a:cubicBezTo>
                    <a:pt x="963" y="13935"/>
                    <a:pt x="900" y="13851"/>
                    <a:pt x="921" y="13747"/>
                  </a:cubicBezTo>
                  <a:cubicBezTo>
                    <a:pt x="984" y="13140"/>
                    <a:pt x="754" y="12596"/>
                    <a:pt x="712" y="11989"/>
                  </a:cubicBezTo>
                  <a:cubicBezTo>
                    <a:pt x="712" y="11968"/>
                    <a:pt x="712" y="11927"/>
                    <a:pt x="691" y="11885"/>
                  </a:cubicBezTo>
                  <a:cubicBezTo>
                    <a:pt x="461" y="11424"/>
                    <a:pt x="545" y="10880"/>
                    <a:pt x="398" y="10399"/>
                  </a:cubicBezTo>
                  <a:cubicBezTo>
                    <a:pt x="377" y="10315"/>
                    <a:pt x="356" y="10190"/>
                    <a:pt x="377" y="10106"/>
                  </a:cubicBezTo>
                  <a:cubicBezTo>
                    <a:pt x="503" y="9792"/>
                    <a:pt x="377" y="9478"/>
                    <a:pt x="356" y="9165"/>
                  </a:cubicBezTo>
                  <a:cubicBezTo>
                    <a:pt x="356" y="8851"/>
                    <a:pt x="356" y="8516"/>
                    <a:pt x="335" y="8202"/>
                  </a:cubicBezTo>
                  <a:cubicBezTo>
                    <a:pt x="335" y="8077"/>
                    <a:pt x="273" y="7951"/>
                    <a:pt x="252" y="7805"/>
                  </a:cubicBezTo>
                  <a:cubicBezTo>
                    <a:pt x="231" y="7658"/>
                    <a:pt x="147" y="7491"/>
                    <a:pt x="189" y="7323"/>
                  </a:cubicBezTo>
                  <a:cubicBezTo>
                    <a:pt x="231" y="7177"/>
                    <a:pt x="168" y="7051"/>
                    <a:pt x="147" y="6926"/>
                  </a:cubicBezTo>
                  <a:cubicBezTo>
                    <a:pt x="63" y="6549"/>
                    <a:pt x="21" y="6214"/>
                    <a:pt x="105" y="5859"/>
                  </a:cubicBezTo>
                  <a:cubicBezTo>
                    <a:pt x="105" y="5796"/>
                    <a:pt x="126" y="5754"/>
                    <a:pt x="126" y="5691"/>
                  </a:cubicBezTo>
                  <a:cubicBezTo>
                    <a:pt x="1" y="5064"/>
                    <a:pt x="210" y="4478"/>
                    <a:pt x="335" y="3913"/>
                  </a:cubicBezTo>
                  <a:cubicBezTo>
                    <a:pt x="419" y="3578"/>
                    <a:pt x="524" y="3264"/>
                    <a:pt x="482" y="2929"/>
                  </a:cubicBezTo>
                  <a:cubicBezTo>
                    <a:pt x="482" y="2867"/>
                    <a:pt x="482" y="2825"/>
                    <a:pt x="524" y="2762"/>
                  </a:cubicBezTo>
                  <a:cubicBezTo>
                    <a:pt x="754" y="1988"/>
                    <a:pt x="963" y="1276"/>
                    <a:pt x="1193" y="544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Google Shape;2293;p74">
              <a:extLst>
                <a:ext uri="{FF2B5EF4-FFF2-40B4-BE49-F238E27FC236}">
                  <a16:creationId xmlns:a16="http://schemas.microsoft.com/office/drawing/2014/main" id="{C945E981-0519-7245-B05A-FA0D796F3A18}"/>
                </a:ext>
              </a:extLst>
            </p:cNvPr>
            <p:cNvSpPr/>
            <p:nvPr/>
          </p:nvSpPr>
          <p:spPr>
            <a:xfrm>
              <a:off x="4735413" y="2269175"/>
              <a:ext cx="578025" cy="480225"/>
            </a:xfrm>
            <a:custGeom>
              <a:avLst/>
              <a:gdLst/>
              <a:ahLst/>
              <a:cxnLst/>
              <a:rect l="l" t="t" r="r" b="b"/>
              <a:pathLst>
                <a:path w="23121" h="19209" extrusionOk="0">
                  <a:moveTo>
                    <a:pt x="0" y="12367"/>
                  </a:moveTo>
                  <a:cubicBezTo>
                    <a:pt x="314" y="12178"/>
                    <a:pt x="628" y="12011"/>
                    <a:pt x="963" y="11927"/>
                  </a:cubicBezTo>
                  <a:cubicBezTo>
                    <a:pt x="1276" y="11865"/>
                    <a:pt x="1548" y="11739"/>
                    <a:pt x="1779" y="11551"/>
                  </a:cubicBezTo>
                  <a:cubicBezTo>
                    <a:pt x="1988" y="11425"/>
                    <a:pt x="2197" y="11300"/>
                    <a:pt x="2385" y="11132"/>
                  </a:cubicBezTo>
                  <a:cubicBezTo>
                    <a:pt x="3013" y="10672"/>
                    <a:pt x="3264" y="10065"/>
                    <a:pt x="3097" y="9312"/>
                  </a:cubicBezTo>
                  <a:lnTo>
                    <a:pt x="3097" y="9207"/>
                  </a:lnTo>
                  <a:cubicBezTo>
                    <a:pt x="3369" y="8998"/>
                    <a:pt x="3683" y="8789"/>
                    <a:pt x="3955" y="8538"/>
                  </a:cubicBezTo>
                  <a:cubicBezTo>
                    <a:pt x="4478" y="8098"/>
                    <a:pt x="4896" y="7575"/>
                    <a:pt x="5001" y="6906"/>
                  </a:cubicBezTo>
                  <a:cubicBezTo>
                    <a:pt x="5043" y="6529"/>
                    <a:pt x="5022" y="6152"/>
                    <a:pt x="5022" y="5776"/>
                  </a:cubicBezTo>
                  <a:cubicBezTo>
                    <a:pt x="5022" y="5671"/>
                    <a:pt x="5001" y="5587"/>
                    <a:pt x="5001" y="5483"/>
                  </a:cubicBezTo>
                  <a:cubicBezTo>
                    <a:pt x="5356" y="5253"/>
                    <a:pt x="5838" y="5232"/>
                    <a:pt x="6152" y="4897"/>
                  </a:cubicBezTo>
                  <a:cubicBezTo>
                    <a:pt x="6465" y="4541"/>
                    <a:pt x="6758" y="4207"/>
                    <a:pt x="6968" y="3788"/>
                  </a:cubicBezTo>
                  <a:cubicBezTo>
                    <a:pt x="7177" y="3370"/>
                    <a:pt x="7030" y="2930"/>
                    <a:pt x="7135" y="2491"/>
                  </a:cubicBezTo>
                  <a:cubicBezTo>
                    <a:pt x="7512" y="2386"/>
                    <a:pt x="7846" y="2240"/>
                    <a:pt x="8181" y="2198"/>
                  </a:cubicBezTo>
                  <a:cubicBezTo>
                    <a:pt x="8976" y="2030"/>
                    <a:pt x="9604" y="1591"/>
                    <a:pt x="10232" y="1089"/>
                  </a:cubicBezTo>
                  <a:cubicBezTo>
                    <a:pt x="10650" y="754"/>
                    <a:pt x="10734" y="587"/>
                    <a:pt x="10985" y="1"/>
                  </a:cubicBezTo>
                  <a:cubicBezTo>
                    <a:pt x="11173" y="22"/>
                    <a:pt x="11194" y="168"/>
                    <a:pt x="11299" y="315"/>
                  </a:cubicBezTo>
                  <a:cubicBezTo>
                    <a:pt x="11424" y="524"/>
                    <a:pt x="11592" y="691"/>
                    <a:pt x="11843" y="775"/>
                  </a:cubicBezTo>
                  <a:cubicBezTo>
                    <a:pt x="12010" y="838"/>
                    <a:pt x="12136" y="942"/>
                    <a:pt x="12261" y="1047"/>
                  </a:cubicBezTo>
                  <a:cubicBezTo>
                    <a:pt x="12387" y="1152"/>
                    <a:pt x="12554" y="1256"/>
                    <a:pt x="12701" y="1256"/>
                  </a:cubicBezTo>
                  <a:cubicBezTo>
                    <a:pt x="13224" y="1277"/>
                    <a:pt x="13789" y="1277"/>
                    <a:pt x="14270" y="1110"/>
                  </a:cubicBezTo>
                  <a:cubicBezTo>
                    <a:pt x="14458" y="1068"/>
                    <a:pt x="14626" y="963"/>
                    <a:pt x="14772" y="838"/>
                  </a:cubicBezTo>
                  <a:cubicBezTo>
                    <a:pt x="14856" y="754"/>
                    <a:pt x="14960" y="670"/>
                    <a:pt x="15086" y="566"/>
                  </a:cubicBezTo>
                  <a:cubicBezTo>
                    <a:pt x="15191" y="691"/>
                    <a:pt x="15295" y="838"/>
                    <a:pt x="15379" y="942"/>
                  </a:cubicBezTo>
                  <a:cubicBezTo>
                    <a:pt x="15609" y="1319"/>
                    <a:pt x="15923" y="1675"/>
                    <a:pt x="16237" y="1989"/>
                  </a:cubicBezTo>
                  <a:cubicBezTo>
                    <a:pt x="16655" y="2407"/>
                    <a:pt x="17199" y="2574"/>
                    <a:pt x="17785" y="2637"/>
                  </a:cubicBezTo>
                  <a:lnTo>
                    <a:pt x="18120" y="2637"/>
                  </a:lnTo>
                  <a:cubicBezTo>
                    <a:pt x="18559" y="2658"/>
                    <a:pt x="18936" y="2470"/>
                    <a:pt x="19250" y="2156"/>
                  </a:cubicBezTo>
                  <a:lnTo>
                    <a:pt x="19898" y="1507"/>
                  </a:lnTo>
                  <a:cubicBezTo>
                    <a:pt x="20108" y="1738"/>
                    <a:pt x="20212" y="1947"/>
                    <a:pt x="20380" y="2198"/>
                  </a:cubicBezTo>
                  <a:cubicBezTo>
                    <a:pt x="20484" y="2365"/>
                    <a:pt x="20610" y="2533"/>
                    <a:pt x="20735" y="2679"/>
                  </a:cubicBezTo>
                  <a:cubicBezTo>
                    <a:pt x="21217" y="3181"/>
                    <a:pt x="21572" y="3265"/>
                    <a:pt x="22200" y="2993"/>
                  </a:cubicBezTo>
                  <a:cubicBezTo>
                    <a:pt x="22284" y="2972"/>
                    <a:pt x="22346" y="2951"/>
                    <a:pt x="22451" y="2930"/>
                  </a:cubicBezTo>
                  <a:cubicBezTo>
                    <a:pt x="22681" y="3370"/>
                    <a:pt x="22870" y="3830"/>
                    <a:pt x="22974" y="4311"/>
                  </a:cubicBezTo>
                  <a:cubicBezTo>
                    <a:pt x="23037" y="4855"/>
                    <a:pt x="23100" y="5399"/>
                    <a:pt x="23100" y="5964"/>
                  </a:cubicBezTo>
                  <a:cubicBezTo>
                    <a:pt x="23121" y="6529"/>
                    <a:pt x="23100" y="7136"/>
                    <a:pt x="23100" y="7701"/>
                  </a:cubicBezTo>
                  <a:cubicBezTo>
                    <a:pt x="23121" y="9333"/>
                    <a:pt x="22807" y="10881"/>
                    <a:pt x="22179" y="12367"/>
                  </a:cubicBezTo>
                  <a:cubicBezTo>
                    <a:pt x="22095" y="12555"/>
                    <a:pt x="21991" y="12764"/>
                    <a:pt x="21928" y="12911"/>
                  </a:cubicBezTo>
                  <a:cubicBezTo>
                    <a:pt x="21656" y="13392"/>
                    <a:pt x="21363" y="13831"/>
                    <a:pt x="21133" y="14292"/>
                  </a:cubicBezTo>
                  <a:cubicBezTo>
                    <a:pt x="20798" y="14982"/>
                    <a:pt x="20254" y="15484"/>
                    <a:pt x="19668" y="15945"/>
                  </a:cubicBezTo>
                  <a:cubicBezTo>
                    <a:pt x="19061" y="16426"/>
                    <a:pt x="18413" y="16865"/>
                    <a:pt x="17785" y="17305"/>
                  </a:cubicBezTo>
                  <a:cubicBezTo>
                    <a:pt x="17639" y="17409"/>
                    <a:pt x="17429" y="17514"/>
                    <a:pt x="17241" y="17598"/>
                  </a:cubicBezTo>
                  <a:cubicBezTo>
                    <a:pt x="16551" y="17849"/>
                    <a:pt x="15860" y="18142"/>
                    <a:pt x="15170" y="18372"/>
                  </a:cubicBezTo>
                  <a:cubicBezTo>
                    <a:pt x="14751" y="18518"/>
                    <a:pt x="14333" y="18581"/>
                    <a:pt x="13914" y="18686"/>
                  </a:cubicBezTo>
                  <a:cubicBezTo>
                    <a:pt x="13307" y="18832"/>
                    <a:pt x="12722" y="18937"/>
                    <a:pt x="12136" y="19062"/>
                  </a:cubicBezTo>
                  <a:cubicBezTo>
                    <a:pt x="11382" y="19209"/>
                    <a:pt x="10587" y="19209"/>
                    <a:pt x="9813" y="19146"/>
                  </a:cubicBezTo>
                  <a:cubicBezTo>
                    <a:pt x="8914" y="19062"/>
                    <a:pt x="8035" y="18958"/>
                    <a:pt x="7135" y="18979"/>
                  </a:cubicBezTo>
                  <a:cubicBezTo>
                    <a:pt x="6696" y="18979"/>
                    <a:pt x="6277" y="18958"/>
                    <a:pt x="5838" y="19000"/>
                  </a:cubicBezTo>
                  <a:cubicBezTo>
                    <a:pt x="5566" y="19041"/>
                    <a:pt x="5315" y="19000"/>
                    <a:pt x="5043" y="18979"/>
                  </a:cubicBezTo>
                  <a:cubicBezTo>
                    <a:pt x="4896" y="18958"/>
                    <a:pt x="4729" y="18874"/>
                    <a:pt x="4582" y="18832"/>
                  </a:cubicBezTo>
                  <a:cubicBezTo>
                    <a:pt x="4561" y="18832"/>
                    <a:pt x="4499" y="18790"/>
                    <a:pt x="4478" y="18769"/>
                  </a:cubicBezTo>
                  <a:cubicBezTo>
                    <a:pt x="3850" y="18414"/>
                    <a:pt x="3264" y="17995"/>
                    <a:pt x="2595" y="17723"/>
                  </a:cubicBezTo>
                  <a:cubicBezTo>
                    <a:pt x="2364" y="17619"/>
                    <a:pt x="2197" y="17472"/>
                    <a:pt x="2092" y="17200"/>
                  </a:cubicBezTo>
                  <a:cubicBezTo>
                    <a:pt x="2051" y="17054"/>
                    <a:pt x="1946" y="16907"/>
                    <a:pt x="1799" y="16782"/>
                  </a:cubicBezTo>
                  <a:cubicBezTo>
                    <a:pt x="1590" y="16572"/>
                    <a:pt x="1465" y="16342"/>
                    <a:pt x="1381" y="16049"/>
                  </a:cubicBezTo>
                  <a:cubicBezTo>
                    <a:pt x="1214" y="15526"/>
                    <a:pt x="942" y="15024"/>
                    <a:pt x="732" y="14543"/>
                  </a:cubicBezTo>
                  <a:cubicBezTo>
                    <a:pt x="628" y="14292"/>
                    <a:pt x="544" y="14041"/>
                    <a:pt x="481" y="13769"/>
                  </a:cubicBezTo>
                  <a:cubicBezTo>
                    <a:pt x="293" y="13329"/>
                    <a:pt x="167" y="12869"/>
                    <a:pt x="0" y="12367"/>
                  </a:cubicBezTo>
                  <a:close/>
                  <a:moveTo>
                    <a:pt x="10127" y="12388"/>
                  </a:moveTo>
                  <a:cubicBezTo>
                    <a:pt x="10546" y="13413"/>
                    <a:pt x="10797" y="13810"/>
                    <a:pt x="11466" y="14417"/>
                  </a:cubicBezTo>
                  <a:cubicBezTo>
                    <a:pt x="11822" y="14752"/>
                    <a:pt x="12199" y="15066"/>
                    <a:pt x="12575" y="15380"/>
                  </a:cubicBezTo>
                  <a:cubicBezTo>
                    <a:pt x="12722" y="15484"/>
                    <a:pt x="12889" y="15589"/>
                    <a:pt x="13077" y="15631"/>
                  </a:cubicBezTo>
                  <a:cubicBezTo>
                    <a:pt x="13831" y="15882"/>
                    <a:pt x="14605" y="16028"/>
                    <a:pt x="15379" y="15945"/>
                  </a:cubicBezTo>
                  <a:lnTo>
                    <a:pt x="15776" y="15945"/>
                  </a:lnTo>
                  <a:cubicBezTo>
                    <a:pt x="16216" y="15945"/>
                    <a:pt x="16634" y="15819"/>
                    <a:pt x="17011" y="15568"/>
                  </a:cubicBezTo>
                  <a:cubicBezTo>
                    <a:pt x="17283" y="15359"/>
                    <a:pt x="17555" y="15108"/>
                    <a:pt x="17806" y="14857"/>
                  </a:cubicBezTo>
                  <a:cubicBezTo>
                    <a:pt x="18308" y="14375"/>
                    <a:pt x="18517" y="13790"/>
                    <a:pt x="18517" y="13120"/>
                  </a:cubicBezTo>
                  <a:lnTo>
                    <a:pt x="18517" y="11425"/>
                  </a:lnTo>
                  <a:cubicBezTo>
                    <a:pt x="18517" y="11028"/>
                    <a:pt x="18517" y="10651"/>
                    <a:pt x="18392" y="10253"/>
                  </a:cubicBezTo>
                  <a:cubicBezTo>
                    <a:pt x="18329" y="10128"/>
                    <a:pt x="18371" y="9940"/>
                    <a:pt x="18329" y="9814"/>
                  </a:cubicBezTo>
                  <a:cubicBezTo>
                    <a:pt x="18287" y="9563"/>
                    <a:pt x="18225" y="9333"/>
                    <a:pt x="18120" y="9103"/>
                  </a:cubicBezTo>
                  <a:cubicBezTo>
                    <a:pt x="18078" y="8998"/>
                    <a:pt x="17953" y="8872"/>
                    <a:pt x="17848" y="8831"/>
                  </a:cubicBezTo>
                  <a:cubicBezTo>
                    <a:pt x="17450" y="8789"/>
                    <a:pt x="17053" y="8726"/>
                    <a:pt x="16697" y="8998"/>
                  </a:cubicBezTo>
                  <a:cubicBezTo>
                    <a:pt x="16404" y="9207"/>
                    <a:pt x="16048" y="9354"/>
                    <a:pt x="15714" y="9458"/>
                  </a:cubicBezTo>
                  <a:cubicBezTo>
                    <a:pt x="15588" y="9521"/>
                    <a:pt x="15484" y="9563"/>
                    <a:pt x="15358" y="9647"/>
                  </a:cubicBezTo>
                  <a:cubicBezTo>
                    <a:pt x="15086" y="9835"/>
                    <a:pt x="14772" y="9961"/>
                    <a:pt x="14479" y="10065"/>
                  </a:cubicBezTo>
                  <a:cubicBezTo>
                    <a:pt x="14144" y="10191"/>
                    <a:pt x="13810" y="10295"/>
                    <a:pt x="13496" y="10484"/>
                  </a:cubicBezTo>
                  <a:cubicBezTo>
                    <a:pt x="13182" y="10672"/>
                    <a:pt x="12868" y="10818"/>
                    <a:pt x="12533" y="10965"/>
                  </a:cubicBezTo>
                  <a:cubicBezTo>
                    <a:pt x="11864" y="11195"/>
                    <a:pt x="11215" y="11425"/>
                    <a:pt x="10608" y="11823"/>
                  </a:cubicBezTo>
                  <a:cubicBezTo>
                    <a:pt x="10420" y="11969"/>
                    <a:pt x="10232" y="12137"/>
                    <a:pt x="10127" y="12388"/>
                  </a:cubicBezTo>
                  <a:close/>
                  <a:moveTo>
                    <a:pt x="8809" y="9040"/>
                  </a:moveTo>
                  <a:cubicBezTo>
                    <a:pt x="8788" y="8684"/>
                    <a:pt x="8642" y="8391"/>
                    <a:pt x="8495" y="8098"/>
                  </a:cubicBezTo>
                  <a:cubicBezTo>
                    <a:pt x="8432" y="7973"/>
                    <a:pt x="8286" y="7952"/>
                    <a:pt x="8160" y="7994"/>
                  </a:cubicBezTo>
                  <a:cubicBezTo>
                    <a:pt x="7909" y="8098"/>
                    <a:pt x="7679" y="8266"/>
                    <a:pt x="7658" y="8559"/>
                  </a:cubicBezTo>
                  <a:cubicBezTo>
                    <a:pt x="7616" y="8914"/>
                    <a:pt x="7909" y="9416"/>
                    <a:pt x="8265" y="9542"/>
                  </a:cubicBezTo>
                  <a:cubicBezTo>
                    <a:pt x="8453" y="9626"/>
                    <a:pt x="8704" y="9521"/>
                    <a:pt x="8788" y="9333"/>
                  </a:cubicBezTo>
                  <a:cubicBezTo>
                    <a:pt x="8788" y="9228"/>
                    <a:pt x="8809" y="9124"/>
                    <a:pt x="8809" y="9040"/>
                  </a:cubicBezTo>
                  <a:close/>
                  <a:moveTo>
                    <a:pt x="17576" y="4479"/>
                  </a:moveTo>
                  <a:cubicBezTo>
                    <a:pt x="17241" y="4479"/>
                    <a:pt x="17136" y="4541"/>
                    <a:pt x="17074" y="4855"/>
                  </a:cubicBezTo>
                  <a:cubicBezTo>
                    <a:pt x="17053" y="4939"/>
                    <a:pt x="17053" y="5023"/>
                    <a:pt x="17053" y="5106"/>
                  </a:cubicBezTo>
                  <a:cubicBezTo>
                    <a:pt x="17032" y="5525"/>
                    <a:pt x="17262" y="5734"/>
                    <a:pt x="17681" y="5671"/>
                  </a:cubicBezTo>
                  <a:cubicBezTo>
                    <a:pt x="18057" y="5629"/>
                    <a:pt x="18204" y="5420"/>
                    <a:pt x="18183" y="5043"/>
                  </a:cubicBezTo>
                  <a:cubicBezTo>
                    <a:pt x="18162" y="4939"/>
                    <a:pt x="18120" y="4813"/>
                    <a:pt x="18099" y="4709"/>
                  </a:cubicBezTo>
                  <a:cubicBezTo>
                    <a:pt x="18057" y="4583"/>
                    <a:pt x="17973" y="4479"/>
                    <a:pt x="17806" y="44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Google Shape;2294;p74">
              <a:extLst>
                <a:ext uri="{FF2B5EF4-FFF2-40B4-BE49-F238E27FC236}">
                  <a16:creationId xmlns:a16="http://schemas.microsoft.com/office/drawing/2014/main" id="{542D9D53-5B77-1648-B6A6-6F801F6BB089}"/>
                </a:ext>
              </a:extLst>
            </p:cNvPr>
            <p:cNvSpPr/>
            <p:nvPr/>
          </p:nvSpPr>
          <p:spPr>
            <a:xfrm>
              <a:off x="7258788" y="2203800"/>
              <a:ext cx="357825" cy="566525"/>
            </a:xfrm>
            <a:custGeom>
              <a:avLst/>
              <a:gdLst/>
              <a:ahLst/>
              <a:cxnLst/>
              <a:rect l="l" t="t" r="r" b="b"/>
              <a:pathLst>
                <a:path w="14313" h="22661" extrusionOk="0">
                  <a:moveTo>
                    <a:pt x="9500" y="0"/>
                  </a:moveTo>
                  <a:cubicBezTo>
                    <a:pt x="9625" y="105"/>
                    <a:pt x="9751" y="189"/>
                    <a:pt x="9856" y="293"/>
                  </a:cubicBezTo>
                  <a:cubicBezTo>
                    <a:pt x="9981" y="419"/>
                    <a:pt x="10065" y="544"/>
                    <a:pt x="10190" y="649"/>
                  </a:cubicBezTo>
                  <a:cubicBezTo>
                    <a:pt x="10944" y="1256"/>
                    <a:pt x="11446" y="2072"/>
                    <a:pt x="12053" y="2804"/>
                  </a:cubicBezTo>
                  <a:cubicBezTo>
                    <a:pt x="12387" y="3557"/>
                    <a:pt x="12973" y="4122"/>
                    <a:pt x="13371" y="4855"/>
                  </a:cubicBezTo>
                  <a:cubicBezTo>
                    <a:pt x="13559" y="5252"/>
                    <a:pt x="13747" y="5671"/>
                    <a:pt x="13852" y="6110"/>
                  </a:cubicBezTo>
                  <a:cubicBezTo>
                    <a:pt x="13998" y="6696"/>
                    <a:pt x="14250" y="7219"/>
                    <a:pt x="14270" y="7826"/>
                  </a:cubicBezTo>
                  <a:cubicBezTo>
                    <a:pt x="14270" y="7993"/>
                    <a:pt x="14312" y="8161"/>
                    <a:pt x="14312" y="8349"/>
                  </a:cubicBezTo>
                  <a:cubicBezTo>
                    <a:pt x="14312" y="8726"/>
                    <a:pt x="14229" y="9060"/>
                    <a:pt x="13957" y="9395"/>
                  </a:cubicBezTo>
                  <a:cubicBezTo>
                    <a:pt x="13685" y="9730"/>
                    <a:pt x="13517" y="10169"/>
                    <a:pt x="13517" y="10630"/>
                  </a:cubicBezTo>
                  <a:cubicBezTo>
                    <a:pt x="13517" y="11111"/>
                    <a:pt x="13434" y="11571"/>
                    <a:pt x="13392" y="12052"/>
                  </a:cubicBezTo>
                  <a:cubicBezTo>
                    <a:pt x="13392" y="12136"/>
                    <a:pt x="13371" y="12199"/>
                    <a:pt x="13371" y="12283"/>
                  </a:cubicBezTo>
                  <a:cubicBezTo>
                    <a:pt x="13392" y="12889"/>
                    <a:pt x="13224" y="13433"/>
                    <a:pt x="12994" y="13977"/>
                  </a:cubicBezTo>
                  <a:cubicBezTo>
                    <a:pt x="12910" y="14166"/>
                    <a:pt x="12869" y="14375"/>
                    <a:pt x="12806" y="14584"/>
                  </a:cubicBezTo>
                  <a:cubicBezTo>
                    <a:pt x="12743" y="14877"/>
                    <a:pt x="12597" y="15128"/>
                    <a:pt x="12366" y="15296"/>
                  </a:cubicBezTo>
                  <a:cubicBezTo>
                    <a:pt x="12032" y="15547"/>
                    <a:pt x="11843" y="15902"/>
                    <a:pt x="11634" y="16216"/>
                  </a:cubicBezTo>
                  <a:cubicBezTo>
                    <a:pt x="11529" y="16384"/>
                    <a:pt x="11404" y="16551"/>
                    <a:pt x="11237" y="16677"/>
                  </a:cubicBezTo>
                  <a:cubicBezTo>
                    <a:pt x="11027" y="16865"/>
                    <a:pt x="10881" y="17074"/>
                    <a:pt x="10713" y="17262"/>
                  </a:cubicBezTo>
                  <a:cubicBezTo>
                    <a:pt x="10525" y="17493"/>
                    <a:pt x="10295" y="17702"/>
                    <a:pt x="10044" y="17827"/>
                  </a:cubicBezTo>
                  <a:cubicBezTo>
                    <a:pt x="9353" y="18204"/>
                    <a:pt x="8809" y="18685"/>
                    <a:pt x="8203" y="19166"/>
                  </a:cubicBezTo>
                  <a:lnTo>
                    <a:pt x="7972" y="19397"/>
                  </a:lnTo>
                  <a:cubicBezTo>
                    <a:pt x="7533" y="19941"/>
                    <a:pt x="7094" y="20464"/>
                    <a:pt x="6529" y="20924"/>
                  </a:cubicBezTo>
                  <a:cubicBezTo>
                    <a:pt x="6194" y="21196"/>
                    <a:pt x="5943" y="21594"/>
                    <a:pt x="5483" y="21782"/>
                  </a:cubicBezTo>
                  <a:cubicBezTo>
                    <a:pt x="5357" y="21824"/>
                    <a:pt x="5252" y="22012"/>
                    <a:pt x="5169" y="22179"/>
                  </a:cubicBezTo>
                  <a:cubicBezTo>
                    <a:pt x="5043" y="22410"/>
                    <a:pt x="4876" y="22493"/>
                    <a:pt x="4625" y="22514"/>
                  </a:cubicBezTo>
                  <a:cubicBezTo>
                    <a:pt x="4143" y="22535"/>
                    <a:pt x="3683" y="22598"/>
                    <a:pt x="3202" y="22640"/>
                  </a:cubicBezTo>
                  <a:cubicBezTo>
                    <a:pt x="2762" y="22661"/>
                    <a:pt x="2344" y="22556"/>
                    <a:pt x="1926" y="22493"/>
                  </a:cubicBezTo>
                  <a:cubicBezTo>
                    <a:pt x="1382" y="22389"/>
                    <a:pt x="858" y="22284"/>
                    <a:pt x="294" y="22138"/>
                  </a:cubicBezTo>
                  <a:cubicBezTo>
                    <a:pt x="252" y="22075"/>
                    <a:pt x="231" y="21970"/>
                    <a:pt x="210" y="21866"/>
                  </a:cubicBezTo>
                  <a:cubicBezTo>
                    <a:pt x="126" y="21259"/>
                    <a:pt x="84" y="20652"/>
                    <a:pt x="21" y="20045"/>
                  </a:cubicBezTo>
                  <a:cubicBezTo>
                    <a:pt x="1" y="19815"/>
                    <a:pt x="21" y="19606"/>
                    <a:pt x="42" y="19376"/>
                  </a:cubicBezTo>
                  <a:cubicBezTo>
                    <a:pt x="105" y="19062"/>
                    <a:pt x="84" y="18769"/>
                    <a:pt x="42" y="18455"/>
                  </a:cubicBezTo>
                  <a:cubicBezTo>
                    <a:pt x="21" y="18141"/>
                    <a:pt x="1" y="17806"/>
                    <a:pt x="1" y="17493"/>
                  </a:cubicBezTo>
                  <a:cubicBezTo>
                    <a:pt x="21" y="15735"/>
                    <a:pt x="63" y="14019"/>
                    <a:pt x="105" y="12262"/>
                  </a:cubicBezTo>
                  <a:cubicBezTo>
                    <a:pt x="105" y="12178"/>
                    <a:pt x="105" y="12094"/>
                    <a:pt x="126" y="11990"/>
                  </a:cubicBezTo>
                  <a:cubicBezTo>
                    <a:pt x="231" y="11927"/>
                    <a:pt x="335" y="11843"/>
                    <a:pt x="440" y="11780"/>
                  </a:cubicBezTo>
                  <a:cubicBezTo>
                    <a:pt x="545" y="11739"/>
                    <a:pt x="628" y="11655"/>
                    <a:pt x="733" y="11634"/>
                  </a:cubicBezTo>
                  <a:cubicBezTo>
                    <a:pt x="1695" y="11195"/>
                    <a:pt x="2532" y="10588"/>
                    <a:pt x="3390" y="9981"/>
                  </a:cubicBezTo>
                  <a:cubicBezTo>
                    <a:pt x="3871" y="9667"/>
                    <a:pt x="4290" y="9228"/>
                    <a:pt x="4834" y="8956"/>
                  </a:cubicBezTo>
                  <a:cubicBezTo>
                    <a:pt x="5629" y="8286"/>
                    <a:pt x="6257" y="7470"/>
                    <a:pt x="6675" y="6529"/>
                  </a:cubicBezTo>
                  <a:cubicBezTo>
                    <a:pt x="6780" y="6278"/>
                    <a:pt x="6801" y="5985"/>
                    <a:pt x="6843" y="5692"/>
                  </a:cubicBezTo>
                  <a:cubicBezTo>
                    <a:pt x="6884" y="5608"/>
                    <a:pt x="6822" y="5503"/>
                    <a:pt x="6780" y="5441"/>
                  </a:cubicBezTo>
                  <a:cubicBezTo>
                    <a:pt x="6696" y="5252"/>
                    <a:pt x="6466" y="5252"/>
                    <a:pt x="6361" y="5399"/>
                  </a:cubicBezTo>
                  <a:cubicBezTo>
                    <a:pt x="6278" y="5503"/>
                    <a:pt x="6215" y="5650"/>
                    <a:pt x="6194" y="5775"/>
                  </a:cubicBezTo>
                  <a:cubicBezTo>
                    <a:pt x="5985" y="6424"/>
                    <a:pt x="5545" y="6968"/>
                    <a:pt x="5127" y="7491"/>
                  </a:cubicBezTo>
                  <a:cubicBezTo>
                    <a:pt x="4918" y="7763"/>
                    <a:pt x="4646" y="7993"/>
                    <a:pt x="4395" y="8223"/>
                  </a:cubicBezTo>
                  <a:cubicBezTo>
                    <a:pt x="4290" y="8328"/>
                    <a:pt x="4164" y="8412"/>
                    <a:pt x="4018" y="8495"/>
                  </a:cubicBezTo>
                  <a:cubicBezTo>
                    <a:pt x="3704" y="8642"/>
                    <a:pt x="3432" y="8830"/>
                    <a:pt x="3223" y="9102"/>
                  </a:cubicBezTo>
                  <a:cubicBezTo>
                    <a:pt x="3223" y="9123"/>
                    <a:pt x="3181" y="9123"/>
                    <a:pt x="3160" y="9144"/>
                  </a:cubicBezTo>
                  <a:cubicBezTo>
                    <a:pt x="3034" y="9249"/>
                    <a:pt x="2909" y="9353"/>
                    <a:pt x="2742" y="9437"/>
                  </a:cubicBezTo>
                  <a:cubicBezTo>
                    <a:pt x="1967" y="9897"/>
                    <a:pt x="1235" y="10504"/>
                    <a:pt x="335" y="10818"/>
                  </a:cubicBezTo>
                  <a:cubicBezTo>
                    <a:pt x="210" y="10734"/>
                    <a:pt x="252" y="10609"/>
                    <a:pt x="294" y="10504"/>
                  </a:cubicBezTo>
                  <a:cubicBezTo>
                    <a:pt x="440" y="9437"/>
                    <a:pt x="524" y="8370"/>
                    <a:pt x="482" y="7261"/>
                  </a:cubicBezTo>
                  <a:cubicBezTo>
                    <a:pt x="482" y="7010"/>
                    <a:pt x="545" y="6738"/>
                    <a:pt x="586" y="6487"/>
                  </a:cubicBezTo>
                  <a:cubicBezTo>
                    <a:pt x="733" y="5692"/>
                    <a:pt x="691" y="4876"/>
                    <a:pt x="775" y="4101"/>
                  </a:cubicBezTo>
                  <a:cubicBezTo>
                    <a:pt x="817" y="3934"/>
                    <a:pt x="817" y="3767"/>
                    <a:pt x="838" y="3599"/>
                  </a:cubicBezTo>
                  <a:cubicBezTo>
                    <a:pt x="879" y="3390"/>
                    <a:pt x="984" y="3181"/>
                    <a:pt x="1047" y="2951"/>
                  </a:cubicBezTo>
                  <a:cubicBezTo>
                    <a:pt x="1298" y="2846"/>
                    <a:pt x="1591" y="2888"/>
                    <a:pt x="1821" y="2888"/>
                  </a:cubicBezTo>
                  <a:cubicBezTo>
                    <a:pt x="2302" y="2930"/>
                    <a:pt x="2762" y="2846"/>
                    <a:pt x="3202" y="2679"/>
                  </a:cubicBezTo>
                  <a:cubicBezTo>
                    <a:pt x="4018" y="2428"/>
                    <a:pt x="4855" y="2218"/>
                    <a:pt x="5671" y="1946"/>
                  </a:cubicBezTo>
                  <a:cubicBezTo>
                    <a:pt x="6340" y="1716"/>
                    <a:pt x="7031" y="1465"/>
                    <a:pt x="7680" y="1172"/>
                  </a:cubicBezTo>
                  <a:cubicBezTo>
                    <a:pt x="7868" y="1088"/>
                    <a:pt x="8056" y="963"/>
                    <a:pt x="8203" y="858"/>
                  </a:cubicBezTo>
                  <a:cubicBezTo>
                    <a:pt x="8621" y="565"/>
                    <a:pt x="9040" y="293"/>
                    <a:pt x="9500" y="0"/>
                  </a:cubicBezTo>
                  <a:close/>
                </a:path>
              </a:pathLst>
            </a:custGeom>
            <a:solidFill>
              <a:srgbClr val="B12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Google Shape;2295;p74">
              <a:extLst>
                <a:ext uri="{FF2B5EF4-FFF2-40B4-BE49-F238E27FC236}">
                  <a16:creationId xmlns:a16="http://schemas.microsoft.com/office/drawing/2014/main" id="{29C19D16-75E4-4C4C-BCB9-6879FA809166}"/>
                </a:ext>
              </a:extLst>
            </p:cNvPr>
            <p:cNvSpPr/>
            <p:nvPr/>
          </p:nvSpPr>
          <p:spPr>
            <a:xfrm>
              <a:off x="4614563" y="2949200"/>
              <a:ext cx="285625" cy="463475"/>
            </a:xfrm>
            <a:custGeom>
              <a:avLst/>
              <a:gdLst/>
              <a:ahLst/>
              <a:cxnLst/>
              <a:rect l="l" t="t" r="r" b="b"/>
              <a:pathLst>
                <a:path w="11425" h="18539" extrusionOk="0">
                  <a:moveTo>
                    <a:pt x="8558" y="1172"/>
                  </a:moveTo>
                  <a:cubicBezTo>
                    <a:pt x="8579" y="1298"/>
                    <a:pt x="8600" y="1340"/>
                    <a:pt x="8579" y="1382"/>
                  </a:cubicBezTo>
                  <a:cubicBezTo>
                    <a:pt x="8517" y="2072"/>
                    <a:pt x="8684" y="2679"/>
                    <a:pt x="8830" y="3348"/>
                  </a:cubicBezTo>
                  <a:cubicBezTo>
                    <a:pt x="8935" y="3725"/>
                    <a:pt x="9019" y="4123"/>
                    <a:pt x="9123" y="4499"/>
                  </a:cubicBezTo>
                  <a:cubicBezTo>
                    <a:pt x="9207" y="4834"/>
                    <a:pt x="9228" y="5211"/>
                    <a:pt x="9270" y="5566"/>
                  </a:cubicBezTo>
                  <a:cubicBezTo>
                    <a:pt x="9333" y="6110"/>
                    <a:pt x="9458" y="6696"/>
                    <a:pt x="9437" y="7261"/>
                  </a:cubicBezTo>
                  <a:cubicBezTo>
                    <a:pt x="9667" y="7952"/>
                    <a:pt x="9646" y="8684"/>
                    <a:pt x="9898" y="9353"/>
                  </a:cubicBezTo>
                  <a:cubicBezTo>
                    <a:pt x="10023" y="9646"/>
                    <a:pt x="10044" y="9981"/>
                    <a:pt x="10086" y="10295"/>
                  </a:cubicBezTo>
                  <a:cubicBezTo>
                    <a:pt x="10107" y="10462"/>
                    <a:pt x="10170" y="10651"/>
                    <a:pt x="10190" y="10797"/>
                  </a:cubicBezTo>
                  <a:cubicBezTo>
                    <a:pt x="10211" y="11027"/>
                    <a:pt x="10295" y="11237"/>
                    <a:pt x="10274" y="11488"/>
                  </a:cubicBezTo>
                  <a:cubicBezTo>
                    <a:pt x="10253" y="11822"/>
                    <a:pt x="10379" y="12157"/>
                    <a:pt x="10421" y="12471"/>
                  </a:cubicBezTo>
                  <a:cubicBezTo>
                    <a:pt x="10463" y="12680"/>
                    <a:pt x="10609" y="12806"/>
                    <a:pt x="10818" y="12806"/>
                  </a:cubicBezTo>
                  <a:cubicBezTo>
                    <a:pt x="11027" y="12827"/>
                    <a:pt x="11237" y="12827"/>
                    <a:pt x="11425" y="13078"/>
                  </a:cubicBezTo>
                  <a:cubicBezTo>
                    <a:pt x="11425" y="14647"/>
                    <a:pt x="11425" y="16237"/>
                    <a:pt x="11404" y="17848"/>
                  </a:cubicBezTo>
                  <a:cubicBezTo>
                    <a:pt x="11404" y="17932"/>
                    <a:pt x="11383" y="18037"/>
                    <a:pt x="11341" y="18141"/>
                  </a:cubicBezTo>
                  <a:cubicBezTo>
                    <a:pt x="11090" y="18162"/>
                    <a:pt x="10860" y="18225"/>
                    <a:pt x="10588" y="18225"/>
                  </a:cubicBezTo>
                  <a:cubicBezTo>
                    <a:pt x="9960" y="18204"/>
                    <a:pt x="9354" y="18351"/>
                    <a:pt x="8726" y="18267"/>
                  </a:cubicBezTo>
                  <a:cubicBezTo>
                    <a:pt x="8579" y="18246"/>
                    <a:pt x="8412" y="18246"/>
                    <a:pt x="8286" y="18309"/>
                  </a:cubicBezTo>
                  <a:cubicBezTo>
                    <a:pt x="7973" y="18434"/>
                    <a:pt x="7638" y="18455"/>
                    <a:pt x="7303" y="18497"/>
                  </a:cubicBezTo>
                  <a:cubicBezTo>
                    <a:pt x="7052" y="18497"/>
                    <a:pt x="6822" y="18539"/>
                    <a:pt x="6592" y="18434"/>
                  </a:cubicBezTo>
                  <a:cubicBezTo>
                    <a:pt x="6069" y="18497"/>
                    <a:pt x="5587" y="18309"/>
                    <a:pt x="5127" y="18037"/>
                  </a:cubicBezTo>
                  <a:cubicBezTo>
                    <a:pt x="4897" y="17911"/>
                    <a:pt x="4688" y="17974"/>
                    <a:pt x="4499" y="18141"/>
                  </a:cubicBezTo>
                  <a:cubicBezTo>
                    <a:pt x="4374" y="18037"/>
                    <a:pt x="4227" y="17953"/>
                    <a:pt x="4102" y="17890"/>
                  </a:cubicBezTo>
                  <a:cubicBezTo>
                    <a:pt x="3955" y="17786"/>
                    <a:pt x="3809" y="17639"/>
                    <a:pt x="3662" y="17514"/>
                  </a:cubicBezTo>
                  <a:cubicBezTo>
                    <a:pt x="3537" y="17409"/>
                    <a:pt x="3432" y="17283"/>
                    <a:pt x="3286" y="17158"/>
                  </a:cubicBezTo>
                  <a:cubicBezTo>
                    <a:pt x="3160" y="17011"/>
                    <a:pt x="3056" y="16865"/>
                    <a:pt x="2909" y="16760"/>
                  </a:cubicBezTo>
                  <a:cubicBezTo>
                    <a:pt x="2742" y="16656"/>
                    <a:pt x="2616" y="16488"/>
                    <a:pt x="2532" y="16342"/>
                  </a:cubicBezTo>
                  <a:cubicBezTo>
                    <a:pt x="2240" y="15819"/>
                    <a:pt x="1926" y="15296"/>
                    <a:pt x="1779" y="14689"/>
                  </a:cubicBezTo>
                  <a:cubicBezTo>
                    <a:pt x="1696" y="14396"/>
                    <a:pt x="1570" y="14124"/>
                    <a:pt x="1444" y="13852"/>
                  </a:cubicBezTo>
                  <a:cubicBezTo>
                    <a:pt x="1403" y="13789"/>
                    <a:pt x="1361" y="13664"/>
                    <a:pt x="1361" y="13601"/>
                  </a:cubicBezTo>
                  <a:cubicBezTo>
                    <a:pt x="1382" y="13141"/>
                    <a:pt x="1193" y="12743"/>
                    <a:pt x="1089" y="12304"/>
                  </a:cubicBezTo>
                  <a:cubicBezTo>
                    <a:pt x="1047" y="12178"/>
                    <a:pt x="1047" y="12032"/>
                    <a:pt x="1005" y="11864"/>
                  </a:cubicBezTo>
                  <a:lnTo>
                    <a:pt x="1005" y="11634"/>
                  </a:lnTo>
                  <a:cubicBezTo>
                    <a:pt x="796" y="10944"/>
                    <a:pt x="796" y="10211"/>
                    <a:pt x="566" y="9542"/>
                  </a:cubicBezTo>
                  <a:cubicBezTo>
                    <a:pt x="524" y="9416"/>
                    <a:pt x="524" y="9249"/>
                    <a:pt x="482" y="9102"/>
                  </a:cubicBezTo>
                  <a:cubicBezTo>
                    <a:pt x="461" y="8935"/>
                    <a:pt x="440" y="8809"/>
                    <a:pt x="377" y="8642"/>
                  </a:cubicBezTo>
                  <a:cubicBezTo>
                    <a:pt x="231" y="8224"/>
                    <a:pt x="147" y="7805"/>
                    <a:pt x="147" y="7366"/>
                  </a:cubicBezTo>
                  <a:cubicBezTo>
                    <a:pt x="147" y="7115"/>
                    <a:pt x="147" y="6843"/>
                    <a:pt x="43" y="6592"/>
                  </a:cubicBezTo>
                  <a:cubicBezTo>
                    <a:pt x="1" y="6445"/>
                    <a:pt x="1" y="6299"/>
                    <a:pt x="22" y="6131"/>
                  </a:cubicBezTo>
                  <a:cubicBezTo>
                    <a:pt x="126" y="5378"/>
                    <a:pt x="315" y="4646"/>
                    <a:pt x="628" y="3976"/>
                  </a:cubicBezTo>
                  <a:cubicBezTo>
                    <a:pt x="691" y="3788"/>
                    <a:pt x="796" y="3579"/>
                    <a:pt x="859" y="3390"/>
                  </a:cubicBezTo>
                  <a:cubicBezTo>
                    <a:pt x="963" y="3139"/>
                    <a:pt x="1068" y="2867"/>
                    <a:pt x="1340" y="2721"/>
                  </a:cubicBezTo>
                  <a:cubicBezTo>
                    <a:pt x="1465" y="2637"/>
                    <a:pt x="1570" y="2449"/>
                    <a:pt x="1612" y="2323"/>
                  </a:cubicBezTo>
                  <a:cubicBezTo>
                    <a:pt x="1905" y="1716"/>
                    <a:pt x="2344" y="1277"/>
                    <a:pt x="2825" y="838"/>
                  </a:cubicBezTo>
                  <a:cubicBezTo>
                    <a:pt x="3097" y="566"/>
                    <a:pt x="3453" y="356"/>
                    <a:pt x="3809" y="210"/>
                  </a:cubicBezTo>
                  <a:cubicBezTo>
                    <a:pt x="4332" y="1"/>
                    <a:pt x="4876" y="63"/>
                    <a:pt x="5441" y="231"/>
                  </a:cubicBezTo>
                  <a:cubicBezTo>
                    <a:pt x="5692" y="273"/>
                    <a:pt x="5964" y="356"/>
                    <a:pt x="6215" y="419"/>
                  </a:cubicBezTo>
                  <a:cubicBezTo>
                    <a:pt x="6696" y="524"/>
                    <a:pt x="7136" y="628"/>
                    <a:pt x="7575" y="796"/>
                  </a:cubicBezTo>
                  <a:cubicBezTo>
                    <a:pt x="7701" y="858"/>
                    <a:pt x="7868" y="900"/>
                    <a:pt x="7994" y="963"/>
                  </a:cubicBezTo>
                  <a:cubicBezTo>
                    <a:pt x="8245" y="1026"/>
                    <a:pt x="8391" y="1089"/>
                    <a:pt x="8558" y="1172"/>
                  </a:cubicBezTo>
                  <a:close/>
                  <a:moveTo>
                    <a:pt x="4709" y="8496"/>
                  </a:moveTo>
                  <a:cubicBezTo>
                    <a:pt x="4625" y="8579"/>
                    <a:pt x="4583" y="8600"/>
                    <a:pt x="4541" y="8684"/>
                  </a:cubicBezTo>
                  <a:cubicBezTo>
                    <a:pt x="4374" y="9040"/>
                    <a:pt x="4332" y="9437"/>
                    <a:pt x="4437" y="9856"/>
                  </a:cubicBezTo>
                  <a:cubicBezTo>
                    <a:pt x="4583" y="10337"/>
                    <a:pt x="4709" y="10818"/>
                    <a:pt x="4855" y="11278"/>
                  </a:cubicBezTo>
                  <a:cubicBezTo>
                    <a:pt x="5273" y="12366"/>
                    <a:pt x="5859" y="13371"/>
                    <a:pt x="7010" y="13894"/>
                  </a:cubicBezTo>
                  <a:cubicBezTo>
                    <a:pt x="7136" y="13936"/>
                    <a:pt x="7240" y="14019"/>
                    <a:pt x="7345" y="14061"/>
                  </a:cubicBezTo>
                  <a:cubicBezTo>
                    <a:pt x="7450" y="14124"/>
                    <a:pt x="7554" y="14145"/>
                    <a:pt x="7659" y="14145"/>
                  </a:cubicBezTo>
                  <a:lnTo>
                    <a:pt x="9082" y="14061"/>
                  </a:lnTo>
                  <a:cubicBezTo>
                    <a:pt x="9354" y="14040"/>
                    <a:pt x="9500" y="13852"/>
                    <a:pt x="9500" y="13538"/>
                  </a:cubicBezTo>
                  <a:cubicBezTo>
                    <a:pt x="9312" y="13434"/>
                    <a:pt x="9102" y="13413"/>
                    <a:pt x="8893" y="13392"/>
                  </a:cubicBezTo>
                  <a:cubicBezTo>
                    <a:pt x="8642" y="13371"/>
                    <a:pt x="8454" y="13329"/>
                    <a:pt x="8203" y="13371"/>
                  </a:cubicBezTo>
                  <a:cubicBezTo>
                    <a:pt x="7847" y="13392"/>
                    <a:pt x="7533" y="13287"/>
                    <a:pt x="7240" y="13078"/>
                  </a:cubicBezTo>
                  <a:lnTo>
                    <a:pt x="6843" y="12848"/>
                  </a:lnTo>
                  <a:cubicBezTo>
                    <a:pt x="6592" y="12701"/>
                    <a:pt x="6403" y="12492"/>
                    <a:pt x="6236" y="12262"/>
                  </a:cubicBezTo>
                  <a:cubicBezTo>
                    <a:pt x="5755" y="11613"/>
                    <a:pt x="5399" y="10881"/>
                    <a:pt x="5148" y="10086"/>
                  </a:cubicBezTo>
                  <a:cubicBezTo>
                    <a:pt x="5043" y="9814"/>
                    <a:pt x="4939" y="9521"/>
                    <a:pt x="4960" y="9207"/>
                  </a:cubicBezTo>
                  <a:cubicBezTo>
                    <a:pt x="4960" y="8935"/>
                    <a:pt x="4918" y="8705"/>
                    <a:pt x="4709" y="8496"/>
                  </a:cubicBezTo>
                  <a:close/>
                </a:path>
              </a:pathLst>
            </a:custGeom>
            <a:solidFill>
              <a:srgbClr val="2E6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Google Shape;2296;p74">
              <a:extLst>
                <a:ext uri="{FF2B5EF4-FFF2-40B4-BE49-F238E27FC236}">
                  <a16:creationId xmlns:a16="http://schemas.microsoft.com/office/drawing/2014/main" id="{A5CB0E03-DE2D-4046-B2DA-D562AC9EE871}"/>
                </a:ext>
              </a:extLst>
            </p:cNvPr>
            <p:cNvSpPr/>
            <p:nvPr/>
          </p:nvSpPr>
          <p:spPr>
            <a:xfrm>
              <a:off x="4922663" y="3127050"/>
              <a:ext cx="509000" cy="310750"/>
            </a:xfrm>
            <a:custGeom>
              <a:avLst/>
              <a:gdLst/>
              <a:ahLst/>
              <a:cxnLst/>
              <a:rect l="l" t="t" r="r" b="b"/>
              <a:pathLst>
                <a:path w="20360" h="12430" extrusionOk="0">
                  <a:moveTo>
                    <a:pt x="147" y="11927"/>
                  </a:moveTo>
                  <a:cubicBezTo>
                    <a:pt x="105" y="11467"/>
                    <a:pt x="22" y="11027"/>
                    <a:pt x="22" y="10588"/>
                  </a:cubicBezTo>
                  <a:cubicBezTo>
                    <a:pt x="1" y="9186"/>
                    <a:pt x="1" y="7784"/>
                    <a:pt x="1" y="6382"/>
                  </a:cubicBezTo>
                  <a:cubicBezTo>
                    <a:pt x="1" y="6215"/>
                    <a:pt x="22" y="6089"/>
                    <a:pt x="22" y="5901"/>
                  </a:cubicBezTo>
                  <a:cubicBezTo>
                    <a:pt x="231" y="5901"/>
                    <a:pt x="377" y="5880"/>
                    <a:pt x="545" y="5880"/>
                  </a:cubicBezTo>
                  <a:lnTo>
                    <a:pt x="2574" y="5880"/>
                  </a:lnTo>
                  <a:cubicBezTo>
                    <a:pt x="2825" y="5880"/>
                    <a:pt x="3035" y="5817"/>
                    <a:pt x="3265" y="5776"/>
                  </a:cubicBezTo>
                  <a:cubicBezTo>
                    <a:pt x="3369" y="5755"/>
                    <a:pt x="3474" y="5713"/>
                    <a:pt x="3600" y="5692"/>
                  </a:cubicBezTo>
                  <a:cubicBezTo>
                    <a:pt x="4185" y="5629"/>
                    <a:pt x="4771" y="5566"/>
                    <a:pt x="5357" y="5462"/>
                  </a:cubicBezTo>
                  <a:cubicBezTo>
                    <a:pt x="6089" y="5315"/>
                    <a:pt x="6801" y="5106"/>
                    <a:pt x="7491" y="4918"/>
                  </a:cubicBezTo>
                  <a:cubicBezTo>
                    <a:pt x="7701" y="4855"/>
                    <a:pt x="7910" y="4750"/>
                    <a:pt x="8161" y="4708"/>
                  </a:cubicBezTo>
                  <a:cubicBezTo>
                    <a:pt x="8328" y="4646"/>
                    <a:pt x="8517" y="4583"/>
                    <a:pt x="8684" y="4520"/>
                  </a:cubicBezTo>
                  <a:cubicBezTo>
                    <a:pt x="8789" y="4478"/>
                    <a:pt x="8893" y="4395"/>
                    <a:pt x="8977" y="4395"/>
                  </a:cubicBezTo>
                  <a:cubicBezTo>
                    <a:pt x="9667" y="4311"/>
                    <a:pt x="10170" y="3892"/>
                    <a:pt x="10651" y="3495"/>
                  </a:cubicBezTo>
                  <a:cubicBezTo>
                    <a:pt x="10797" y="3390"/>
                    <a:pt x="10944" y="3348"/>
                    <a:pt x="11111" y="3265"/>
                  </a:cubicBezTo>
                  <a:cubicBezTo>
                    <a:pt x="11634" y="3035"/>
                    <a:pt x="12178" y="2763"/>
                    <a:pt x="12701" y="2532"/>
                  </a:cubicBezTo>
                  <a:cubicBezTo>
                    <a:pt x="13245" y="2302"/>
                    <a:pt x="13727" y="1967"/>
                    <a:pt x="14187" y="1591"/>
                  </a:cubicBezTo>
                  <a:cubicBezTo>
                    <a:pt x="14584" y="1298"/>
                    <a:pt x="14919" y="942"/>
                    <a:pt x="15191" y="503"/>
                  </a:cubicBezTo>
                  <a:cubicBezTo>
                    <a:pt x="15296" y="314"/>
                    <a:pt x="15421" y="147"/>
                    <a:pt x="15547" y="1"/>
                  </a:cubicBezTo>
                  <a:cubicBezTo>
                    <a:pt x="15861" y="42"/>
                    <a:pt x="16091" y="210"/>
                    <a:pt x="16300" y="398"/>
                  </a:cubicBezTo>
                  <a:cubicBezTo>
                    <a:pt x="16489" y="524"/>
                    <a:pt x="16677" y="670"/>
                    <a:pt x="16865" y="817"/>
                  </a:cubicBezTo>
                  <a:cubicBezTo>
                    <a:pt x="16907" y="858"/>
                    <a:pt x="16991" y="879"/>
                    <a:pt x="17033" y="942"/>
                  </a:cubicBezTo>
                  <a:cubicBezTo>
                    <a:pt x="17514" y="1444"/>
                    <a:pt x="18079" y="1654"/>
                    <a:pt x="18748" y="1758"/>
                  </a:cubicBezTo>
                  <a:cubicBezTo>
                    <a:pt x="19104" y="1800"/>
                    <a:pt x="19502" y="1800"/>
                    <a:pt x="19836" y="1988"/>
                  </a:cubicBezTo>
                  <a:cubicBezTo>
                    <a:pt x="19941" y="2030"/>
                    <a:pt x="20046" y="2093"/>
                    <a:pt x="20129" y="2177"/>
                  </a:cubicBezTo>
                  <a:cubicBezTo>
                    <a:pt x="20318" y="2344"/>
                    <a:pt x="20359" y="2637"/>
                    <a:pt x="20213" y="2846"/>
                  </a:cubicBezTo>
                  <a:cubicBezTo>
                    <a:pt x="20025" y="3076"/>
                    <a:pt x="19983" y="3369"/>
                    <a:pt x="19920" y="3641"/>
                  </a:cubicBezTo>
                  <a:cubicBezTo>
                    <a:pt x="19857" y="3851"/>
                    <a:pt x="19794" y="4060"/>
                    <a:pt x="19711" y="4290"/>
                  </a:cubicBezTo>
                  <a:cubicBezTo>
                    <a:pt x="19627" y="4520"/>
                    <a:pt x="19522" y="4729"/>
                    <a:pt x="19418" y="4959"/>
                  </a:cubicBezTo>
                  <a:cubicBezTo>
                    <a:pt x="19271" y="5336"/>
                    <a:pt x="19125" y="5692"/>
                    <a:pt x="18811" y="5985"/>
                  </a:cubicBezTo>
                  <a:cubicBezTo>
                    <a:pt x="18748" y="6068"/>
                    <a:pt x="18665" y="6194"/>
                    <a:pt x="18644" y="6320"/>
                  </a:cubicBezTo>
                  <a:cubicBezTo>
                    <a:pt x="18434" y="7094"/>
                    <a:pt x="17932" y="7659"/>
                    <a:pt x="17305" y="8098"/>
                  </a:cubicBezTo>
                  <a:cubicBezTo>
                    <a:pt x="16802" y="8475"/>
                    <a:pt x="16300" y="8809"/>
                    <a:pt x="15735" y="8998"/>
                  </a:cubicBezTo>
                  <a:cubicBezTo>
                    <a:pt x="15631" y="9019"/>
                    <a:pt x="15526" y="9081"/>
                    <a:pt x="15421" y="9144"/>
                  </a:cubicBezTo>
                  <a:cubicBezTo>
                    <a:pt x="14794" y="9667"/>
                    <a:pt x="14061" y="9939"/>
                    <a:pt x="13266" y="10190"/>
                  </a:cubicBezTo>
                  <a:cubicBezTo>
                    <a:pt x="12952" y="10295"/>
                    <a:pt x="12618" y="10400"/>
                    <a:pt x="12387" y="10672"/>
                  </a:cubicBezTo>
                  <a:cubicBezTo>
                    <a:pt x="12304" y="10755"/>
                    <a:pt x="12199" y="10776"/>
                    <a:pt x="12095" y="10818"/>
                  </a:cubicBezTo>
                  <a:cubicBezTo>
                    <a:pt x="11864" y="10923"/>
                    <a:pt x="11592" y="11027"/>
                    <a:pt x="11362" y="11174"/>
                  </a:cubicBezTo>
                  <a:cubicBezTo>
                    <a:pt x="11132" y="11278"/>
                    <a:pt x="10923" y="11383"/>
                    <a:pt x="10651" y="11404"/>
                  </a:cubicBezTo>
                  <a:cubicBezTo>
                    <a:pt x="10546" y="11404"/>
                    <a:pt x="10483" y="11425"/>
                    <a:pt x="10400" y="11467"/>
                  </a:cubicBezTo>
                  <a:cubicBezTo>
                    <a:pt x="9500" y="11906"/>
                    <a:pt x="8538" y="11990"/>
                    <a:pt x="7596" y="12094"/>
                  </a:cubicBezTo>
                  <a:lnTo>
                    <a:pt x="7491" y="12094"/>
                  </a:lnTo>
                  <a:cubicBezTo>
                    <a:pt x="7031" y="12283"/>
                    <a:pt x="6529" y="12199"/>
                    <a:pt x="6027" y="12241"/>
                  </a:cubicBezTo>
                  <a:cubicBezTo>
                    <a:pt x="5880" y="12241"/>
                    <a:pt x="5692" y="12241"/>
                    <a:pt x="5566" y="12366"/>
                  </a:cubicBezTo>
                  <a:cubicBezTo>
                    <a:pt x="5504" y="12429"/>
                    <a:pt x="5357" y="12429"/>
                    <a:pt x="5253" y="12429"/>
                  </a:cubicBezTo>
                  <a:lnTo>
                    <a:pt x="2281" y="12429"/>
                  </a:lnTo>
                  <a:lnTo>
                    <a:pt x="2240" y="12429"/>
                  </a:lnTo>
                  <a:cubicBezTo>
                    <a:pt x="1905" y="12429"/>
                    <a:pt x="1612" y="12178"/>
                    <a:pt x="1235" y="12241"/>
                  </a:cubicBezTo>
                  <a:cubicBezTo>
                    <a:pt x="900" y="12283"/>
                    <a:pt x="607" y="12136"/>
                    <a:pt x="294" y="12053"/>
                  </a:cubicBezTo>
                  <a:cubicBezTo>
                    <a:pt x="231" y="12011"/>
                    <a:pt x="231" y="12011"/>
                    <a:pt x="147" y="11927"/>
                  </a:cubicBezTo>
                  <a:close/>
                </a:path>
              </a:pathLst>
            </a:custGeom>
            <a:solidFill>
              <a:srgbClr val="B12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Google Shape;2297;p74">
              <a:extLst>
                <a:ext uri="{FF2B5EF4-FFF2-40B4-BE49-F238E27FC236}">
                  <a16:creationId xmlns:a16="http://schemas.microsoft.com/office/drawing/2014/main" id="{C8560DB5-7B74-2043-B752-AC9FC64D95BB}"/>
                </a:ext>
              </a:extLst>
            </p:cNvPr>
            <p:cNvSpPr/>
            <p:nvPr/>
          </p:nvSpPr>
          <p:spPr>
            <a:xfrm>
              <a:off x="5428488" y="3056950"/>
              <a:ext cx="711425" cy="207175"/>
            </a:xfrm>
            <a:custGeom>
              <a:avLst/>
              <a:gdLst/>
              <a:ahLst/>
              <a:cxnLst/>
              <a:rect l="l" t="t" r="r" b="b"/>
              <a:pathLst>
                <a:path w="28457" h="8287" extrusionOk="0">
                  <a:moveTo>
                    <a:pt x="28457" y="22"/>
                  </a:moveTo>
                  <a:cubicBezTo>
                    <a:pt x="28373" y="440"/>
                    <a:pt x="28143" y="796"/>
                    <a:pt x="28038" y="1152"/>
                  </a:cubicBezTo>
                  <a:cubicBezTo>
                    <a:pt x="27934" y="1549"/>
                    <a:pt x="27892" y="1947"/>
                    <a:pt x="27808" y="2302"/>
                  </a:cubicBezTo>
                  <a:cubicBezTo>
                    <a:pt x="27683" y="2365"/>
                    <a:pt x="27578" y="2386"/>
                    <a:pt x="27474" y="2407"/>
                  </a:cubicBezTo>
                  <a:cubicBezTo>
                    <a:pt x="25318" y="2763"/>
                    <a:pt x="23226" y="3370"/>
                    <a:pt x="21113" y="3955"/>
                  </a:cubicBezTo>
                  <a:cubicBezTo>
                    <a:pt x="19899" y="4290"/>
                    <a:pt x="18686" y="4541"/>
                    <a:pt x="17472" y="4855"/>
                  </a:cubicBezTo>
                  <a:cubicBezTo>
                    <a:pt x="17347" y="4897"/>
                    <a:pt x="17242" y="4918"/>
                    <a:pt x="17075" y="4855"/>
                  </a:cubicBezTo>
                  <a:cubicBezTo>
                    <a:pt x="17012" y="4813"/>
                    <a:pt x="16844" y="4834"/>
                    <a:pt x="16740" y="4834"/>
                  </a:cubicBezTo>
                  <a:cubicBezTo>
                    <a:pt x="15463" y="5023"/>
                    <a:pt x="14187" y="5148"/>
                    <a:pt x="12911" y="5420"/>
                  </a:cubicBezTo>
                  <a:cubicBezTo>
                    <a:pt x="11446" y="5713"/>
                    <a:pt x="10002" y="6069"/>
                    <a:pt x="8559" y="6487"/>
                  </a:cubicBezTo>
                  <a:cubicBezTo>
                    <a:pt x="7805" y="6696"/>
                    <a:pt x="6989" y="6780"/>
                    <a:pt x="6194" y="6906"/>
                  </a:cubicBezTo>
                  <a:cubicBezTo>
                    <a:pt x="5776" y="6989"/>
                    <a:pt x="5336" y="6989"/>
                    <a:pt x="4897" y="7031"/>
                  </a:cubicBezTo>
                  <a:cubicBezTo>
                    <a:pt x="4499" y="7094"/>
                    <a:pt x="4102" y="7219"/>
                    <a:pt x="3746" y="7303"/>
                  </a:cubicBezTo>
                  <a:cubicBezTo>
                    <a:pt x="3328" y="7408"/>
                    <a:pt x="2888" y="7450"/>
                    <a:pt x="2470" y="7596"/>
                  </a:cubicBezTo>
                  <a:cubicBezTo>
                    <a:pt x="2093" y="7701"/>
                    <a:pt x="1758" y="7826"/>
                    <a:pt x="1382" y="7952"/>
                  </a:cubicBezTo>
                  <a:cubicBezTo>
                    <a:pt x="1256" y="8015"/>
                    <a:pt x="1110" y="8077"/>
                    <a:pt x="963" y="8140"/>
                  </a:cubicBezTo>
                  <a:cubicBezTo>
                    <a:pt x="629" y="8287"/>
                    <a:pt x="336" y="8245"/>
                    <a:pt x="105" y="7952"/>
                  </a:cubicBezTo>
                  <a:cubicBezTo>
                    <a:pt x="85" y="7910"/>
                    <a:pt x="22" y="7847"/>
                    <a:pt x="1" y="7805"/>
                  </a:cubicBezTo>
                  <a:cubicBezTo>
                    <a:pt x="168" y="7387"/>
                    <a:pt x="419" y="6947"/>
                    <a:pt x="440" y="6487"/>
                  </a:cubicBezTo>
                  <a:cubicBezTo>
                    <a:pt x="482" y="6048"/>
                    <a:pt x="524" y="5608"/>
                    <a:pt x="545" y="5127"/>
                  </a:cubicBezTo>
                  <a:cubicBezTo>
                    <a:pt x="921" y="4960"/>
                    <a:pt x="1277" y="4960"/>
                    <a:pt x="1675" y="4918"/>
                  </a:cubicBezTo>
                  <a:cubicBezTo>
                    <a:pt x="5315" y="4416"/>
                    <a:pt x="8956" y="3788"/>
                    <a:pt x="12534" y="3014"/>
                  </a:cubicBezTo>
                  <a:cubicBezTo>
                    <a:pt x="14145" y="2679"/>
                    <a:pt x="15777" y="2365"/>
                    <a:pt x="17367" y="2030"/>
                  </a:cubicBezTo>
                  <a:cubicBezTo>
                    <a:pt x="17451" y="2010"/>
                    <a:pt x="17535" y="2010"/>
                    <a:pt x="17577" y="1989"/>
                  </a:cubicBezTo>
                  <a:cubicBezTo>
                    <a:pt x="19104" y="1507"/>
                    <a:pt x="20694" y="1277"/>
                    <a:pt x="22243" y="1026"/>
                  </a:cubicBezTo>
                  <a:cubicBezTo>
                    <a:pt x="24230" y="670"/>
                    <a:pt x="26239" y="357"/>
                    <a:pt x="28248" y="43"/>
                  </a:cubicBezTo>
                  <a:cubicBezTo>
                    <a:pt x="28331" y="1"/>
                    <a:pt x="28352" y="1"/>
                    <a:pt x="28457" y="22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Google Shape;2298;p74">
              <a:extLst>
                <a:ext uri="{FF2B5EF4-FFF2-40B4-BE49-F238E27FC236}">
                  <a16:creationId xmlns:a16="http://schemas.microsoft.com/office/drawing/2014/main" id="{11F3E243-04F6-6947-9875-C50F4B002383}"/>
                </a:ext>
              </a:extLst>
            </p:cNvPr>
            <p:cNvSpPr/>
            <p:nvPr/>
          </p:nvSpPr>
          <p:spPr>
            <a:xfrm>
              <a:off x="6556288" y="2833075"/>
              <a:ext cx="620925" cy="192000"/>
            </a:xfrm>
            <a:custGeom>
              <a:avLst/>
              <a:gdLst/>
              <a:ahLst/>
              <a:cxnLst/>
              <a:rect l="l" t="t" r="r" b="b"/>
              <a:pathLst>
                <a:path w="24837" h="7680" extrusionOk="0">
                  <a:moveTo>
                    <a:pt x="24836" y="1"/>
                  </a:moveTo>
                  <a:cubicBezTo>
                    <a:pt x="24732" y="210"/>
                    <a:pt x="24669" y="335"/>
                    <a:pt x="24627" y="461"/>
                  </a:cubicBezTo>
                  <a:cubicBezTo>
                    <a:pt x="24481" y="691"/>
                    <a:pt x="24355" y="921"/>
                    <a:pt x="24230" y="1130"/>
                  </a:cubicBezTo>
                  <a:cubicBezTo>
                    <a:pt x="24146" y="1298"/>
                    <a:pt x="24062" y="1423"/>
                    <a:pt x="24000" y="1591"/>
                  </a:cubicBezTo>
                  <a:cubicBezTo>
                    <a:pt x="23916" y="1737"/>
                    <a:pt x="23811" y="1925"/>
                    <a:pt x="23728" y="2072"/>
                  </a:cubicBezTo>
                  <a:cubicBezTo>
                    <a:pt x="23581" y="2428"/>
                    <a:pt x="23602" y="2742"/>
                    <a:pt x="23832" y="3055"/>
                  </a:cubicBezTo>
                  <a:cubicBezTo>
                    <a:pt x="23895" y="3097"/>
                    <a:pt x="23916" y="3160"/>
                    <a:pt x="24000" y="3286"/>
                  </a:cubicBezTo>
                  <a:cubicBezTo>
                    <a:pt x="23686" y="3369"/>
                    <a:pt x="23414" y="3432"/>
                    <a:pt x="23121" y="3495"/>
                  </a:cubicBezTo>
                  <a:cubicBezTo>
                    <a:pt x="22807" y="3537"/>
                    <a:pt x="22493" y="3599"/>
                    <a:pt x="22179" y="3725"/>
                  </a:cubicBezTo>
                  <a:cubicBezTo>
                    <a:pt x="22033" y="3809"/>
                    <a:pt x="21844" y="3788"/>
                    <a:pt x="21698" y="3809"/>
                  </a:cubicBezTo>
                  <a:cubicBezTo>
                    <a:pt x="21238" y="3850"/>
                    <a:pt x="20777" y="3830"/>
                    <a:pt x="20359" y="4060"/>
                  </a:cubicBezTo>
                  <a:cubicBezTo>
                    <a:pt x="20254" y="4122"/>
                    <a:pt x="20087" y="4122"/>
                    <a:pt x="19961" y="4122"/>
                  </a:cubicBezTo>
                  <a:cubicBezTo>
                    <a:pt x="19396" y="4185"/>
                    <a:pt x="18790" y="4248"/>
                    <a:pt x="18204" y="4353"/>
                  </a:cubicBezTo>
                  <a:cubicBezTo>
                    <a:pt x="17869" y="4415"/>
                    <a:pt x="17555" y="4520"/>
                    <a:pt x="17220" y="4541"/>
                  </a:cubicBezTo>
                  <a:cubicBezTo>
                    <a:pt x="15672" y="4646"/>
                    <a:pt x="14165" y="4897"/>
                    <a:pt x="12659" y="5190"/>
                  </a:cubicBezTo>
                  <a:cubicBezTo>
                    <a:pt x="11676" y="5378"/>
                    <a:pt x="10671" y="5671"/>
                    <a:pt x="9688" y="5922"/>
                  </a:cubicBezTo>
                  <a:cubicBezTo>
                    <a:pt x="7637" y="6445"/>
                    <a:pt x="5608" y="6968"/>
                    <a:pt x="3515" y="7261"/>
                  </a:cubicBezTo>
                  <a:cubicBezTo>
                    <a:pt x="2992" y="7324"/>
                    <a:pt x="2469" y="7449"/>
                    <a:pt x="1946" y="7554"/>
                  </a:cubicBezTo>
                  <a:cubicBezTo>
                    <a:pt x="1653" y="7596"/>
                    <a:pt x="1402" y="7679"/>
                    <a:pt x="1109" y="7554"/>
                  </a:cubicBezTo>
                  <a:cubicBezTo>
                    <a:pt x="732" y="6863"/>
                    <a:pt x="398" y="6194"/>
                    <a:pt x="0" y="5462"/>
                  </a:cubicBezTo>
                  <a:cubicBezTo>
                    <a:pt x="105" y="5399"/>
                    <a:pt x="209" y="5357"/>
                    <a:pt x="314" y="5315"/>
                  </a:cubicBezTo>
                  <a:cubicBezTo>
                    <a:pt x="3411" y="4562"/>
                    <a:pt x="6528" y="3830"/>
                    <a:pt x="9625" y="3265"/>
                  </a:cubicBezTo>
                  <a:cubicBezTo>
                    <a:pt x="12387" y="2742"/>
                    <a:pt x="15149" y="2239"/>
                    <a:pt x="17890" y="1653"/>
                  </a:cubicBezTo>
                  <a:cubicBezTo>
                    <a:pt x="19417" y="1340"/>
                    <a:pt x="20924" y="963"/>
                    <a:pt x="22430" y="586"/>
                  </a:cubicBezTo>
                  <a:cubicBezTo>
                    <a:pt x="23079" y="440"/>
                    <a:pt x="23748" y="273"/>
                    <a:pt x="24418" y="126"/>
                  </a:cubicBezTo>
                  <a:cubicBezTo>
                    <a:pt x="24544" y="42"/>
                    <a:pt x="24627" y="42"/>
                    <a:pt x="24836" y="1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Google Shape;2299;p74">
              <a:extLst>
                <a:ext uri="{FF2B5EF4-FFF2-40B4-BE49-F238E27FC236}">
                  <a16:creationId xmlns:a16="http://schemas.microsoft.com/office/drawing/2014/main" id="{088D8088-B8BE-9E40-B1A6-52CE5B5DC7CE}"/>
                </a:ext>
              </a:extLst>
            </p:cNvPr>
            <p:cNvSpPr/>
            <p:nvPr/>
          </p:nvSpPr>
          <p:spPr>
            <a:xfrm>
              <a:off x="7169863" y="2779725"/>
              <a:ext cx="210300" cy="162700"/>
            </a:xfrm>
            <a:custGeom>
              <a:avLst/>
              <a:gdLst/>
              <a:ahLst/>
              <a:cxnLst/>
              <a:rect l="l" t="t" r="r" b="b"/>
              <a:pathLst>
                <a:path w="8412" h="6508" extrusionOk="0">
                  <a:moveTo>
                    <a:pt x="1" y="4624"/>
                  </a:moveTo>
                  <a:cubicBezTo>
                    <a:pt x="105" y="4415"/>
                    <a:pt x="147" y="4290"/>
                    <a:pt x="231" y="4143"/>
                  </a:cubicBezTo>
                  <a:cubicBezTo>
                    <a:pt x="293" y="4039"/>
                    <a:pt x="377" y="3892"/>
                    <a:pt x="419" y="3787"/>
                  </a:cubicBezTo>
                  <a:cubicBezTo>
                    <a:pt x="524" y="3411"/>
                    <a:pt x="775" y="3097"/>
                    <a:pt x="1005" y="2783"/>
                  </a:cubicBezTo>
                  <a:cubicBezTo>
                    <a:pt x="1340" y="2386"/>
                    <a:pt x="1570" y="1946"/>
                    <a:pt x="1800" y="1465"/>
                  </a:cubicBezTo>
                  <a:cubicBezTo>
                    <a:pt x="1988" y="1109"/>
                    <a:pt x="2260" y="795"/>
                    <a:pt x="2511" y="440"/>
                  </a:cubicBezTo>
                  <a:cubicBezTo>
                    <a:pt x="2532" y="398"/>
                    <a:pt x="2574" y="377"/>
                    <a:pt x="2637" y="335"/>
                  </a:cubicBezTo>
                  <a:cubicBezTo>
                    <a:pt x="3034" y="272"/>
                    <a:pt x="3369" y="0"/>
                    <a:pt x="3788" y="126"/>
                  </a:cubicBezTo>
                  <a:cubicBezTo>
                    <a:pt x="4374" y="21"/>
                    <a:pt x="4897" y="230"/>
                    <a:pt x="5441" y="335"/>
                  </a:cubicBezTo>
                  <a:cubicBezTo>
                    <a:pt x="6110" y="502"/>
                    <a:pt x="6822" y="482"/>
                    <a:pt x="7533" y="377"/>
                  </a:cubicBezTo>
                  <a:cubicBezTo>
                    <a:pt x="7784" y="335"/>
                    <a:pt x="8056" y="293"/>
                    <a:pt x="8328" y="314"/>
                  </a:cubicBezTo>
                  <a:cubicBezTo>
                    <a:pt x="8307" y="502"/>
                    <a:pt x="8286" y="691"/>
                    <a:pt x="8265" y="837"/>
                  </a:cubicBezTo>
                  <a:lnTo>
                    <a:pt x="8265" y="1360"/>
                  </a:lnTo>
                  <a:cubicBezTo>
                    <a:pt x="8265" y="1591"/>
                    <a:pt x="8265" y="1842"/>
                    <a:pt x="8224" y="2093"/>
                  </a:cubicBezTo>
                  <a:cubicBezTo>
                    <a:pt x="8182" y="2323"/>
                    <a:pt x="8307" y="2574"/>
                    <a:pt x="8328" y="2825"/>
                  </a:cubicBezTo>
                  <a:cubicBezTo>
                    <a:pt x="8370" y="3013"/>
                    <a:pt x="8328" y="3181"/>
                    <a:pt x="8328" y="3411"/>
                  </a:cubicBezTo>
                  <a:cubicBezTo>
                    <a:pt x="8328" y="3515"/>
                    <a:pt x="8370" y="3620"/>
                    <a:pt x="8370" y="3746"/>
                  </a:cubicBezTo>
                  <a:cubicBezTo>
                    <a:pt x="8370" y="3850"/>
                    <a:pt x="8412" y="3976"/>
                    <a:pt x="8391" y="4080"/>
                  </a:cubicBezTo>
                  <a:cubicBezTo>
                    <a:pt x="8203" y="4750"/>
                    <a:pt x="8056" y="5440"/>
                    <a:pt x="7742" y="6068"/>
                  </a:cubicBezTo>
                  <a:cubicBezTo>
                    <a:pt x="7617" y="6319"/>
                    <a:pt x="7428" y="6424"/>
                    <a:pt x="7156" y="6424"/>
                  </a:cubicBezTo>
                  <a:lnTo>
                    <a:pt x="7010" y="6424"/>
                  </a:lnTo>
                  <a:cubicBezTo>
                    <a:pt x="6487" y="6319"/>
                    <a:pt x="5964" y="6403"/>
                    <a:pt x="5399" y="6466"/>
                  </a:cubicBezTo>
                  <a:cubicBezTo>
                    <a:pt x="5022" y="6508"/>
                    <a:pt x="4625" y="6487"/>
                    <a:pt x="4227" y="6319"/>
                  </a:cubicBezTo>
                  <a:cubicBezTo>
                    <a:pt x="3809" y="6173"/>
                    <a:pt x="3369" y="6068"/>
                    <a:pt x="2930" y="5943"/>
                  </a:cubicBezTo>
                  <a:cubicBezTo>
                    <a:pt x="2658" y="5859"/>
                    <a:pt x="2365" y="5775"/>
                    <a:pt x="2114" y="5671"/>
                  </a:cubicBezTo>
                  <a:cubicBezTo>
                    <a:pt x="1465" y="5420"/>
                    <a:pt x="838" y="5127"/>
                    <a:pt x="168" y="4834"/>
                  </a:cubicBezTo>
                  <a:cubicBezTo>
                    <a:pt x="210" y="4750"/>
                    <a:pt x="126" y="4708"/>
                    <a:pt x="1" y="4624"/>
                  </a:cubicBezTo>
                  <a:close/>
                </a:path>
              </a:pathLst>
            </a:custGeom>
            <a:solidFill>
              <a:srgbClr val="48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Google Shape;2300;p74">
              <a:extLst>
                <a:ext uri="{FF2B5EF4-FFF2-40B4-BE49-F238E27FC236}">
                  <a16:creationId xmlns:a16="http://schemas.microsoft.com/office/drawing/2014/main" id="{316977DE-2254-F148-81D7-1C706929B7D3}"/>
                </a:ext>
              </a:extLst>
            </p:cNvPr>
            <p:cNvSpPr/>
            <p:nvPr/>
          </p:nvSpPr>
          <p:spPr>
            <a:xfrm>
              <a:off x="4445613" y="1943300"/>
              <a:ext cx="888225" cy="863125"/>
            </a:xfrm>
            <a:custGeom>
              <a:avLst/>
              <a:gdLst/>
              <a:ahLst/>
              <a:cxnLst/>
              <a:rect l="l" t="t" r="r" b="b"/>
              <a:pathLst>
                <a:path w="35529" h="34525" extrusionOk="0">
                  <a:moveTo>
                    <a:pt x="6173" y="7261"/>
                  </a:moveTo>
                  <a:cubicBezTo>
                    <a:pt x="5943" y="6863"/>
                    <a:pt x="5859" y="6445"/>
                    <a:pt x="5796" y="6026"/>
                  </a:cubicBezTo>
                  <a:lnTo>
                    <a:pt x="5796" y="5922"/>
                  </a:lnTo>
                  <a:cubicBezTo>
                    <a:pt x="5796" y="5441"/>
                    <a:pt x="6361" y="4666"/>
                    <a:pt x="6801" y="4541"/>
                  </a:cubicBezTo>
                  <a:cubicBezTo>
                    <a:pt x="7386" y="4353"/>
                    <a:pt x="7993" y="4185"/>
                    <a:pt x="8579" y="4248"/>
                  </a:cubicBezTo>
                  <a:cubicBezTo>
                    <a:pt x="8893" y="4269"/>
                    <a:pt x="9186" y="4248"/>
                    <a:pt x="9500" y="4248"/>
                  </a:cubicBezTo>
                  <a:cubicBezTo>
                    <a:pt x="9730" y="4248"/>
                    <a:pt x="9939" y="4269"/>
                    <a:pt x="10190" y="4394"/>
                  </a:cubicBezTo>
                  <a:cubicBezTo>
                    <a:pt x="10232" y="4541"/>
                    <a:pt x="10253" y="4708"/>
                    <a:pt x="10337" y="4876"/>
                  </a:cubicBezTo>
                  <a:cubicBezTo>
                    <a:pt x="10399" y="5001"/>
                    <a:pt x="10462" y="5169"/>
                    <a:pt x="10567" y="5273"/>
                  </a:cubicBezTo>
                  <a:cubicBezTo>
                    <a:pt x="10839" y="5524"/>
                    <a:pt x="11195" y="5524"/>
                    <a:pt x="11487" y="5273"/>
                  </a:cubicBezTo>
                  <a:cubicBezTo>
                    <a:pt x="11780" y="5001"/>
                    <a:pt x="11801" y="4646"/>
                    <a:pt x="11571" y="4353"/>
                  </a:cubicBezTo>
                  <a:cubicBezTo>
                    <a:pt x="11404" y="4164"/>
                    <a:pt x="11257" y="4018"/>
                    <a:pt x="11069" y="3850"/>
                  </a:cubicBezTo>
                  <a:cubicBezTo>
                    <a:pt x="10943" y="3411"/>
                    <a:pt x="11132" y="3076"/>
                    <a:pt x="11467" y="2783"/>
                  </a:cubicBezTo>
                  <a:cubicBezTo>
                    <a:pt x="11822" y="2469"/>
                    <a:pt x="12220" y="2239"/>
                    <a:pt x="12722" y="2156"/>
                  </a:cubicBezTo>
                  <a:cubicBezTo>
                    <a:pt x="12743" y="2156"/>
                    <a:pt x="12806" y="2135"/>
                    <a:pt x="12827" y="2135"/>
                  </a:cubicBezTo>
                  <a:cubicBezTo>
                    <a:pt x="13538" y="1842"/>
                    <a:pt x="14270" y="1884"/>
                    <a:pt x="15024" y="1884"/>
                  </a:cubicBezTo>
                  <a:cubicBezTo>
                    <a:pt x="15316" y="1884"/>
                    <a:pt x="15547" y="1988"/>
                    <a:pt x="15651" y="2281"/>
                  </a:cubicBezTo>
                  <a:cubicBezTo>
                    <a:pt x="15693" y="2407"/>
                    <a:pt x="15756" y="2511"/>
                    <a:pt x="15840" y="2658"/>
                  </a:cubicBezTo>
                  <a:cubicBezTo>
                    <a:pt x="15902" y="2762"/>
                    <a:pt x="15986" y="2867"/>
                    <a:pt x="16091" y="2972"/>
                  </a:cubicBezTo>
                  <a:cubicBezTo>
                    <a:pt x="16363" y="3181"/>
                    <a:pt x="16823" y="3202"/>
                    <a:pt x="17032" y="2993"/>
                  </a:cubicBezTo>
                  <a:cubicBezTo>
                    <a:pt x="17241" y="2804"/>
                    <a:pt x="17262" y="2302"/>
                    <a:pt x="17053" y="2051"/>
                  </a:cubicBezTo>
                  <a:cubicBezTo>
                    <a:pt x="16948" y="1925"/>
                    <a:pt x="16823" y="1821"/>
                    <a:pt x="16697" y="1674"/>
                  </a:cubicBezTo>
                  <a:cubicBezTo>
                    <a:pt x="16614" y="1612"/>
                    <a:pt x="16509" y="1549"/>
                    <a:pt x="16425" y="1507"/>
                  </a:cubicBezTo>
                  <a:cubicBezTo>
                    <a:pt x="16404" y="1193"/>
                    <a:pt x="16509" y="942"/>
                    <a:pt x="16718" y="775"/>
                  </a:cubicBezTo>
                  <a:cubicBezTo>
                    <a:pt x="16802" y="712"/>
                    <a:pt x="16844" y="628"/>
                    <a:pt x="16928" y="565"/>
                  </a:cubicBezTo>
                  <a:cubicBezTo>
                    <a:pt x="17409" y="0"/>
                    <a:pt x="17974" y="0"/>
                    <a:pt x="18622" y="147"/>
                  </a:cubicBezTo>
                  <a:cubicBezTo>
                    <a:pt x="19564" y="314"/>
                    <a:pt x="20359" y="775"/>
                    <a:pt x="21133" y="1298"/>
                  </a:cubicBezTo>
                  <a:cubicBezTo>
                    <a:pt x="21384" y="1444"/>
                    <a:pt x="21531" y="1653"/>
                    <a:pt x="21552" y="1905"/>
                  </a:cubicBezTo>
                  <a:cubicBezTo>
                    <a:pt x="21594" y="2009"/>
                    <a:pt x="21594" y="2156"/>
                    <a:pt x="21614" y="2260"/>
                  </a:cubicBezTo>
                  <a:cubicBezTo>
                    <a:pt x="21656" y="2407"/>
                    <a:pt x="21824" y="2553"/>
                    <a:pt x="21970" y="2574"/>
                  </a:cubicBezTo>
                  <a:cubicBezTo>
                    <a:pt x="22179" y="2595"/>
                    <a:pt x="22368" y="2490"/>
                    <a:pt x="22430" y="2281"/>
                  </a:cubicBezTo>
                  <a:cubicBezTo>
                    <a:pt x="22451" y="2156"/>
                    <a:pt x="22472" y="2009"/>
                    <a:pt x="22472" y="1884"/>
                  </a:cubicBezTo>
                  <a:cubicBezTo>
                    <a:pt x="22472" y="1674"/>
                    <a:pt x="22598" y="1549"/>
                    <a:pt x="22744" y="1423"/>
                  </a:cubicBezTo>
                  <a:cubicBezTo>
                    <a:pt x="23205" y="1005"/>
                    <a:pt x="23749" y="1026"/>
                    <a:pt x="24314" y="1109"/>
                  </a:cubicBezTo>
                  <a:cubicBezTo>
                    <a:pt x="24523" y="1130"/>
                    <a:pt x="24690" y="1214"/>
                    <a:pt x="24899" y="1277"/>
                  </a:cubicBezTo>
                  <a:cubicBezTo>
                    <a:pt x="25674" y="1633"/>
                    <a:pt x="26260" y="2177"/>
                    <a:pt x="26824" y="2783"/>
                  </a:cubicBezTo>
                  <a:cubicBezTo>
                    <a:pt x="26866" y="2825"/>
                    <a:pt x="26929" y="2909"/>
                    <a:pt x="26950" y="2951"/>
                  </a:cubicBezTo>
                  <a:cubicBezTo>
                    <a:pt x="26971" y="3034"/>
                    <a:pt x="26971" y="3118"/>
                    <a:pt x="26992" y="3202"/>
                  </a:cubicBezTo>
                  <a:cubicBezTo>
                    <a:pt x="26887" y="3306"/>
                    <a:pt x="26783" y="3411"/>
                    <a:pt x="26720" y="3516"/>
                  </a:cubicBezTo>
                  <a:cubicBezTo>
                    <a:pt x="26552" y="3683"/>
                    <a:pt x="26511" y="3934"/>
                    <a:pt x="26636" y="4143"/>
                  </a:cubicBezTo>
                  <a:cubicBezTo>
                    <a:pt x="26741" y="4353"/>
                    <a:pt x="26929" y="4394"/>
                    <a:pt x="27159" y="4415"/>
                  </a:cubicBezTo>
                  <a:cubicBezTo>
                    <a:pt x="27578" y="4478"/>
                    <a:pt x="27892" y="4353"/>
                    <a:pt x="28038" y="3892"/>
                  </a:cubicBezTo>
                  <a:lnTo>
                    <a:pt x="28561" y="3892"/>
                  </a:lnTo>
                  <a:cubicBezTo>
                    <a:pt x="28812" y="3892"/>
                    <a:pt x="29021" y="3955"/>
                    <a:pt x="29231" y="4081"/>
                  </a:cubicBezTo>
                  <a:cubicBezTo>
                    <a:pt x="29482" y="4248"/>
                    <a:pt x="29775" y="4353"/>
                    <a:pt x="30026" y="4499"/>
                  </a:cubicBezTo>
                  <a:cubicBezTo>
                    <a:pt x="30193" y="4583"/>
                    <a:pt x="30319" y="4687"/>
                    <a:pt x="30423" y="4813"/>
                  </a:cubicBezTo>
                  <a:cubicBezTo>
                    <a:pt x="30612" y="5085"/>
                    <a:pt x="30800" y="5336"/>
                    <a:pt x="30925" y="5650"/>
                  </a:cubicBezTo>
                  <a:cubicBezTo>
                    <a:pt x="31051" y="5964"/>
                    <a:pt x="31072" y="6278"/>
                    <a:pt x="30842" y="6612"/>
                  </a:cubicBezTo>
                  <a:cubicBezTo>
                    <a:pt x="30591" y="6989"/>
                    <a:pt x="30758" y="7324"/>
                    <a:pt x="31239" y="7345"/>
                  </a:cubicBezTo>
                  <a:cubicBezTo>
                    <a:pt x="31679" y="7345"/>
                    <a:pt x="32097" y="7386"/>
                    <a:pt x="32537" y="7345"/>
                  </a:cubicBezTo>
                  <a:cubicBezTo>
                    <a:pt x="32892" y="7324"/>
                    <a:pt x="33164" y="7428"/>
                    <a:pt x="33436" y="7638"/>
                  </a:cubicBezTo>
                  <a:cubicBezTo>
                    <a:pt x="33750" y="7910"/>
                    <a:pt x="34085" y="8161"/>
                    <a:pt x="34399" y="8454"/>
                  </a:cubicBezTo>
                  <a:cubicBezTo>
                    <a:pt x="34922" y="8914"/>
                    <a:pt x="35006" y="9583"/>
                    <a:pt x="34922" y="10232"/>
                  </a:cubicBezTo>
                  <a:cubicBezTo>
                    <a:pt x="34922" y="10316"/>
                    <a:pt x="34838" y="10420"/>
                    <a:pt x="34817" y="10483"/>
                  </a:cubicBezTo>
                  <a:cubicBezTo>
                    <a:pt x="34713" y="10734"/>
                    <a:pt x="34587" y="10964"/>
                    <a:pt x="34441" y="11195"/>
                  </a:cubicBezTo>
                  <a:cubicBezTo>
                    <a:pt x="34315" y="11425"/>
                    <a:pt x="34273" y="11697"/>
                    <a:pt x="34273" y="11948"/>
                  </a:cubicBezTo>
                  <a:cubicBezTo>
                    <a:pt x="34273" y="12157"/>
                    <a:pt x="34210" y="12366"/>
                    <a:pt x="34190" y="12555"/>
                  </a:cubicBezTo>
                  <a:cubicBezTo>
                    <a:pt x="34524" y="12868"/>
                    <a:pt x="35027" y="12827"/>
                    <a:pt x="35529" y="12994"/>
                  </a:cubicBezTo>
                  <a:cubicBezTo>
                    <a:pt x="35340" y="13078"/>
                    <a:pt x="35236" y="13140"/>
                    <a:pt x="35152" y="13161"/>
                  </a:cubicBezTo>
                  <a:cubicBezTo>
                    <a:pt x="34754" y="13245"/>
                    <a:pt x="34482" y="13454"/>
                    <a:pt x="34231" y="13789"/>
                  </a:cubicBezTo>
                  <a:cubicBezTo>
                    <a:pt x="34190" y="13831"/>
                    <a:pt x="34127" y="13894"/>
                    <a:pt x="34085" y="13998"/>
                  </a:cubicBezTo>
                  <a:cubicBezTo>
                    <a:pt x="33897" y="13685"/>
                    <a:pt x="33708" y="13392"/>
                    <a:pt x="33562" y="13099"/>
                  </a:cubicBezTo>
                  <a:cubicBezTo>
                    <a:pt x="33353" y="12743"/>
                    <a:pt x="33018" y="12555"/>
                    <a:pt x="32620" y="12450"/>
                  </a:cubicBezTo>
                  <a:cubicBezTo>
                    <a:pt x="32495" y="12555"/>
                    <a:pt x="32516" y="12659"/>
                    <a:pt x="32578" y="12764"/>
                  </a:cubicBezTo>
                  <a:cubicBezTo>
                    <a:pt x="32850" y="13392"/>
                    <a:pt x="33143" y="13998"/>
                    <a:pt x="33436" y="14626"/>
                  </a:cubicBezTo>
                  <a:cubicBezTo>
                    <a:pt x="33478" y="14752"/>
                    <a:pt x="33541" y="14856"/>
                    <a:pt x="33583" y="14982"/>
                  </a:cubicBezTo>
                  <a:cubicBezTo>
                    <a:pt x="33646" y="15128"/>
                    <a:pt x="33562" y="15254"/>
                    <a:pt x="33457" y="15337"/>
                  </a:cubicBezTo>
                  <a:cubicBezTo>
                    <a:pt x="33353" y="15400"/>
                    <a:pt x="33206" y="15400"/>
                    <a:pt x="33102" y="15296"/>
                  </a:cubicBezTo>
                  <a:cubicBezTo>
                    <a:pt x="32997" y="15191"/>
                    <a:pt x="32850" y="15086"/>
                    <a:pt x="32788" y="14961"/>
                  </a:cubicBezTo>
                  <a:cubicBezTo>
                    <a:pt x="32516" y="14501"/>
                    <a:pt x="32181" y="14082"/>
                    <a:pt x="32014" y="13580"/>
                  </a:cubicBezTo>
                  <a:cubicBezTo>
                    <a:pt x="31909" y="13266"/>
                    <a:pt x="31741" y="13161"/>
                    <a:pt x="31469" y="13182"/>
                  </a:cubicBezTo>
                  <a:cubicBezTo>
                    <a:pt x="31281" y="13203"/>
                    <a:pt x="31135" y="13266"/>
                    <a:pt x="31072" y="13454"/>
                  </a:cubicBezTo>
                  <a:cubicBezTo>
                    <a:pt x="31030" y="13580"/>
                    <a:pt x="30967" y="13685"/>
                    <a:pt x="30925" y="13810"/>
                  </a:cubicBezTo>
                  <a:cubicBezTo>
                    <a:pt x="30758" y="14208"/>
                    <a:pt x="30444" y="14459"/>
                    <a:pt x="30172" y="14731"/>
                  </a:cubicBezTo>
                  <a:cubicBezTo>
                    <a:pt x="30089" y="14773"/>
                    <a:pt x="30005" y="14835"/>
                    <a:pt x="29900" y="14835"/>
                  </a:cubicBezTo>
                  <a:cubicBezTo>
                    <a:pt x="29335" y="14877"/>
                    <a:pt x="28770" y="14814"/>
                    <a:pt x="28331" y="14333"/>
                  </a:cubicBezTo>
                  <a:cubicBezTo>
                    <a:pt x="27912" y="13915"/>
                    <a:pt x="27620" y="13454"/>
                    <a:pt x="27306" y="12973"/>
                  </a:cubicBezTo>
                  <a:cubicBezTo>
                    <a:pt x="27243" y="12848"/>
                    <a:pt x="27243" y="12680"/>
                    <a:pt x="27201" y="12534"/>
                  </a:cubicBezTo>
                  <a:cubicBezTo>
                    <a:pt x="27180" y="12408"/>
                    <a:pt x="27201" y="12262"/>
                    <a:pt x="27180" y="12136"/>
                  </a:cubicBezTo>
                  <a:cubicBezTo>
                    <a:pt x="27159" y="11990"/>
                    <a:pt x="27055" y="11885"/>
                    <a:pt x="26866" y="11843"/>
                  </a:cubicBezTo>
                  <a:cubicBezTo>
                    <a:pt x="26720" y="11822"/>
                    <a:pt x="26552" y="11843"/>
                    <a:pt x="26469" y="12011"/>
                  </a:cubicBezTo>
                  <a:cubicBezTo>
                    <a:pt x="26343" y="12199"/>
                    <a:pt x="26239" y="12408"/>
                    <a:pt x="26218" y="12638"/>
                  </a:cubicBezTo>
                  <a:cubicBezTo>
                    <a:pt x="26134" y="13099"/>
                    <a:pt x="25841" y="13371"/>
                    <a:pt x="25381" y="13454"/>
                  </a:cubicBezTo>
                  <a:cubicBezTo>
                    <a:pt x="25109" y="13496"/>
                    <a:pt x="24858" y="13475"/>
                    <a:pt x="24586" y="13496"/>
                  </a:cubicBezTo>
                  <a:lnTo>
                    <a:pt x="24544" y="13496"/>
                  </a:lnTo>
                  <a:cubicBezTo>
                    <a:pt x="24460" y="13475"/>
                    <a:pt x="24376" y="13475"/>
                    <a:pt x="24335" y="13412"/>
                  </a:cubicBezTo>
                  <a:cubicBezTo>
                    <a:pt x="24104" y="13161"/>
                    <a:pt x="23686" y="13182"/>
                    <a:pt x="23498" y="12868"/>
                  </a:cubicBezTo>
                  <a:cubicBezTo>
                    <a:pt x="23393" y="12659"/>
                    <a:pt x="23267" y="12471"/>
                    <a:pt x="23100" y="12304"/>
                  </a:cubicBezTo>
                  <a:cubicBezTo>
                    <a:pt x="22954" y="12094"/>
                    <a:pt x="22870" y="11843"/>
                    <a:pt x="22849" y="11571"/>
                  </a:cubicBezTo>
                  <a:cubicBezTo>
                    <a:pt x="22807" y="11174"/>
                    <a:pt x="22744" y="10776"/>
                    <a:pt x="22661" y="10379"/>
                  </a:cubicBezTo>
                  <a:cubicBezTo>
                    <a:pt x="22577" y="10023"/>
                    <a:pt x="22389" y="9709"/>
                    <a:pt x="22158" y="9437"/>
                  </a:cubicBezTo>
                  <a:cubicBezTo>
                    <a:pt x="22075" y="9332"/>
                    <a:pt x="21970" y="9228"/>
                    <a:pt x="21845" y="9228"/>
                  </a:cubicBezTo>
                  <a:cubicBezTo>
                    <a:pt x="21698" y="9228"/>
                    <a:pt x="21552" y="9311"/>
                    <a:pt x="21489" y="9500"/>
                  </a:cubicBezTo>
                  <a:cubicBezTo>
                    <a:pt x="21531" y="9583"/>
                    <a:pt x="21594" y="9688"/>
                    <a:pt x="21656" y="9751"/>
                  </a:cubicBezTo>
                  <a:cubicBezTo>
                    <a:pt x="22054" y="10420"/>
                    <a:pt x="22158" y="11090"/>
                    <a:pt x="22033" y="11822"/>
                  </a:cubicBezTo>
                  <a:cubicBezTo>
                    <a:pt x="21970" y="12115"/>
                    <a:pt x="21907" y="12429"/>
                    <a:pt x="21845" y="12722"/>
                  </a:cubicBezTo>
                  <a:cubicBezTo>
                    <a:pt x="21761" y="13099"/>
                    <a:pt x="21531" y="13392"/>
                    <a:pt x="21217" y="13622"/>
                  </a:cubicBezTo>
                  <a:cubicBezTo>
                    <a:pt x="20694" y="14019"/>
                    <a:pt x="20150" y="14333"/>
                    <a:pt x="19501" y="14459"/>
                  </a:cubicBezTo>
                  <a:cubicBezTo>
                    <a:pt x="19250" y="14521"/>
                    <a:pt x="19020" y="14605"/>
                    <a:pt x="18790" y="14647"/>
                  </a:cubicBezTo>
                  <a:cubicBezTo>
                    <a:pt x="18706" y="14668"/>
                    <a:pt x="18601" y="14668"/>
                    <a:pt x="18497" y="14668"/>
                  </a:cubicBezTo>
                  <a:cubicBezTo>
                    <a:pt x="18392" y="14521"/>
                    <a:pt x="18288" y="14396"/>
                    <a:pt x="18183" y="14249"/>
                  </a:cubicBezTo>
                  <a:cubicBezTo>
                    <a:pt x="18057" y="14103"/>
                    <a:pt x="17890" y="14019"/>
                    <a:pt x="17681" y="14019"/>
                  </a:cubicBezTo>
                  <a:lnTo>
                    <a:pt x="17158" y="14019"/>
                  </a:lnTo>
                  <a:cubicBezTo>
                    <a:pt x="16697" y="14040"/>
                    <a:pt x="16488" y="14501"/>
                    <a:pt x="16739" y="14877"/>
                  </a:cubicBezTo>
                  <a:cubicBezTo>
                    <a:pt x="16844" y="15045"/>
                    <a:pt x="17011" y="15149"/>
                    <a:pt x="17200" y="15254"/>
                  </a:cubicBezTo>
                  <a:cubicBezTo>
                    <a:pt x="17367" y="15358"/>
                    <a:pt x="17576" y="15400"/>
                    <a:pt x="17765" y="15484"/>
                  </a:cubicBezTo>
                  <a:cubicBezTo>
                    <a:pt x="18162" y="16551"/>
                    <a:pt x="17200" y="17681"/>
                    <a:pt x="16195" y="17681"/>
                  </a:cubicBezTo>
                  <a:cubicBezTo>
                    <a:pt x="16174" y="17660"/>
                    <a:pt x="16091" y="17639"/>
                    <a:pt x="16070" y="17576"/>
                  </a:cubicBezTo>
                  <a:cubicBezTo>
                    <a:pt x="15756" y="17221"/>
                    <a:pt x="15337" y="17221"/>
                    <a:pt x="14919" y="17242"/>
                  </a:cubicBezTo>
                  <a:cubicBezTo>
                    <a:pt x="14480" y="17283"/>
                    <a:pt x="14291" y="17744"/>
                    <a:pt x="14521" y="18099"/>
                  </a:cubicBezTo>
                  <a:cubicBezTo>
                    <a:pt x="14710" y="18392"/>
                    <a:pt x="14940" y="18643"/>
                    <a:pt x="15358" y="18622"/>
                  </a:cubicBezTo>
                  <a:cubicBezTo>
                    <a:pt x="15463" y="18622"/>
                    <a:pt x="15547" y="18643"/>
                    <a:pt x="15630" y="18643"/>
                  </a:cubicBezTo>
                  <a:cubicBezTo>
                    <a:pt x="15672" y="18706"/>
                    <a:pt x="15735" y="18748"/>
                    <a:pt x="15735" y="18811"/>
                  </a:cubicBezTo>
                  <a:cubicBezTo>
                    <a:pt x="15860" y="19480"/>
                    <a:pt x="15860" y="20150"/>
                    <a:pt x="15337" y="20673"/>
                  </a:cubicBezTo>
                  <a:cubicBezTo>
                    <a:pt x="15065" y="20924"/>
                    <a:pt x="14814" y="21154"/>
                    <a:pt x="14500" y="21343"/>
                  </a:cubicBezTo>
                  <a:cubicBezTo>
                    <a:pt x="14312" y="21447"/>
                    <a:pt x="14082" y="21468"/>
                    <a:pt x="13852" y="21531"/>
                  </a:cubicBezTo>
                  <a:cubicBezTo>
                    <a:pt x="13684" y="21552"/>
                    <a:pt x="13538" y="21531"/>
                    <a:pt x="13391" y="21552"/>
                  </a:cubicBezTo>
                  <a:cubicBezTo>
                    <a:pt x="13245" y="21573"/>
                    <a:pt x="13119" y="21740"/>
                    <a:pt x="13078" y="21928"/>
                  </a:cubicBezTo>
                  <a:cubicBezTo>
                    <a:pt x="13057" y="22075"/>
                    <a:pt x="13161" y="22263"/>
                    <a:pt x="13329" y="22347"/>
                  </a:cubicBezTo>
                  <a:cubicBezTo>
                    <a:pt x="13391" y="22368"/>
                    <a:pt x="13475" y="22368"/>
                    <a:pt x="13538" y="22389"/>
                  </a:cubicBezTo>
                  <a:cubicBezTo>
                    <a:pt x="13747" y="22451"/>
                    <a:pt x="13873" y="22577"/>
                    <a:pt x="13873" y="22786"/>
                  </a:cubicBezTo>
                  <a:cubicBezTo>
                    <a:pt x="13894" y="23037"/>
                    <a:pt x="13810" y="23288"/>
                    <a:pt x="13601" y="23435"/>
                  </a:cubicBezTo>
                  <a:cubicBezTo>
                    <a:pt x="13161" y="23749"/>
                    <a:pt x="12743" y="24146"/>
                    <a:pt x="12199" y="24230"/>
                  </a:cubicBezTo>
                  <a:cubicBezTo>
                    <a:pt x="12094" y="24251"/>
                    <a:pt x="11969" y="24272"/>
                    <a:pt x="11885" y="24335"/>
                  </a:cubicBezTo>
                  <a:cubicBezTo>
                    <a:pt x="11467" y="24607"/>
                    <a:pt x="10985" y="24607"/>
                    <a:pt x="10525" y="24586"/>
                  </a:cubicBezTo>
                  <a:cubicBezTo>
                    <a:pt x="10253" y="24586"/>
                    <a:pt x="10002" y="24607"/>
                    <a:pt x="9730" y="24565"/>
                  </a:cubicBezTo>
                  <a:cubicBezTo>
                    <a:pt x="9604" y="24146"/>
                    <a:pt x="9583" y="23874"/>
                    <a:pt x="9667" y="23435"/>
                  </a:cubicBezTo>
                  <a:cubicBezTo>
                    <a:pt x="9709" y="23184"/>
                    <a:pt x="9730" y="22912"/>
                    <a:pt x="9709" y="22661"/>
                  </a:cubicBezTo>
                  <a:cubicBezTo>
                    <a:pt x="9688" y="22368"/>
                    <a:pt x="9793" y="22096"/>
                    <a:pt x="10044" y="21928"/>
                  </a:cubicBezTo>
                  <a:cubicBezTo>
                    <a:pt x="10106" y="21907"/>
                    <a:pt x="10127" y="21845"/>
                    <a:pt x="10148" y="21824"/>
                  </a:cubicBezTo>
                  <a:cubicBezTo>
                    <a:pt x="10106" y="21635"/>
                    <a:pt x="9981" y="21635"/>
                    <a:pt x="9834" y="21615"/>
                  </a:cubicBezTo>
                  <a:cubicBezTo>
                    <a:pt x="9709" y="21594"/>
                    <a:pt x="9604" y="21615"/>
                    <a:pt x="9521" y="21719"/>
                  </a:cubicBezTo>
                  <a:cubicBezTo>
                    <a:pt x="9353" y="22033"/>
                    <a:pt x="9102" y="22326"/>
                    <a:pt x="9060" y="22744"/>
                  </a:cubicBezTo>
                  <a:cubicBezTo>
                    <a:pt x="8998" y="23205"/>
                    <a:pt x="8935" y="23707"/>
                    <a:pt x="8579" y="24125"/>
                  </a:cubicBezTo>
                  <a:cubicBezTo>
                    <a:pt x="8474" y="24251"/>
                    <a:pt x="8454" y="24439"/>
                    <a:pt x="8537" y="24607"/>
                  </a:cubicBezTo>
                  <a:cubicBezTo>
                    <a:pt x="8579" y="24774"/>
                    <a:pt x="8663" y="24941"/>
                    <a:pt x="8746" y="25088"/>
                  </a:cubicBezTo>
                  <a:cubicBezTo>
                    <a:pt x="8684" y="25276"/>
                    <a:pt x="8558" y="25381"/>
                    <a:pt x="8412" y="25444"/>
                  </a:cubicBezTo>
                  <a:cubicBezTo>
                    <a:pt x="8119" y="25590"/>
                    <a:pt x="7951" y="25841"/>
                    <a:pt x="7784" y="26071"/>
                  </a:cubicBezTo>
                  <a:cubicBezTo>
                    <a:pt x="7512" y="26448"/>
                    <a:pt x="7386" y="26845"/>
                    <a:pt x="7428" y="27306"/>
                  </a:cubicBezTo>
                  <a:cubicBezTo>
                    <a:pt x="7470" y="27536"/>
                    <a:pt x="7470" y="27808"/>
                    <a:pt x="7428" y="28038"/>
                  </a:cubicBezTo>
                  <a:cubicBezTo>
                    <a:pt x="7407" y="28331"/>
                    <a:pt x="7491" y="28624"/>
                    <a:pt x="7700" y="28833"/>
                  </a:cubicBezTo>
                  <a:cubicBezTo>
                    <a:pt x="7909" y="29084"/>
                    <a:pt x="8140" y="29356"/>
                    <a:pt x="8370" y="29586"/>
                  </a:cubicBezTo>
                  <a:cubicBezTo>
                    <a:pt x="8516" y="29733"/>
                    <a:pt x="8684" y="29879"/>
                    <a:pt x="8851" y="30005"/>
                  </a:cubicBezTo>
                  <a:cubicBezTo>
                    <a:pt x="9039" y="30193"/>
                    <a:pt x="9270" y="30298"/>
                    <a:pt x="9500" y="30319"/>
                  </a:cubicBezTo>
                  <a:cubicBezTo>
                    <a:pt x="9814" y="30340"/>
                    <a:pt x="10127" y="30423"/>
                    <a:pt x="10441" y="30507"/>
                  </a:cubicBezTo>
                  <a:cubicBezTo>
                    <a:pt x="11048" y="30612"/>
                    <a:pt x="11655" y="30633"/>
                    <a:pt x="12241" y="30423"/>
                  </a:cubicBezTo>
                  <a:cubicBezTo>
                    <a:pt x="12429" y="30361"/>
                    <a:pt x="12659" y="30340"/>
                    <a:pt x="12847" y="30319"/>
                  </a:cubicBezTo>
                  <a:cubicBezTo>
                    <a:pt x="12973" y="30716"/>
                    <a:pt x="12973" y="30716"/>
                    <a:pt x="13287" y="31051"/>
                  </a:cubicBezTo>
                  <a:cubicBezTo>
                    <a:pt x="13350" y="31135"/>
                    <a:pt x="13454" y="31177"/>
                    <a:pt x="13475" y="31260"/>
                  </a:cubicBezTo>
                  <a:cubicBezTo>
                    <a:pt x="13559" y="31616"/>
                    <a:pt x="13852" y="31721"/>
                    <a:pt x="14166" y="31867"/>
                  </a:cubicBezTo>
                  <a:cubicBezTo>
                    <a:pt x="14542" y="32014"/>
                    <a:pt x="14940" y="32202"/>
                    <a:pt x="15379" y="32390"/>
                  </a:cubicBezTo>
                  <a:cubicBezTo>
                    <a:pt x="15128" y="32871"/>
                    <a:pt x="14793" y="33248"/>
                    <a:pt x="14417" y="33583"/>
                  </a:cubicBezTo>
                  <a:cubicBezTo>
                    <a:pt x="14333" y="33667"/>
                    <a:pt x="14166" y="33667"/>
                    <a:pt x="14061" y="33646"/>
                  </a:cubicBezTo>
                  <a:cubicBezTo>
                    <a:pt x="13580" y="33583"/>
                    <a:pt x="13182" y="33374"/>
                    <a:pt x="12827" y="33081"/>
                  </a:cubicBezTo>
                  <a:cubicBezTo>
                    <a:pt x="12659" y="32955"/>
                    <a:pt x="12492" y="32830"/>
                    <a:pt x="12303" y="32746"/>
                  </a:cubicBezTo>
                  <a:cubicBezTo>
                    <a:pt x="11864" y="32537"/>
                    <a:pt x="11341" y="32599"/>
                    <a:pt x="11048" y="33143"/>
                  </a:cubicBezTo>
                  <a:cubicBezTo>
                    <a:pt x="10943" y="33332"/>
                    <a:pt x="10860" y="33499"/>
                    <a:pt x="10755" y="33687"/>
                  </a:cubicBezTo>
                  <a:cubicBezTo>
                    <a:pt x="10630" y="33897"/>
                    <a:pt x="10504" y="34106"/>
                    <a:pt x="10316" y="34294"/>
                  </a:cubicBezTo>
                  <a:cubicBezTo>
                    <a:pt x="10211" y="34399"/>
                    <a:pt x="10044" y="34483"/>
                    <a:pt x="9918" y="34503"/>
                  </a:cubicBezTo>
                  <a:cubicBezTo>
                    <a:pt x="9667" y="34524"/>
                    <a:pt x="9395" y="34524"/>
                    <a:pt x="9144" y="34503"/>
                  </a:cubicBezTo>
                  <a:cubicBezTo>
                    <a:pt x="9039" y="34503"/>
                    <a:pt x="8893" y="34441"/>
                    <a:pt x="8830" y="34378"/>
                  </a:cubicBezTo>
                  <a:cubicBezTo>
                    <a:pt x="8579" y="34169"/>
                    <a:pt x="8328" y="33959"/>
                    <a:pt x="8161" y="33667"/>
                  </a:cubicBezTo>
                  <a:cubicBezTo>
                    <a:pt x="7930" y="33185"/>
                    <a:pt x="7679" y="32767"/>
                    <a:pt x="7617" y="32223"/>
                  </a:cubicBezTo>
                  <a:cubicBezTo>
                    <a:pt x="7596" y="31972"/>
                    <a:pt x="7407" y="31804"/>
                    <a:pt x="7177" y="31804"/>
                  </a:cubicBezTo>
                  <a:cubicBezTo>
                    <a:pt x="6905" y="31783"/>
                    <a:pt x="6738" y="31888"/>
                    <a:pt x="6633" y="32118"/>
                  </a:cubicBezTo>
                  <a:cubicBezTo>
                    <a:pt x="6591" y="32202"/>
                    <a:pt x="6570" y="32307"/>
                    <a:pt x="6529" y="32390"/>
                  </a:cubicBezTo>
                  <a:cubicBezTo>
                    <a:pt x="6277" y="32851"/>
                    <a:pt x="5922" y="33143"/>
                    <a:pt x="5378" y="33123"/>
                  </a:cubicBezTo>
                  <a:cubicBezTo>
                    <a:pt x="4876" y="33081"/>
                    <a:pt x="4457" y="32934"/>
                    <a:pt x="4018" y="32725"/>
                  </a:cubicBezTo>
                  <a:cubicBezTo>
                    <a:pt x="3913" y="32662"/>
                    <a:pt x="3808" y="32599"/>
                    <a:pt x="3746" y="32516"/>
                  </a:cubicBezTo>
                  <a:cubicBezTo>
                    <a:pt x="3348" y="31888"/>
                    <a:pt x="2992" y="31260"/>
                    <a:pt x="3013" y="30465"/>
                  </a:cubicBezTo>
                  <a:cubicBezTo>
                    <a:pt x="3034" y="29503"/>
                    <a:pt x="3034" y="28540"/>
                    <a:pt x="3181" y="27578"/>
                  </a:cubicBezTo>
                  <a:cubicBezTo>
                    <a:pt x="3223" y="27117"/>
                    <a:pt x="3348" y="26678"/>
                    <a:pt x="3495" y="26239"/>
                  </a:cubicBezTo>
                  <a:cubicBezTo>
                    <a:pt x="3536" y="26071"/>
                    <a:pt x="3662" y="25946"/>
                    <a:pt x="3746" y="25820"/>
                  </a:cubicBezTo>
                  <a:cubicBezTo>
                    <a:pt x="3808" y="25716"/>
                    <a:pt x="3871" y="25611"/>
                    <a:pt x="3767" y="25506"/>
                  </a:cubicBezTo>
                  <a:cubicBezTo>
                    <a:pt x="3725" y="25444"/>
                    <a:pt x="3599" y="25423"/>
                    <a:pt x="3516" y="25485"/>
                  </a:cubicBezTo>
                  <a:cubicBezTo>
                    <a:pt x="3244" y="25611"/>
                    <a:pt x="2972" y="25590"/>
                    <a:pt x="2679" y="25590"/>
                  </a:cubicBezTo>
                  <a:cubicBezTo>
                    <a:pt x="2260" y="25611"/>
                    <a:pt x="1946" y="25444"/>
                    <a:pt x="1632" y="25192"/>
                  </a:cubicBezTo>
                  <a:cubicBezTo>
                    <a:pt x="1026" y="24690"/>
                    <a:pt x="607" y="24084"/>
                    <a:pt x="272" y="23393"/>
                  </a:cubicBezTo>
                  <a:cubicBezTo>
                    <a:pt x="189" y="23205"/>
                    <a:pt x="147" y="22996"/>
                    <a:pt x="105" y="22786"/>
                  </a:cubicBezTo>
                  <a:cubicBezTo>
                    <a:pt x="0" y="21970"/>
                    <a:pt x="147" y="21196"/>
                    <a:pt x="419" y="20422"/>
                  </a:cubicBezTo>
                  <a:cubicBezTo>
                    <a:pt x="565" y="20087"/>
                    <a:pt x="795" y="19752"/>
                    <a:pt x="1047" y="19480"/>
                  </a:cubicBezTo>
                  <a:cubicBezTo>
                    <a:pt x="1402" y="19125"/>
                    <a:pt x="1821" y="18811"/>
                    <a:pt x="2197" y="18497"/>
                  </a:cubicBezTo>
                  <a:cubicBezTo>
                    <a:pt x="2407" y="18330"/>
                    <a:pt x="2658" y="18225"/>
                    <a:pt x="2930" y="18371"/>
                  </a:cubicBezTo>
                  <a:cubicBezTo>
                    <a:pt x="3076" y="18413"/>
                    <a:pt x="3223" y="18392"/>
                    <a:pt x="3390" y="18392"/>
                  </a:cubicBezTo>
                  <a:cubicBezTo>
                    <a:pt x="3662" y="18413"/>
                    <a:pt x="3913" y="18371"/>
                    <a:pt x="4122" y="18183"/>
                  </a:cubicBezTo>
                  <a:cubicBezTo>
                    <a:pt x="4227" y="18099"/>
                    <a:pt x="4332" y="18058"/>
                    <a:pt x="4436" y="17974"/>
                  </a:cubicBezTo>
                  <a:cubicBezTo>
                    <a:pt x="4373" y="17786"/>
                    <a:pt x="4227" y="17744"/>
                    <a:pt x="4060" y="17723"/>
                  </a:cubicBezTo>
                  <a:cubicBezTo>
                    <a:pt x="3955" y="17681"/>
                    <a:pt x="3829" y="17681"/>
                    <a:pt x="3725" y="17681"/>
                  </a:cubicBezTo>
                  <a:cubicBezTo>
                    <a:pt x="3495" y="17660"/>
                    <a:pt x="3285" y="17555"/>
                    <a:pt x="3139" y="17346"/>
                  </a:cubicBezTo>
                  <a:cubicBezTo>
                    <a:pt x="3034" y="17158"/>
                    <a:pt x="2867" y="17053"/>
                    <a:pt x="2720" y="16907"/>
                  </a:cubicBezTo>
                  <a:cubicBezTo>
                    <a:pt x="2260" y="16321"/>
                    <a:pt x="1779" y="15756"/>
                    <a:pt x="1737" y="14961"/>
                  </a:cubicBezTo>
                  <a:cubicBezTo>
                    <a:pt x="1737" y="14710"/>
                    <a:pt x="1716" y="14438"/>
                    <a:pt x="1737" y="14187"/>
                  </a:cubicBezTo>
                  <a:cubicBezTo>
                    <a:pt x="1758" y="13496"/>
                    <a:pt x="2197" y="13057"/>
                    <a:pt x="2888" y="13036"/>
                  </a:cubicBezTo>
                  <a:cubicBezTo>
                    <a:pt x="2972" y="13036"/>
                    <a:pt x="3034" y="13036"/>
                    <a:pt x="3139" y="13057"/>
                  </a:cubicBezTo>
                  <a:cubicBezTo>
                    <a:pt x="3223" y="13161"/>
                    <a:pt x="3285" y="13266"/>
                    <a:pt x="3348" y="13371"/>
                  </a:cubicBezTo>
                  <a:cubicBezTo>
                    <a:pt x="3432" y="13454"/>
                    <a:pt x="3516" y="13559"/>
                    <a:pt x="3599" y="13601"/>
                  </a:cubicBezTo>
                  <a:cubicBezTo>
                    <a:pt x="3829" y="13789"/>
                    <a:pt x="4143" y="13768"/>
                    <a:pt x="4332" y="13580"/>
                  </a:cubicBezTo>
                  <a:cubicBezTo>
                    <a:pt x="4499" y="13392"/>
                    <a:pt x="4541" y="13078"/>
                    <a:pt x="4352" y="12848"/>
                  </a:cubicBezTo>
                  <a:cubicBezTo>
                    <a:pt x="4227" y="12701"/>
                    <a:pt x="4080" y="12513"/>
                    <a:pt x="3913" y="12429"/>
                  </a:cubicBezTo>
                  <a:cubicBezTo>
                    <a:pt x="3495" y="12199"/>
                    <a:pt x="3348" y="11801"/>
                    <a:pt x="3327" y="11383"/>
                  </a:cubicBezTo>
                  <a:cubicBezTo>
                    <a:pt x="3285" y="10881"/>
                    <a:pt x="3285" y="10358"/>
                    <a:pt x="3327" y="9835"/>
                  </a:cubicBezTo>
                  <a:cubicBezTo>
                    <a:pt x="3411" y="9249"/>
                    <a:pt x="3704" y="8767"/>
                    <a:pt x="4332" y="8579"/>
                  </a:cubicBezTo>
                  <a:cubicBezTo>
                    <a:pt x="4583" y="8516"/>
                    <a:pt x="4813" y="8433"/>
                    <a:pt x="5085" y="8328"/>
                  </a:cubicBezTo>
                  <a:cubicBezTo>
                    <a:pt x="5399" y="8223"/>
                    <a:pt x="5713" y="8223"/>
                    <a:pt x="6005" y="8412"/>
                  </a:cubicBezTo>
                  <a:cubicBezTo>
                    <a:pt x="6215" y="8537"/>
                    <a:pt x="6445" y="8621"/>
                    <a:pt x="6696" y="8579"/>
                  </a:cubicBezTo>
                  <a:cubicBezTo>
                    <a:pt x="7156" y="8558"/>
                    <a:pt x="7365" y="8161"/>
                    <a:pt x="7156" y="7784"/>
                  </a:cubicBezTo>
                  <a:cubicBezTo>
                    <a:pt x="7052" y="7575"/>
                    <a:pt x="6863" y="7428"/>
                    <a:pt x="6633" y="7386"/>
                  </a:cubicBezTo>
                  <a:cubicBezTo>
                    <a:pt x="6529" y="7261"/>
                    <a:pt x="6361" y="7261"/>
                    <a:pt x="6173" y="7261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Google Shape;2301;p74">
              <a:extLst>
                <a:ext uri="{FF2B5EF4-FFF2-40B4-BE49-F238E27FC236}">
                  <a16:creationId xmlns:a16="http://schemas.microsoft.com/office/drawing/2014/main" id="{D8BAD13D-766C-794C-9B89-5787A44829AE}"/>
                </a:ext>
              </a:extLst>
            </p:cNvPr>
            <p:cNvSpPr/>
            <p:nvPr/>
          </p:nvSpPr>
          <p:spPr>
            <a:xfrm>
              <a:off x="5299813" y="2376950"/>
              <a:ext cx="134450" cy="253200"/>
            </a:xfrm>
            <a:custGeom>
              <a:avLst/>
              <a:gdLst/>
              <a:ahLst/>
              <a:cxnLst/>
              <a:rect l="l" t="t" r="r" b="b"/>
              <a:pathLst>
                <a:path w="5378" h="10128" extrusionOk="0">
                  <a:moveTo>
                    <a:pt x="1465" y="984"/>
                  </a:moveTo>
                  <a:cubicBezTo>
                    <a:pt x="2093" y="816"/>
                    <a:pt x="2532" y="398"/>
                    <a:pt x="3035" y="0"/>
                  </a:cubicBezTo>
                  <a:cubicBezTo>
                    <a:pt x="3160" y="126"/>
                    <a:pt x="3265" y="272"/>
                    <a:pt x="3390" y="377"/>
                  </a:cubicBezTo>
                  <a:cubicBezTo>
                    <a:pt x="3495" y="460"/>
                    <a:pt x="3662" y="523"/>
                    <a:pt x="3788" y="607"/>
                  </a:cubicBezTo>
                  <a:cubicBezTo>
                    <a:pt x="3872" y="649"/>
                    <a:pt x="3955" y="732"/>
                    <a:pt x="4018" y="753"/>
                  </a:cubicBezTo>
                  <a:cubicBezTo>
                    <a:pt x="4416" y="900"/>
                    <a:pt x="4625" y="1214"/>
                    <a:pt x="4897" y="1486"/>
                  </a:cubicBezTo>
                  <a:cubicBezTo>
                    <a:pt x="4980" y="1590"/>
                    <a:pt x="5022" y="1758"/>
                    <a:pt x="5043" y="1904"/>
                  </a:cubicBezTo>
                  <a:cubicBezTo>
                    <a:pt x="5064" y="2113"/>
                    <a:pt x="5043" y="2323"/>
                    <a:pt x="5043" y="2490"/>
                  </a:cubicBezTo>
                  <a:cubicBezTo>
                    <a:pt x="4792" y="2846"/>
                    <a:pt x="4499" y="2950"/>
                    <a:pt x="4102" y="2929"/>
                  </a:cubicBezTo>
                  <a:cubicBezTo>
                    <a:pt x="3934" y="2929"/>
                    <a:pt x="3788" y="2929"/>
                    <a:pt x="3662" y="2992"/>
                  </a:cubicBezTo>
                  <a:cubicBezTo>
                    <a:pt x="3369" y="3055"/>
                    <a:pt x="3286" y="3369"/>
                    <a:pt x="3453" y="3641"/>
                  </a:cubicBezTo>
                  <a:cubicBezTo>
                    <a:pt x="3495" y="3725"/>
                    <a:pt x="3579" y="3787"/>
                    <a:pt x="3641" y="3850"/>
                  </a:cubicBezTo>
                  <a:cubicBezTo>
                    <a:pt x="3976" y="4101"/>
                    <a:pt x="4332" y="4373"/>
                    <a:pt x="4708" y="4582"/>
                  </a:cubicBezTo>
                  <a:cubicBezTo>
                    <a:pt x="5022" y="4771"/>
                    <a:pt x="5232" y="5001"/>
                    <a:pt x="5315" y="5357"/>
                  </a:cubicBezTo>
                  <a:cubicBezTo>
                    <a:pt x="5378" y="5650"/>
                    <a:pt x="5357" y="5922"/>
                    <a:pt x="5127" y="6152"/>
                  </a:cubicBezTo>
                  <a:cubicBezTo>
                    <a:pt x="4834" y="6445"/>
                    <a:pt x="4541" y="6696"/>
                    <a:pt x="4185" y="6884"/>
                  </a:cubicBezTo>
                  <a:cubicBezTo>
                    <a:pt x="3872" y="7010"/>
                    <a:pt x="3788" y="7261"/>
                    <a:pt x="3809" y="7595"/>
                  </a:cubicBezTo>
                  <a:cubicBezTo>
                    <a:pt x="3809" y="7742"/>
                    <a:pt x="3872" y="7909"/>
                    <a:pt x="3997" y="7972"/>
                  </a:cubicBezTo>
                  <a:cubicBezTo>
                    <a:pt x="4290" y="8139"/>
                    <a:pt x="4416" y="8474"/>
                    <a:pt x="4604" y="8663"/>
                  </a:cubicBezTo>
                  <a:cubicBezTo>
                    <a:pt x="4625" y="8872"/>
                    <a:pt x="4541" y="8955"/>
                    <a:pt x="4436" y="9018"/>
                  </a:cubicBezTo>
                  <a:cubicBezTo>
                    <a:pt x="3997" y="9311"/>
                    <a:pt x="3579" y="9625"/>
                    <a:pt x="3118" y="9918"/>
                  </a:cubicBezTo>
                  <a:cubicBezTo>
                    <a:pt x="2867" y="10064"/>
                    <a:pt x="2595" y="10127"/>
                    <a:pt x="2302" y="10127"/>
                  </a:cubicBezTo>
                  <a:lnTo>
                    <a:pt x="942" y="10127"/>
                  </a:lnTo>
                  <a:cubicBezTo>
                    <a:pt x="503" y="10127"/>
                    <a:pt x="189" y="9939"/>
                    <a:pt x="1" y="9520"/>
                  </a:cubicBezTo>
                  <a:cubicBezTo>
                    <a:pt x="1" y="9458"/>
                    <a:pt x="22" y="9416"/>
                    <a:pt x="42" y="9353"/>
                  </a:cubicBezTo>
                  <a:cubicBezTo>
                    <a:pt x="670" y="8286"/>
                    <a:pt x="1026" y="7135"/>
                    <a:pt x="1256" y="5942"/>
                  </a:cubicBezTo>
                  <a:cubicBezTo>
                    <a:pt x="1382" y="5273"/>
                    <a:pt x="1403" y="4624"/>
                    <a:pt x="1444" y="3955"/>
                  </a:cubicBezTo>
                  <a:cubicBezTo>
                    <a:pt x="1465" y="3160"/>
                    <a:pt x="1444" y="2406"/>
                    <a:pt x="1444" y="1611"/>
                  </a:cubicBezTo>
                  <a:cubicBezTo>
                    <a:pt x="1465" y="1381"/>
                    <a:pt x="1465" y="1214"/>
                    <a:pt x="1465" y="984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Google Shape;2302;p74">
              <a:extLst>
                <a:ext uri="{FF2B5EF4-FFF2-40B4-BE49-F238E27FC236}">
                  <a16:creationId xmlns:a16="http://schemas.microsoft.com/office/drawing/2014/main" id="{2BD83A83-BDCA-5C44-B1F5-A9AE03EE081D}"/>
                </a:ext>
              </a:extLst>
            </p:cNvPr>
            <p:cNvSpPr/>
            <p:nvPr/>
          </p:nvSpPr>
          <p:spPr>
            <a:xfrm>
              <a:off x="4763388" y="2576250"/>
              <a:ext cx="103600" cy="109350"/>
            </a:xfrm>
            <a:custGeom>
              <a:avLst/>
              <a:gdLst/>
              <a:ahLst/>
              <a:cxnLst/>
              <a:rect l="l" t="t" r="r" b="b"/>
              <a:pathLst>
                <a:path w="4144" h="4374" extrusionOk="0">
                  <a:moveTo>
                    <a:pt x="2804" y="209"/>
                  </a:moveTo>
                  <a:cubicBezTo>
                    <a:pt x="2930" y="711"/>
                    <a:pt x="3056" y="1214"/>
                    <a:pt x="3202" y="1674"/>
                  </a:cubicBezTo>
                  <a:cubicBezTo>
                    <a:pt x="3265" y="1967"/>
                    <a:pt x="3369" y="2260"/>
                    <a:pt x="3495" y="2532"/>
                  </a:cubicBezTo>
                  <a:cubicBezTo>
                    <a:pt x="3725" y="3013"/>
                    <a:pt x="3913" y="3473"/>
                    <a:pt x="4144" y="3976"/>
                  </a:cubicBezTo>
                  <a:cubicBezTo>
                    <a:pt x="4060" y="4038"/>
                    <a:pt x="3997" y="4101"/>
                    <a:pt x="3913" y="4143"/>
                  </a:cubicBezTo>
                  <a:cubicBezTo>
                    <a:pt x="3620" y="4248"/>
                    <a:pt x="3286" y="4373"/>
                    <a:pt x="3014" y="4373"/>
                  </a:cubicBezTo>
                  <a:cubicBezTo>
                    <a:pt x="2595" y="4373"/>
                    <a:pt x="2135" y="4289"/>
                    <a:pt x="1758" y="4164"/>
                  </a:cubicBezTo>
                  <a:cubicBezTo>
                    <a:pt x="1131" y="3955"/>
                    <a:pt x="670" y="3473"/>
                    <a:pt x="294" y="2950"/>
                  </a:cubicBezTo>
                  <a:cubicBezTo>
                    <a:pt x="231" y="2908"/>
                    <a:pt x="189" y="2825"/>
                    <a:pt x="189" y="2762"/>
                  </a:cubicBezTo>
                  <a:cubicBezTo>
                    <a:pt x="147" y="2155"/>
                    <a:pt x="1" y="1548"/>
                    <a:pt x="419" y="1004"/>
                  </a:cubicBezTo>
                  <a:cubicBezTo>
                    <a:pt x="503" y="900"/>
                    <a:pt x="607" y="795"/>
                    <a:pt x="670" y="711"/>
                  </a:cubicBezTo>
                  <a:cubicBezTo>
                    <a:pt x="817" y="607"/>
                    <a:pt x="963" y="523"/>
                    <a:pt x="1089" y="419"/>
                  </a:cubicBezTo>
                  <a:cubicBezTo>
                    <a:pt x="1277" y="230"/>
                    <a:pt x="1465" y="84"/>
                    <a:pt x="1716" y="63"/>
                  </a:cubicBezTo>
                  <a:cubicBezTo>
                    <a:pt x="2051" y="0"/>
                    <a:pt x="2386" y="63"/>
                    <a:pt x="2804" y="2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Google Shape;2303;p74">
              <a:extLst>
                <a:ext uri="{FF2B5EF4-FFF2-40B4-BE49-F238E27FC236}">
                  <a16:creationId xmlns:a16="http://schemas.microsoft.com/office/drawing/2014/main" id="{4786D59A-A09E-A04B-9561-F2C1B8F5C9B9}"/>
                </a:ext>
              </a:extLst>
            </p:cNvPr>
            <p:cNvSpPr/>
            <p:nvPr/>
          </p:nvSpPr>
          <p:spPr>
            <a:xfrm>
              <a:off x="5523188" y="3461300"/>
              <a:ext cx="111950" cy="90525"/>
            </a:xfrm>
            <a:custGeom>
              <a:avLst/>
              <a:gdLst/>
              <a:ahLst/>
              <a:cxnLst/>
              <a:rect l="l" t="t" r="r" b="b"/>
              <a:pathLst>
                <a:path w="4478" h="3621" extrusionOk="0">
                  <a:moveTo>
                    <a:pt x="4415" y="3307"/>
                  </a:moveTo>
                  <a:cubicBezTo>
                    <a:pt x="4143" y="3558"/>
                    <a:pt x="3829" y="3579"/>
                    <a:pt x="3473" y="3579"/>
                  </a:cubicBezTo>
                  <a:cubicBezTo>
                    <a:pt x="2887" y="3621"/>
                    <a:pt x="2364" y="3411"/>
                    <a:pt x="1862" y="3181"/>
                  </a:cubicBezTo>
                  <a:cubicBezTo>
                    <a:pt x="1779" y="3160"/>
                    <a:pt x="1737" y="3097"/>
                    <a:pt x="1674" y="3056"/>
                  </a:cubicBezTo>
                  <a:cubicBezTo>
                    <a:pt x="1109" y="2470"/>
                    <a:pt x="460" y="1989"/>
                    <a:pt x="105" y="1193"/>
                  </a:cubicBezTo>
                  <a:cubicBezTo>
                    <a:pt x="21" y="984"/>
                    <a:pt x="0" y="796"/>
                    <a:pt x="84" y="587"/>
                  </a:cubicBezTo>
                  <a:cubicBezTo>
                    <a:pt x="167" y="419"/>
                    <a:pt x="209" y="210"/>
                    <a:pt x="293" y="1"/>
                  </a:cubicBezTo>
                  <a:cubicBezTo>
                    <a:pt x="753" y="1"/>
                    <a:pt x="1214" y="43"/>
                    <a:pt x="1653" y="252"/>
                  </a:cubicBezTo>
                  <a:cubicBezTo>
                    <a:pt x="2155" y="482"/>
                    <a:pt x="2636" y="754"/>
                    <a:pt x="3055" y="1068"/>
                  </a:cubicBezTo>
                  <a:cubicBezTo>
                    <a:pt x="3641" y="1486"/>
                    <a:pt x="4080" y="2030"/>
                    <a:pt x="4352" y="2679"/>
                  </a:cubicBezTo>
                  <a:cubicBezTo>
                    <a:pt x="4457" y="2930"/>
                    <a:pt x="4478" y="3097"/>
                    <a:pt x="4415" y="3307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Google Shape;2304;p74">
              <a:extLst>
                <a:ext uri="{FF2B5EF4-FFF2-40B4-BE49-F238E27FC236}">
                  <a16:creationId xmlns:a16="http://schemas.microsoft.com/office/drawing/2014/main" id="{A529F882-7EE1-F643-B0B2-7ED807710B8A}"/>
                </a:ext>
              </a:extLst>
            </p:cNvPr>
            <p:cNvSpPr/>
            <p:nvPr/>
          </p:nvSpPr>
          <p:spPr>
            <a:xfrm>
              <a:off x="7609788" y="1786375"/>
              <a:ext cx="79525" cy="110925"/>
            </a:xfrm>
            <a:custGeom>
              <a:avLst/>
              <a:gdLst/>
              <a:ahLst/>
              <a:cxnLst/>
              <a:rect l="l" t="t" r="r" b="b"/>
              <a:pathLst>
                <a:path w="3181" h="4437" extrusionOk="0">
                  <a:moveTo>
                    <a:pt x="189" y="4164"/>
                  </a:moveTo>
                  <a:cubicBezTo>
                    <a:pt x="84" y="3934"/>
                    <a:pt x="0" y="3725"/>
                    <a:pt x="147" y="3495"/>
                  </a:cubicBezTo>
                  <a:cubicBezTo>
                    <a:pt x="565" y="2867"/>
                    <a:pt x="628" y="2093"/>
                    <a:pt x="712" y="1360"/>
                  </a:cubicBezTo>
                  <a:cubicBezTo>
                    <a:pt x="754" y="1005"/>
                    <a:pt x="774" y="607"/>
                    <a:pt x="816" y="272"/>
                  </a:cubicBezTo>
                  <a:cubicBezTo>
                    <a:pt x="1067" y="42"/>
                    <a:pt x="1339" y="0"/>
                    <a:pt x="1611" y="0"/>
                  </a:cubicBezTo>
                  <a:cubicBezTo>
                    <a:pt x="1946" y="0"/>
                    <a:pt x="2197" y="168"/>
                    <a:pt x="2490" y="293"/>
                  </a:cubicBezTo>
                  <a:cubicBezTo>
                    <a:pt x="2532" y="314"/>
                    <a:pt x="2553" y="377"/>
                    <a:pt x="2595" y="419"/>
                  </a:cubicBezTo>
                  <a:cubicBezTo>
                    <a:pt x="2971" y="1298"/>
                    <a:pt x="3181" y="2176"/>
                    <a:pt x="2720" y="3034"/>
                  </a:cubicBezTo>
                  <a:cubicBezTo>
                    <a:pt x="2386" y="3641"/>
                    <a:pt x="1883" y="4122"/>
                    <a:pt x="1193" y="4332"/>
                  </a:cubicBezTo>
                  <a:cubicBezTo>
                    <a:pt x="942" y="4394"/>
                    <a:pt x="670" y="4436"/>
                    <a:pt x="440" y="4248"/>
                  </a:cubicBezTo>
                  <a:cubicBezTo>
                    <a:pt x="398" y="4185"/>
                    <a:pt x="293" y="4185"/>
                    <a:pt x="189" y="41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Google Shape;2305;p74">
              <a:extLst>
                <a:ext uri="{FF2B5EF4-FFF2-40B4-BE49-F238E27FC236}">
                  <a16:creationId xmlns:a16="http://schemas.microsoft.com/office/drawing/2014/main" id="{4C2B51B2-9213-D34A-B5C7-D7AC2EC21D84}"/>
                </a:ext>
              </a:extLst>
            </p:cNvPr>
            <p:cNvSpPr/>
            <p:nvPr/>
          </p:nvSpPr>
          <p:spPr>
            <a:xfrm>
              <a:off x="7383813" y="3035500"/>
              <a:ext cx="106725" cy="69075"/>
            </a:xfrm>
            <a:custGeom>
              <a:avLst/>
              <a:gdLst/>
              <a:ahLst/>
              <a:cxnLst/>
              <a:rect l="l" t="t" r="r" b="b"/>
              <a:pathLst>
                <a:path w="4269" h="2763" extrusionOk="0">
                  <a:moveTo>
                    <a:pt x="0" y="2491"/>
                  </a:moveTo>
                  <a:cubicBezTo>
                    <a:pt x="168" y="2093"/>
                    <a:pt x="356" y="1759"/>
                    <a:pt x="712" y="1549"/>
                  </a:cubicBezTo>
                  <a:cubicBezTo>
                    <a:pt x="984" y="1382"/>
                    <a:pt x="1214" y="1152"/>
                    <a:pt x="1486" y="963"/>
                  </a:cubicBezTo>
                  <a:cubicBezTo>
                    <a:pt x="1632" y="838"/>
                    <a:pt x="1800" y="712"/>
                    <a:pt x="1967" y="608"/>
                  </a:cubicBezTo>
                  <a:cubicBezTo>
                    <a:pt x="2260" y="461"/>
                    <a:pt x="2574" y="357"/>
                    <a:pt x="2804" y="127"/>
                  </a:cubicBezTo>
                  <a:cubicBezTo>
                    <a:pt x="2867" y="85"/>
                    <a:pt x="2992" y="43"/>
                    <a:pt x="3076" y="43"/>
                  </a:cubicBezTo>
                  <a:cubicBezTo>
                    <a:pt x="3369" y="22"/>
                    <a:pt x="3662" y="1"/>
                    <a:pt x="3934" y="1"/>
                  </a:cubicBezTo>
                  <a:cubicBezTo>
                    <a:pt x="4248" y="336"/>
                    <a:pt x="4269" y="733"/>
                    <a:pt x="4122" y="1089"/>
                  </a:cubicBezTo>
                  <a:cubicBezTo>
                    <a:pt x="3997" y="1445"/>
                    <a:pt x="3787" y="1779"/>
                    <a:pt x="3536" y="2072"/>
                  </a:cubicBezTo>
                  <a:cubicBezTo>
                    <a:pt x="3181" y="2491"/>
                    <a:pt x="2658" y="2721"/>
                    <a:pt x="2114" y="2742"/>
                  </a:cubicBezTo>
                  <a:cubicBezTo>
                    <a:pt x="1653" y="2763"/>
                    <a:pt x="1193" y="2763"/>
                    <a:pt x="754" y="2742"/>
                  </a:cubicBezTo>
                  <a:cubicBezTo>
                    <a:pt x="461" y="2721"/>
                    <a:pt x="419" y="2700"/>
                    <a:pt x="0" y="2491"/>
                  </a:cubicBezTo>
                  <a:close/>
                </a:path>
              </a:pathLst>
            </a:custGeom>
            <a:solidFill>
              <a:srgbClr val="B12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Google Shape;2306;p74">
              <a:extLst>
                <a:ext uri="{FF2B5EF4-FFF2-40B4-BE49-F238E27FC236}">
                  <a16:creationId xmlns:a16="http://schemas.microsoft.com/office/drawing/2014/main" id="{660B8BE9-20D4-0C4B-B336-E2C9CC9A4BC5}"/>
                </a:ext>
              </a:extLst>
            </p:cNvPr>
            <p:cNvSpPr/>
            <p:nvPr/>
          </p:nvSpPr>
          <p:spPr>
            <a:xfrm>
              <a:off x="5310813" y="2282775"/>
              <a:ext cx="60175" cy="99950"/>
            </a:xfrm>
            <a:custGeom>
              <a:avLst/>
              <a:gdLst/>
              <a:ahLst/>
              <a:cxnLst/>
              <a:rect l="l" t="t" r="r" b="b"/>
              <a:pathLst>
                <a:path w="2407" h="3998" extrusionOk="0">
                  <a:moveTo>
                    <a:pt x="942" y="3997"/>
                  </a:moveTo>
                  <a:cubicBezTo>
                    <a:pt x="858" y="3286"/>
                    <a:pt x="544" y="2658"/>
                    <a:pt x="314" y="2051"/>
                  </a:cubicBezTo>
                  <a:cubicBezTo>
                    <a:pt x="209" y="1779"/>
                    <a:pt x="272" y="1466"/>
                    <a:pt x="21" y="1256"/>
                  </a:cubicBezTo>
                  <a:cubicBezTo>
                    <a:pt x="63" y="1005"/>
                    <a:pt x="0" y="733"/>
                    <a:pt x="105" y="503"/>
                  </a:cubicBezTo>
                  <a:cubicBezTo>
                    <a:pt x="209" y="294"/>
                    <a:pt x="439" y="210"/>
                    <a:pt x="649" y="126"/>
                  </a:cubicBezTo>
                  <a:cubicBezTo>
                    <a:pt x="1025" y="1"/>
                    <a:pt x="1318" y="231"/>
                    <a:pt x="1653" y="189"/>
                  </a:cubicBezTo>
                  <a:cubicBezTo>
                    <a:pt x="1946" y="398"/>
                    <a:pt x="2176" y="629"/>
                    <a:pt x="2218" y="1005"/>
                  </a:cubicBezTo>
                  <a:cubicBezTo>
                    <a:pt x="2281" y="1256"/>
                    <a:pt x="2323" y="1528"/>
                    <a:pt x="2364" y="1779"/>
                  </a:cubicBezTo>
                  <a:cubicBezTo>
                    <a:pt x="2406" y="2428"/>
                    <a:pt x="2281" y="3035"/>
                    <a:pt x="1737" y="3453"/>
                  </a:cubicBezTo>
                  <a:cubicBezTo>
                    <a:pt x="1548" y="3663"/>
                    <a:pt x="1318" y="3893"/>
                    <a:pt x="942" y="3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Google Shape;2307;p74">
              <a:extLst>
                <a:ext uri="{FF2B5EF4-FFF2-40B4-BE49-F238E27FC236}">
                  <a16:creationId xmlns:a16="http://schemas.microsoft.com/office/drawing/2014/main" id="{8FEBFA48-F1EA-C648-8731-231BCE52E077}"/>
                </a:ext>
              </a:extLst>
            </p:cNvPr>
            <p:cNvSpPr/>
            <p:nvPr/>
          </p:nvSpPr>
          <p:spPr>
            <a:xfrm>
              <a:off x="6871713" y="1961600"/>
              <a:ext cx="68550" cy="81100"/>
            </a:xfrm>
            <a:custGeom>
              <a:avLst/>
              <a:gdLst/>
              <a:ahLst/>
              <a:cxnLst/>
              <a:rect l="l" t="t" r="r" b="b"/>
              <a:pathLst>
                <a:path w="2742" h="3244" extrusionOk="0">
                  <a:moveTo>
                    <a:pt x="523" y="43"/>
                  </a:moveTo>
                  <a:cubicBezTo>
                    <a:pt x="753" y="43"/>
                    <a:pt x="1025" y="1"/>
                    <a:pt x="1256" y="43"/>
                  </a:cubicBezTo>
                  <a:cubicBezTo>
                    <a:pt x="1590" y="84"/>
                    <a:pt x="1883" y="273"/>
                    <a:pt x="2134" y="503"/>
                  </a:cubicBezTo>
                  <a:cubicBezTo>
                    <a:pt x="2323" y="670"/>
                    <a:pt x="2448" y="880"/>
                    <a:pt x="2636" y="1047"/>
                  </a:cubicBezTo>
                  <a:cubicBezTo>
                    <a:pt x="2720" y="1633"/>
                    <a:pt x="2741" y="2721"/>
                    <a:pt x="2678" y="3139"/>
                  </a:cubicBezTo>
                  <a:cubicBezTo>
                    <a:pt x="2239" y="3244"/>
                    <a:pt x="1841" y="3223"/>
                    <a:pt x="1486" y="2888"/>
                  </a:cubicBezTo>
                  <a:cubicBezTo>
                    <a:pt x="1402" y="2825"/>
                    <a:pt x="1318" y="2763"/>
                    <a:pt x="1256" y="2721"/>
                  </a:cubicBezTo>
                  <a:cubicBezTo>
                    <a:pt x="774" y="2470"/>
                    <a:pt x="419" y="2093"/>
                    <a:pt x="105" y="1654"/>
                  </a:cubicBezTo>
                  <a:cubicBezTo>
                    <a:pt x="42" y="1570"/>
                    <a:pt x="0" y="1465"/>
                    <a:pt x="0" y="1403"/>
                  </a:cubicBezTo>
                  <a:cubicBezTo>
                    <a:pt x="84" y="1026"/>
                    <a:pt x="188" y="670"/>
                    <a:pt x="314" y="315"/>
                  </a:cubicBezTo>
                  <a:cubicBezTo>
                    <a:pt x="356" y="210"/>
                    <a:pt x="439" y="147"/>
                    <a:pt x="523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Google Shape;2308;p74">
              <a:extLst>
                <a:ext uri="{FF2B5EF4-FFF2-40B4-BE49-F238E27FC236}">
                  <a16:creationId xmlns:a16="http://schemas.microsoft.com/office/drawing/2014/main" id="{DFA5B309-EB59-A940-91A2-9D851B3C9618}"/>
                </a:ext>
              </a:extLst>
            </p:cNvPr>
            <p:cNvSpPr/>
            <p:nvPr/>
          </p:nvSpPr>
          <p:spPr>
            <a:xfrm>
              <a:off x="7148938" y="3110825"/>
              <a:ext cx="97325" cy="74850"/>
            </a:xfrm>
            <a:custGeom>
              <a:avLst/>
              <a:gdLst/>
              <a:ahLst/>
              <a:cxnLst/>
              <a:rect l="l" t="t" r="r" b="b"/>
              <a:pathLst>
                <a:path w="3893" h="2994" extrusionOk="0">
                  <a:moveTo>
                    <a:pt x="3641" y="1"/>
                  </a:moveTo>
                  <a:cubicBezTo>
                    <a:pt x="3746" y="147"/>
                    <a:pt x="3809" y="273"/>
                    <a:pt x="3892" y="378"/>
                  </a:cubicBezTo>
                  <a:cubicBezTo>
                    <a:pt x="3871" y="440"/>
                    <a:pt x="3871" y="482"/>
                    <a:pt x="3871" y="524"/>
                  </a:cubicBezTo>
                  <a:cubicBezTo>
                    <a:pt x="3704" y="775"/>
                    <a:pt x="3579" y="1047"/>
                    <a:pt x="3390" y="1298"/>
                  </a:cubicBezTo>
                  <a:cubicBezTo>
                    <a:pt x="3055" y="1800"/>
                    <a:pt x="2532" y="2135"/>
                    <a:pt x="2009" y="2449"/>
                  </a:cubicBezTo>
                  <a:cubicBezTo>
                    <a:pt x="1800" y="2575"/>
                    <a:pt x="1591" y="2679"/>
                    <a:pt x="1361" y="2784"/>
                  </a:cubicBezTo>
                  <a:cubicBezTo>
                    <a:pt x="921" y="2993"/>
                    <a:pt x="440" y="2993"/>
                    <a:pt x="1" y="2742"/>
                  </a:cubicBezTo>
                  <a:cubicBezTo>
                    <a:pt x="22" y="2470"/>
                    <a:pt x="84" y="2219"/>
                    <a:pt x="252" y="2010"/>
                  </a:cubicBezTo>
                  <a:cubicBezTo>
                    <a:pt x="398" y="1821"/>
                    <a:pt x="503" y="1612"/>
                    <a:pt x="628" y="1424"/>
                  </a:cubicBezTo>
                  <a:cubicBezTo>
                    <a:pt x="921" y="984"/>
                    <a:pt x="1361" y="691"/>
                    <a:pt x="1800" y="378"/>
                  </a:cubicBezTo>
                  <a:cubicBezTo>
                    <a:pt x="1926" y="273"/>
                    <a:pt x="2114" y="231"/>
                    <a:pt x="2260" y="189"/>
                  </a:cubicBezTo>
                  <a:cubicBezTo>
                    <a:pt x="2700" y="127"/>
                    <a:pt x="3139" y="64"/>
                    <a:pt x="3641" y="1"/>
                  </a:cubicBezTo>
                  <a:close/>
                </a:path>
              </a:pathLst>
            </a:custGeom>
            <a:solidFill>
              <a:srgbClr val="B12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Google Shape;2309;p74">
              <a:extLst>
                <a:ext uri="{FF2B5EF4-FFF2-40B4-BE49-F238E27FC236}">
                  <a16:creationId xmlns:a16="http://schemas.microsoft.com/office/drawing/2014/main" id="{EE4C4B03-4D91-614C-BABD-BD7B0B94CE06}"/>
                </a:ext>
              </a:extLst>
            </p:cNvPr>
            <p:cNvSpPr/>
            <p:nvPr/>
          </p:nvSpPr>
          <p:spPr>
            <a:xfrm>
              <a:off x="5185788" y="3586850"/>
              <a:ext cx="113525" cy="48675"/>
            </a:xfrm>
            <a:custGeom>
              <a:avLst/>
              <a:gdLst/>
              <a:ahLst/>
              <a:cxnLst/>
              <a:rect l="l" t="t" r="r" b="b"/>
              <a:pathLst>
                <a:path w="4541" h="1947" extrusionOk="0">
                  <a:moveTo>
                    <a:pt x="0" y="21"/>
                  </a:moveTo>
                  <a:cubicBezTo>
                    <a:pt x="168" y="21"/>
                    <a:pt x="251" y="0"/>
                    <a:pt x="356" y="0"/>
                  </a:cubicBezTo>
                  <a:cubicBezTo>
                    <a:pt x="733" y="0"/>
                    <a:pt x="1130" y="42"/>
                    <a:pt x="1528" y="21"/>
                  </a:cubicBezTo>
                  <a:cubicBezTo>
                    <a:pt x="2051" y="0"/>
                    <a:pt x="2553" y="126"/>
                    <a:pt x="3013" y="272"/>
                  </a:cubicBezTo>
                  <a:cubicBezTo>
                    <a:pt x="3097" y="314"/>
                    <a:pt x="3202" y="356"/>
                    <a:pt x="3285" y="377"/>
                  </a:cubicBezTo>
                  <a:cubicBezTo>
                    <a:pt x="3536" y="524"/>
                    <a:pt x="3808" y="670"/>
                    <a:pt x="4080" y="796"/>
                  </a:cubicBezTo>
                  <a:cubicBezTo>
                    <a:pt x="4394" y="963"/>
                    <a:pt x="4541" y="1172"/>
                    <a:pt x="4499" y="1465"/>
                  </a:cubicBezTo>
                  <a:cubicBezTo>
                    <a:pt x="4499" y="1591"/>
                    <a:pt x="4436" y="1716"/>
                    <a:pt x="4331" y="1779"/>
                  </a:cubicBezTo>
                  <a:cubicBezTo>
                    <a:pt x="4143" y="1884"/>
                    <a:pt x="3955" y="1946"/>
                    <a:pt x="3746" y="1946"/>
                  </a:cubicBezTo>
                  <a:lnTo>
                    <a:pt x="2616" y="1946"/>
                  </a:lnTo>
                  <a:cubicBezTo>
                    <a:pt x="2239" y="1925"/>
                    <a:pt x="1842" y="1779"/>
                    <a:pt x="1507" y="1612"/>
                  </a:cubicBezTo>
                  <a:cubicBezTo>
                    <a:pt x="942" y="1381"/>
                    <a:pt x="293" y="670"/>
                    <a:pt x="0" y="21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Google Shape;2310;p74">
              <a:extLst>
                <a:ext uri="{FF2B5EF4-FFF2-40B4-BE49-F238E27FC236}">
                  <a16:creationId xmlns:a16="http://schemas.microsoft.com/office/drawing/2014/main" id="{F2B6DBBE-0C50-004A-B7A9-FE9643377DC1}"/>
                </a:ext>
              </a:extLst>
            </p:cNvPr>
            <p:cNvSpPr/>
            <p:nvPr/>
          </p:nvSpPr>
          <p:spPr>
            <a:xfrm>
              <a:off x="6950163" y="2665175"/>
              <a:ext cx="73775" cy="190425"/>
            </a:xfrm>
            <a:custGeom>
              <a:avLst/>
              <a:gdLst/>
              <a:ahLst/>
              <a:cxnLst/>
              <a:rect l="l" t="t" r="r" b="b"/>
              <a:pathLst>
                <a:path w="2951" h="7617" extrusionOk="0">
                  <a:moveTo>
                    <a:pt x="22" y="63"/>
                  </a:moveTo>
                  <a:lnTo>
                    <a:pt x="524" y="63"/>
                  </a:lnTo>
                  <a:cubicBezTo>
                    <a:pt x="545" y="209"/>
                    <a:pt x="566" y="377"/>
                    <a:pt x="607" y="502"/>
                  </a:cubicBezTo>
                  <a:cubicBezTo>
                    <a:pt x="649" y="732"/>
                    <a:pt x="754" y="816"/>
                    <a:pt x="1026" y="816"/>
                  </a:cubicBezTo>
                  <a:cubicBezTo>
                    <a:pt x="1089" y="816"/>
                    <a:pt x="1172" y="816"/>
                    <a:pt x="1256" y="795"/>
                  </a:cubicBezTo>
                  <a:cubicBezTo>
                    <a:pt x="1277" y="795"/>
                    <a:pt x="1298" y="774"/>
                    <a:pt x="1361" y="732"/>
                  </a:cubicBezTo>
                  <a:cubicBezTo>
                    <a:pt x="1465" y="523"/>
                    <a:pt x="1172" y="293"/>
                    <a:pt x="1403" y="63"/>
                  </a:cubicBezTo>
                  <a:cubicBezTo>
                    <a:pt x="1612" y="0"/>
                    <a:pt x="1884" y="0"/>
                    <a:pt x="2135" y="63"/>
                  </a:cubicBezTo>
                  <a:cubicBezTo>
                    <a:pt x="2177" y="105"/>
                    <a:pt x="2198" y="167"/>
                    <a:pt x="2177" y="188"/>
                  </a:cubicBezTo>
                  <a:cubicBezTo>
                    <a:pt x="1988" y="544"/>
                    <a:pt x="2030" y="942"/>
                    <a:pt x="2072" y="1339"/>
                  </a:cubicBezTo>
                  <a:cubicBezTo>
                    <a:pt x="2114" y="1967"/>
                    <a:pt x="2302" y="2574"/>
                    <a:pt x="2302" y="3201"/>
                  </a:cubicBezTo>
                  <a:cubicBezTo>
                    <a:pt x="2302" y="3327"/>
                    <a:pt x="2344" y="3452"/>
                    <a:pt x="2386" y="3578"/>
                  </a:cubicBezTo>
                  <a:cubicBezTo>
                    <a:pt x="2407" y="3724"/>
                    <a:pt x="2449" y="3850"/>
                    <a:pt x="2428" y="3976"/>
                  </a:cubicBezTo>
                  <a:cubicBezTo>
                    <a:pt x="2407" y="4478"/>
                    <a:pt x="2532" y="4959"/>
                    <a:pt x="2658" y="5419"/>
                  </a:cubicBezTo>
                  <a:cubicBezTo>
                    <a:pt x="2700" y="5503"/>
                    <a:pt x="2742" y="5608"/>
                    <a:pt x="2742" y="5670"/>
                  </a:cubicBezTo>
                  <a:cubicBezTo>
                    <a:pt x="2742" y="6152"/>
                    <a:pt x="2804" y="6633"/>
                    <a:pt x="2930" y="7072"/>
                  </a:cubicBezTo>
                  <a:cubicBezTo>
                    <a:pt x="2951" y="7114"/>
                    <a:pt x="2888" y="7219"/>
                    <a:pt x="2888" y="7302"/>
                  </a:cubicBezTo>
                  <a:cubicBezTo>
                    <a:pt x="2428" y="7449"/>
                    <a:pt x="1947" y="7595"/>
                    <a:pt x="1465" y="7616"/>
                  </a:cubicBezTo>
                  <a:cubicBezTo>
                    <a:pt x="1361" y="7219"/>
                    <a:pt x="1172" y="6863"/>
                    <a:pt x="1193" y="6465"/>
                  </a:cubicBezTo>
                  <a:cubicBezTo>
                    <a:pt x="1193" y="6445"/>
                    <a:pt x="1193" y="6382"/>
                    <a:pt x="1172" y="6361"/>
                  </a:cubicBezTo>
                  <a:cubicBezTo>
                    <a:pt x="796" y="5315"/>
                    <a:pt x="796" y="4185"/>
                    <a:pt x="482" y="3139"/>
                  </a:cubicBezTo>
                  <a:cubicBezTo>
                    <a:pt x="314" y="2490"/>
                    <a:pt x="210" y="1820"/>
                    <a:pt x="63" y="1130"/>
                  </a:cubicBezTo>
                  <a:cubicBezTo>
                    <a:pt x="1" y="795"/>
                    <a:pt x="22" y="439"/>
                    <a:pt x="22" y="63"/>
                  </a:cubicBezTo>
                  <a:close/>
                </a:path>
              </a:pathLst>
            </a:custGeom>
            <a:solidFill>
              <a:srgbClr val="2E6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Google Shape;2311;p74">
              <a:extLst>
                <a:ext uri="{FF2B5EF4-FFF2-40B4-BE49-F238E27FC236}">
                  <a16:creationId xmlns:a16="http://schemas.microsoft.com/office/drawing/2014/main" id="{0ABDB806-18EC-F74E-BCC8-D76A2EBCB7D0}"/>
                </a:ext>
              </a:extLst>
            </p:cNvPr>
            <p:cNvSpPr/>
            <p:nvPr/>
          </p:nvSpPr>
          <p:spPr>
            <a:xfrm>
              <a:off x="5517938" y="2947100"/>
              <a:ext cx="88425" cy="196200"/>
            </a:xfrm>
            <a:custGeom>
              <a:avLst/>
              <a:gdLst/>
              <a:ahLst/>
              <a:cxnLst/>
              <a:rect l="l" t="t" r="r" b="b"/>
              <a:pathLst>
                <a:path w="3537" h="7848" extrusionOk="0">
                  <a:moveTo>
                    <a:pt x="1" y="859"/>
                  </a:moveTo>
                  <a:cubicBezTo>
                    <a:pt x="147" y="796"/>
                    <a:pt x="189" y="733"/>
                    <a:pt x="273" y="712"/>
                  </a:cubicBezTo>
                  <a:cubicBezTo>
                    <a:pt x="440" y="629"/>
                    <a:pt x="608" y="587"/>
                    <a:pt x="754" y="524"/>
                  </a:cubicBezTo>
                  <a:cubicBezTo>
                    <a:pt x="1026" y="670"/>
                    <a:pt x="921" y="942"/>
                    <a:pt x="1026" y="1110"/>
                  </a:cubicBezTo>
                  <a:cubicBezTo>
                    <a:pt x="1214" y="1194"/>
                    <a:pt x="1340" y="1068"/>
                    <a:pt x="1486" y="1026"/>
                  </a:cubicBezTo>
                  <a:cubicBezTo>
                    <a:pt x="1570" y="963"/>
                    <a:pt x="1654" y="838"/>
                    <a:pt x="1654" y="733"/>
                  </a:cubicBezTo>
                  <a:cubicBezTo>
                    <a:pt x="1654" y="587"/>
                    <a:pt x="1612" y="398"/>
                    <a:pt x="1570" y="210"/>
                  </a:cubicBezTo>
                  <a:cubicBezTo>
                    <a:pt x="1717" y="126"/>
                    <a:pt x="1842" y="85"/>
                    <a:pt x="1968" y="1"/>
                  </a:cubicBezTo>
                  <a:cubicBezTo>
                    <a:pt x="2009" y="64"/>
                    <a:pt x="2072" y="85"/>
                    <a:pt x="2093" y="126"/>
                  </a:cubicBezTo>
                  <a:cubicBezTo>
                    <a:pt x="2261" y="587"/>
                    <a:pt x="2407" y="1026"/>
                    <a:pt x="2470" y="1486"/>
                  </a:cubicBezTo>
                  <a:cubicBezTo>
                    <a:pt x="2616" y="2428"/>
                    <a:pt x="2763" y="3411"/>
                    <a:pt x="2993" y="4353"/>
                  </a:cubicBezTo>
                  <a:cubicBezTo>
                    <a:pt x="3139" y="4981"/>
                    <a:pt x="3244" y="5608"/>
                    <a:pt x="3328" y="6236"/>
                  </a:cubicBezTo>
                  <a:cubicBezTo>
                    <a:pt x="3369" y="6613"/>
                    <a:pt x="3537" y="6989"/>
                    <a:pt x="3537" y="7408"/>
                  </a:cubicBezTo>
                  <a:cubicBezTo>
                    <a:pt x="3537" y="7429"/>
                    <a:pt x="3516" y="7492"/>
                    <a:pt x="3516" y="7533"/>
                  </a:cubicBezTo>
                  <a:cubicBezTo>
                    <a:pt x="3097" y="7764"/>
                    <a:pt x="2595" y="7701"/>
                    <a:pt x="2177" y="7847"/>
                  </a:cubicBezTo>
                  <a:cubicBezTo>
                    <a:pt x="1989" y="7743"/>
                    <a:pt x="1968" y="7596"/>
                    <a:pt x="1947" y="7408"/>
                  </a:cubicBezTo>
                  <a:cubicBezTo>
                    <a:pt x="1905" y="7240"/>
                    <a:pt x="1947" y="7073"/>
                    <a:pt x="1863" y="6906"/>
                  </a:cubicBezTo>
                  <a:cubicBezTo>
                    <a:pt x="1675" y="6487"/>
                    <a:pt x="1591" y="6048"/>
                    <a:pt x="1549" y="5608"/>
                  </a:cubicBezTo>
                  <a:cubicBezTo>
                    <a:pt x="1528" y="5253"/>
                    <a:pt x="1445" y="4918"/>
                    <a:pt x="1277" y="4604"/>
                  </a:cubicBezTo>
                  <a:cubicBezTo>
                    <a:pt x="1235" y="4499"/>
                    <a:pt x="1214" y="4353"/>
                    <a:pt x="1193" y="4207"/>
                  </a:cubicBezTo>
                  <a:cubicBezTo>
                    <a:pt x="1152" y="3935"/>
                    <a:pt x="1089" y="3663"/>
                    <a:pt x="963" y="3411"/>
                  </a:cubicBezTo>
                  <a:cubicBezTo>
                    <a:pt x="921" y="3265"/>
                    <a:pt x="921" y="3139"/>
                    <a:pt x="880" y="3014"/>
                  </a:cubicBezTo>
                  <a:cubicBezTo>
                    <a:pt x="817" y="2805"/>
                    <a:pt x="775" y="2574"/>
                    <a:pt x="691" y="2365"/>
                  </a:cubicBezTo>
                  <a:cubicBezTo>
                    <a:pt x="670" y="2219"/>
                    <a:pt x="587" y="2093"/>
                    <a:pt x="587" y="1968"/>
                  </a:cubicBezTo>
                  <a:cubicBezTo>
                    <a:pt x="587" y="1570"/>
                    <a:pt x="398" y="1194"/>
                    <a:pt x="1" y="859"/>
                  </a:cubicBezTo>
                  <a:close/>
                </a:path>
              </a:pathLst>
            </a:custGeom>
            <a:solidFill>
              <a:srgbClr val="2E6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Google Shape;2312;p74">
              <a:extLst>
                <a:ext uri="{FF2B5EF4-FFF2-40B4-BE49-F238E27FC236}">
                  <a16:creationId xmlns:a16="http://schemas.microsoft.com/office/drawing/2014/main" id="{32679B82-AC4C-0345-A45C-C8F938AE55FF}"/>
                </a:ext>
              </a:extLst>
            </p:cNvPr>
            <p:cNvSpPr/>
            <p:nvPr/>
          </p:nvSpPr>
          <p:spPr>
            <a:xfrm>
              <a:off x="6926638" y="2591925"/>
              <a:ext cx="63300" cy="54950"/>
            </a:xfrm>
            <a:custGeom>
              <a:avLst/>
              <a:gdLst/>
              <a:ahLst/>
              <a:cxnLst/>
              <a:rect l="l" t="t" r="r" b="b"/>
              <a:pathLst>
                <a:path w="2532" h="2198" extrusionOk="0">
                  <a:moveTo>
                    <a:pt x="1611" y="2198"/>
                  </a:moveTo>
                  <a:lnTo>
                    <a:pt x="105" y="2198"/>
                  </a:lnTo>
                  <a:cubicBezTo>
                    <a:pt x="0" y="1800"/>
                    <a:pt x="21" y="1424"/>
                    <a:pt x="42" y="1047"/>
                  </a:cubicBezTo>
                  <a:cubicBezTo>
                    <a:pt x="188" y="1047"/>
                    <a:pt x="188" y="1152"/>
                    <a:pt x="209" y="1214"/>
                  </a:cubicBezTo>
                  <a:cubicBezTo>
                    <a:pt x="251" y="1340"/>
                    <a:pt x="314" y="1507"/>
                    <a:pt x="356" y="1633"/>
                  </a:cubicBezTo>
                  <a:cubicBezTo>
                    <a:pt x="398" y="1716"/>
                    <a:pt x="398" y="1821"/>
                    <a:pt x="439" y="1884"/>
                  </a:cubicBezTo>
                  <a:cubicBezTo>
                    <a:pt x="502" y="1968"/>
                    <a:pt x="565" y="2030"/>
                    <a:pt x="649" y="2051"/>
                  </a:cubicBezTo>
                  <a:cubicBezTo>
                    <a:pt x="774" y="2072"/>
                    <a:pt x="858" y="1988"/>
                    <a:pt x="921" y="1884"/>
                  </a:cubicBezTo>
                  <a:cubicBezTo>
                    <a:pt x="1025" y="1633"/>
                    <a:pt x="1025" y="1361"/>
                    <a:pt x="921" y="1131"/>
                  </a:cubicBezTo>
                  <a:cubicBezTo>
                    <a:pt x="837" y="942"/>
                    <a:pt x="753" y="733"/>
                    <a:pt x="670" y="566"/>
                  </a:cubicBezTo>
                  <a:cubicBezTo>
                    <a:pt x="649" y="419"/>
                    <a:pt x="649" y="294"/>
                    <a:pt x="649" y="189"/>
                  </a:cubicBezTo>
                  <a:cubicBezTo>
                    <a:pt x="1172" y="1"/>
                    <a:pt x="1925" y="1"/>
                    <a:pt x="2532" y="147"/>
                  </a:cubicBezTo>
                  <a:cubicBezTo>
                    <a:pt x="2385" y="503"/>
                    <a:pt x="2218" y="838"/>
                    <a:pt x="2072" y="1193"/>
                  </a:cubicBezTo>
                  <a:cubicBezTo>
                    <a:pt x="1904" y="1528"/>
                    <a:pt x="1758" y="1863"/>
                    <a:pt x="1611" y="2198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Google Shape;2313;p74">
              <a:extLst>
                <a:ext uri="{FF2B5EF4-FFF2-40B4-BE49-F238E27FC236}">
                  <a16:creationId xmlns:a16="http://schemas.microsoft.com/office/drawing/2014/main" id="{DD2351C1-D24A-CF48-9EDF-32B6E112C18B}"/>
                </a:ext>
              </a:extLst>
            </p:cNvPr>
            <p:cNvSpPr/>
            <p:nvPr/>
          </p:nvSpPr>
          <p:spPr>
            <a:xfrm>
              <a:off x="5505913" y="2878050"/>
              <a:ext cx="76400" cy="57575"/>
            </a:xfrm>
            <a:custGeom>
              <a:avLst/>
              <a:gdLst/>
              <a:ahLst/>
              <a:cxnLst/>
              <a:rect l="l" t="t" r="r" b="b"/>
              <a:pathLst>
                <a:path w="3056" h="2303" extrusionOk="0">
                  <a:moveTo>
                    <a:pt x="1" y="775"/>
                  </a:moveTo>
                  <a:cubicBezTo>
                    <a:pt x="105" y="524"/>
                    <a:pt x="314" y="482"/>
                    <a:pt x="482" y="419"/>
                  </a:cubicBezTo>
                  <a:cubicBezTo>
                    <a:pt x="879" y="252"/>
                    <a:pt x="1235" y="1"/>
                    <a:pt x="1695" y="22"/>
                  </a:cubicBezTo>
                  <a:cubicBezTo>
                    <a:pt x="1884" y="210"/>
                    <a:pt x="1884" y="378"/>
                    <a:pt x="1884" y="566"/>
                  </a:cubicBezTo>
                  <a:lnTo>
                    <a:pt x="1884" y="1089"/>
                  </a:lnTo>
                  <a:cubicBezTo>
                    <a:pt x="1884" y="1361"/>
                    <a:pt x="1967" y="1570"/>
                    <a:pt x="2156" y="1738"/>
                  </a:cubicBezTo>
                  <a:cubicBezTo>
                    <a:pt x="2218" y="1800"/>
                    <a:pt x="2344" y="1821"/>
                    <a:pt x="2428" y="1821"/>
                  </a:cubicBezTo>
                  <a:cubicBezTo>
                    <a:pt x="2553" y="1800"/>
                    <a:pt x="2616" y="1696"/>
                    <a:pt x="2616" y="1570"/>
                  </a:cubicBezTo>
                  <a:cubicBezTo>
                    <a:pt x="2616" y="1466"/>
                    <a:pt x="2616" y="1382"/>
                    <a:pt x="2574" y="1277"/>
                  </a:cubicBezTo>
                  <a:cubicBezTo>
                    <a:pt x="2532" y="1068"/>
                    <a:pt x="2553" y="817"/>
                    <a:pt x="2574" y="566"/>
                  </a:cubicBezTo>
                  <a:cubicBezTo>
                    <a:pt x="2658" y="650"/>
                    <a:pt x="2679" y="671"/>
                    <a:pt x="2721" y="733"/>
                  </a:cubicBezTo>
                  <a:cubicBezTo>
                    <a:pt x="2804" y="1047"/>
                    <a:pt x="2972" y="1340"/>
                    <a:pt x="3055" y="1696"/>
                  </a:cubicBezTo>
                  <a:cubicBezTo>
                    <a:pt x="2574" y="1926"/>
                    <a:pt x="2114" y="2114"/>
                    <a:pt x="1612" y="2303"/>
                  </a:cubicBezTo>
                  <a:cubicBezTo>
                    <a:pt x="1068" y="1800"/>
                    <a:pt x="628" y="1173"/>
                    <a:pt x="1" y="775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Google Shape;2314;p74">
              <a:extLst>
                <a:ext uri="{FF2B5EF4-FFF2-40B4-BE49-F238E27FC236}">
                  <a16:creationId xmlns:a16="http://schemas.microsoft.com/office/drawing/2014/main" id="{0C603971-6426-144C-BCDA-2AA814792E4F}"/>
                </a:ext>
              </a:extLst>
            </p:cNvPr>
            <p:cNvSpPr/>
            <p:nvPr/>
          </p:nvSpPr>
          <p:spPr>
            <a:xfrm>
              <a:off x="6988863" y="2597150"/>
              <a:ext cx="37700" cy="53925"/>
            </a:xfrm>
            <a:custGeom>
              <a:avLst/>
              <a:gdLst/>
              <a:ahLst/>
              <a:cxnLst/>
              <a:rect l="l" t="t" r="r" b="b"/>
              <a:pathLst>
                <a:path w="1508" h="2157" extrusionOk="0">
                  <a:moveTo>
                    <a:pt x="1" y="1968"/>
                  </a:moveTo>
                  <a:cubicBezTo>
                    <a:pt x="210" y="1403"/>
                    <a:pt x="357" y="817"/>
                    <a:pt x="754" y="357"/>
                  </a:cubicBezTo>
                  <a:cubicBezTo>
                    <a:pt x="1005" y="1"/>
                    <a:pt x="1068" y="1"/>
                    <a:pt x="1507" y="252"/>
                  </a:cubicBezTo>
                  <a:cubicBezTo>
                    <a:pt x="1487" y="733"/>
                    <a:pt x="1424" y="1235"/>
                    <a:pt x="1403" y="1779"/>
                  </a:cubicBezTo>
                  <a:cubicBezTo>
                    <a:pt x="943" y="1863"/>
                    <a:pt x="524" y="2156"/>
                    <a:pt x="1" y="1968"/>
                  </a:cubicBezTo>
                  <a:close/>
                </a:path>
              </a:pathLst>
            </a:custGeom>
            <a:solidFill>
              <a:srgbClr val="FFC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Google Shape;2315;p74">
              <a:extLst>
                <a:ext uri="{FF2B5EF4-FFF2-40B4-BE49-F238E27FC236}">
                  <a16:creationId xmlns:a16="http://schemas.microsoft.com/office/drawing/2014/main" id="{9EFA2C6D-3621-C341-B156-CFB55CEE5109}"/>
                </a:ext>
              </a:extLst>
            </p:cNvPr>
            <p:cNvSpPr/>
            <p:nvPr/>
          </p:nvSpPr>
          <p:spPr>
            <a:xfrm>
              <a:off x="5474538" y="2908400"/>
              <a:ext cx="52325" cy="43450"/>
            </a:xfrm>
            <a:custGeom>
              <a:avLst/>
              <a:gdLst/>
              <a:ahLst/>
              <a:cxnLst/>
              <a:rect l="l" t="t" r="r" b="b"/>
              <a:pathLst>
                <a:path w="2093" h="1738" extrusionOk="0">
                  <a:moveTo>
                    <a:pt x="670" y="1695"/>
                  </a:moveTo>
                  <a:cubicBezTo>
                    <a:pt x="440" y="1235"/>
                    <a:pt x="230" y="796"/>
                    <a:pt x="0" y="314"/>
                  </a:cubicBezTo>
                  <a:cubicBezTo>
                    <a:pt x="84" y="210"/>
                    <a:pt x="209" y="105"/>
                    <a:pt x="335" y="1"/>
                  </a:cubicBezTo>
                  <a:cubicBezTo>
                    <a:pt x="1109" y="210"/>
                    <a:pt x="1528" y="837"/>
                    <a:pt x="2092" y="1381"/>
                  </a:cubicBezTo>
                  <a:cubicBezTo>
                    <a:pt x="1632" y="1737"/>
                    <a:pt x="1172" y="1653"/>
                    <a:pt x="670" y="1695"/>
                  </a:cubicBezTo>
                  <a:close/>
                </a:path>
              </a:pathLst>
            </a:custGeom>
            <a:solidFill>
              <a:srgbClr val="FFC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Google Shape;2316;p74">
              <a:extLst>
                <a:ext uri="{FF2B5EF4-FFF2-40B4-BE49-F238E27FC236}">
                  <a16:creationId xmlns:a16="http://schemas.microsoft.com/office/drawing/2014/main" id="{C9BFD5CA-A107-E04F-9866-D8E311C19049}"/>
                </a:ext>
              </a:extLst>
            </p:cNvPr>
            <p:cNvSpPr/>
            <p:nvPr/>
          </p:nvSpPr>
          <p:spPr>
            <a:xfrm>
              <a:off x="5581763" y="2866025"/>
              <a:ext cx="35600" cy="46575"/>
            </a:xfrm>
            <a:custGeom>
              <a:avLst/>
              <a:gdLst/>
              <a:ahLst/>
              <a:cxnLst/>
              <a:rect l="l" t="t" r="r" b="b"/>
              <a:pathLst>
                <a:path w="1424" h="1863" extrusionOk="0">
                  <a:moveTo>
                    <a:pt x="754" y="1863"/>
                  </a:moveTo>
                  <a:cubicBezTo>
                    <a:pt x="482" y="1256"/>
                    <a:pt x="231" y="649"/>
                    <a:pt x="0" y="105"/>
                  </a:cubicBezTo>
                  <a:cubicBezTo>
                    <a:pt x="63" y="1"/>
                    <a:pt x="126" y="1"/>
                    <a:pt x="210" y="43"/>
                  </a:cubicBezTo>
                  <a:cubicBezTo>
                    <a:pt x="335" y="147"/>
                    <a:pt x="482" y="231"/>
                    <a:pt x="628" y="335"/>
                  </a:cubicBezTo>
                  <a:cubicBezTo>
                    <a:pt x="900" y="545"/>
                    <a:pt x="1151" y="817"/>
                    <a:pt x="1277" y="1152"/>
                  </a:cubicBezTo>
                  <a:cubicBezTo>
                    <a:pt x="1423" y="1549"/>
                    <a:pt x="1360" y="1675"/>
                    <a:pt x="963" y="1821"/>
                  </a:cubicBezTo>
                  <a:cubicBezTo>
                    <a:pt x="900" y="1863"/>
                    <a:pt x="837" y="1863"/>
                    <a:pt x="754" y="1863"/>
                  </a:cubicBezTo>
                  <a:close/>
                </a:path>
              </a:pathLst>
            </a:custGeom>
            <a:solidFill>
              <a:srgbClr val="FFC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Google Shape;2317;p74">
              <a:extLst>
                <a:ext uri="{FF2B5EF4-FFF2-40B4-BE49-F238E27FC236}">
                  <a16:creationId xmlns:a16="http://schemas.microsoft.com/office/drawing/2014/main" id="{69B15F3A-9B48-3742-85C9-E89ADACCB27C}"/>
                </a:ext>
              </a:extLst>
            </p:cNvPr>
            <p:cNvSpPr/>
            <p:nvPr/>
          </p:nvSpPr>
          <p:spPr>
            <a:xfrm>
              <a:off x="6885838" y="2597675"/>
              <a:ext cx="23025" cy="50775"/>
            </a:xfrm>
            <a:custGeom>
              <a:avLst/>
              <a:gdLst/>
              <a:ahLst/>
              <a:cxnLst/>
              <a:rect l="l" t="t" r="r" b="b"/>
              <a:pathLst>
                <a:path w="921" h="2031" extrusionOk="0">
                  <a:moveTo>
                    <a:pt x="837" y="1"/>
                  </a:moveTo>
                  <a:cubicBezTo>
                    <a:pt x="921" y="357"/>
                    <a:pt x="921" y="1424"/>
                    <a:pt x="816" y="1947"/>
                  </a:cubicBezTo>
                  <a:cubicBezTo>
                    <a:pt x="816" y="1947"/>
                    <a:pt x="795" y="1968"/>
                    <a:pt x="774" y="1968"/>
                  </a:cubicBezTo>
                  <a:cubicBezTo>
                    <a:pt x="209" y="2030"/>
                    <a:pt x="0" y="1821"/>
                    <a:pt x="84" y="1256"/>
                  </a:cubicBezTo>
                  <a:cubicBezTo>
                    <a:pt x="167" y="859"/>
                    <a:pt x="419" y="378"/>
                    <a:pt x="837" y="1"/>
                  </a:cubicBezTo>
                  <a:close/>
                </a:path>
              </a:pathLst>
            </a:custGeom>
            <a:solidFill>
              <a:srgbClr val="FFC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Google Shape;2318;p74">
              <a:extLst>
                <a:ext uri="{FF2B5EF4-FFF2-40B4-BE49-F238E27FC236}">
                  <a16:creationId xmlns:a16="http://schemas.microsoft.com/office/drawing/2014/main" id="{7ECF1822-D5F7-DB45-95AA-2EFBC045281B}"/>
                </a:ext>
              </a:extLst>
            </p:cNvPr>
            <p:cNvSpPr/>
            <p:nvPr/>
          </p:nvSpPr>
          <p:spPr>
            <a:xfrm>
              <a:off x="7041713" y="2617550"/>
              <a:ext cx="6300" cy="18875"/>
            </a:xfrm>
            <a:custGeom>
              <a:avLst/>
              <a:gdLst/>
              <a:ahLst/>
              <a:cxnLst/>
              <a:rect l="l" t="t" r="r" b="b"/>
              <a:pathLst>
                <a:path w="252" h="755" extrusionOk="0">
                  <a:moveTo>
                    <a:pt x="0" y="754"/>
                  </a:moveTo>
                  <a:lnTo>
                    <a:pt x="0" y="1"/>
                  </a:lnTo>
                  <a:cubicBezTo>
                    <a:pt x="189" y="189"/>
                    <a:pt x="251" y="336"/>
                    <a:pt x="251" y="503"/>
                  </a:cubicBezTo>
                  <a:cubicBezTo>
                    <a:pt x="251" y="545"/>
                    <a:pt x="147" y="608"/>
                    <a:pt x="0" y="754"/>
                  </a:cubicBezTo>
                  <a:close/>
                </a:path>
              </a:pathLst>
            </a:custGeom>
            <a:solidFill>
              <a:srgbClr val="FFC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Google Shape;2319;p74">
              <a:extLst>
                <a:ext uri="{FF2B5EF4-FFF2-40B4-BE49-F238E27FC236}">
                  <a16:creationId xmlns:a16="http://schemas.microsoft.com/office/drawing/2014/main" id="{ACCCEF9E-C4C2-C346-87E9-772ACB6F872D}"/>
                </a:ext>
              </a:extLst>
            </p:cNvPr>
            <p:cNvSpPr/>
            <p:nvPr/>
          </p:nvSpPr>
          <p:spPr>
            <a:xfrm>
              <a:off x="5462488" y="2934550"/>
              <a:ext cx="9450" cy="18350"/>
            </a:xfrm>
            <a:custGeom>
              <a:avLst/>
              <a:gdLst/>
              <a:ahLst/>
              <a:cxnLst/>
              <a:rect l="l" t="t" r="r" b="b"/>
              <a:pathLst>
                <a:path w="378" h="734" extrusionOk="0">
                  <a:moveTo>
                    <a:pt x="85" y="1"/>
                  </a:moveTo>
                  <a:cubicBezTo>
                    <a:pt x="231" y="273"/>
                    <a:pt x="315" y="482"/>
                    <a:pt x="378" y="712"/>
                  </a:cubicBezTo>
                  <a:cubicBezTo>
                    <a:pt x="294" y="712"/>
                    <a:pt x="210" y="733"/>
                    <a:pt x="126" y="733"/>
                  </a:cubicBezTo>
                  <a:cubicBezTo>
                    <a:pt x="1" y="503"/>
                    <a:pt x="22" y="294"/>
                    <a:pt x="85" y="1"/>
                  </a:cubicBezTo>
                  <a:close/>
                </a:path>
              </a:pathLst>
            </a:custGeom>
            <a:solidFill>
              <a:srgbClr val="FFC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Google Shape;2320;p74">
              <a:extLst>
                <a:ext uri="{FF2B5EF4-FFF2-40B4-BE49-F238E27FC236}">
                  <a16:creationId xmlns:a16="http://schemas.microsoft.com/office/drawing/2014/main" id="{778808E3-7E45-5948-BABF-A473ACC15556}"/>
                </a:ext>
              </a:extLst>
            </p:cNvPr>
            <p:cNvSpPr/>
            <p:nvPr/>
          </p:nvSpPr>
          <p:spPr>
            <a:xfrm>
              <a:off x="6297338" y="2995750"/>
              <a:ext cx="113550" cy="121400"/>
            </a:xfrm>
            <a:custGeom>
              <a:avLst/>
              <a:gdLst/>
              <a:ahLst/>
              <a:cxnLst/>
              <a:rect l="l" t="t" r="r" b="b"/>
              <a:pathLst>
                <a:path w="4542" h="4856" extrusionOk="0">
                  <a:moveTo>
                    <a:pt x="147" y="2637"/>
                  </a:moveTo>
                  <a:lnTo>
                    <a:pt x="147" y="2574"/>
                  </a:lnTo>
                  <a:cubicBezTo>
                    <a:pt x="1" y="1612"/>
                    <a:pt x="629" y="1047"/>
                    <a:pt x="1319" y="545"/>
                  </a:cubicBezTo>
                  <a:cubicBezTo>
                    <a:pt x="1528" y="356"/>
                    <a:pt x="1800" y="273"/>
                    <a:pt x="2072" y="147"/>
                  </a:cubicBezTo>
                  <a:cubicBezTo>
                    <a:pt x="2407" y="1"/>
                    <a:pt x="2763" y="43"/>
                    <a:pt x="3014" y="273"/>
                  </a:cubicBezTo>
                  <a:cubicBezTo>
                    <a:pt x="3202" y="440"/>
                    <a:pt x="3412" y="587"/>
                    <a:pt x="3642" y="670"/>
                  </a:cubicBezTo>
                  <a:cubicBezTo>
                    <a:pt x="3851" y="754"/>
                    <a:pt x="3976" y="880"/>
                    <a:pt x="4060" y="1089"/>
                  </a:cubicBezTo>
                  <a:cubicBezTo>
                    <a:pt x="4144" y="1361"/>
                    <a:pt x="4248" y="1591"/>
                    <a:pt x="4353" y="1821"/>
                  </a:cubicBezTo>
                  <a:cubicBezTo>
                    <a:pt x="4541" y="2261"/>
                    <a:pt x="4500" y="2721"/>
                    <a:pt x="4437" y="3160"/>
                  </a:cubicBezTo>
                  <a:cubicBezTo>
                    <a:pt x="4374" y="3390"/>
                    <a:pt x="4228" y="3600"/>
                    <a:pt x="4081" y="3809"/>
                  </a:cubicBezTo>
                  <a:cubicBezTo>
                    <a:pt x="3537" y="4604"/>
                    <a:pt x="2784" y="4855"/>
                    <a:pt x="1863" y="4771"/>
                  </a:cubicBezTo>
                  <a:cubicBezTo>
                    <a:pt x="1403" y="4562"/>
                    <a:pt x="901" y="4437"/>
                    <a:pt x="566" y="4039"/>
                  </a:cubicBezTo>
                  <a:cubicBezTo>
                    <a:pt x="273" y="3725"/>
                    <a:pt x="85" y="3369"/>
                    <a:pt x="147" y="2888"/>
                  </a:cubicBezTo>
                  <a:cubicBezTo>
                    <a:pt x="168" y="2846"/>
                    <a:pt x="147" y="2742"/>
                    <a:pt x="147" y="2637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Google Shape;2321;p74">
              <a:extLst>
                <a:ext uri="{FF2B5EF4-FFF2-40B4-BE49-F238E27FC236}">
                  <a16:creationId xmlns:a16="http://schemas.microsoft.com/office/drawing/2014/main" id="{D5065557-C820-AA48-ACB4-396450FA9B5B}"/>
                </a:ext>
              </a:extLst>
            </p:cNvPr>
            <p:cNvSpPr/>
            <p:nvPr/>
          </p:nvSpPr>
          <p:spPr>
            <a:xfrm>
              <a:off x="7148413" y="2044775"/>
              <a:ext cx="187300" cy="121900"/>
            </a:xfrm>
            <a:custGeom>
              <a:avLst/>
              <a:gdLst/>
              <a:ahLst/>
              <a:cxnLst/>
              <a:rect l="l" t="t" r="r" b="b"/>
              <a:pathLst>
                <a:path w="7492" h="4876" extrusionOk="0">
                  <a:moveTo>
                    <a:pt x="105" y="2219"/>
                  </a:moveTo>
                  <a:cubicBezTo>
                    <a:pt x="147" y="2198"/>
                    <a:pt x="189" y="2156"/>
                    <a:pt x="273" y="2156"/>
                  </a:cubicBezTo>
                  <a:cubicBezTo>
                    <a:pt x="900" y="1988"/>
                    <a:pt x="1486" y="1695"/>
                    <a:pt x="2093" y="1486"/>
                  </a:cubicBezTo>
                  <a:cubicBezTo>
                    <a:pt x="2135" y="1465"/>
                    <a:pt x="2198" y="1465"/>
                    <a:pt x="2240" y="1465"/>
                  </a:cubicBezTo>
                  <a:cubicBezTo>
                    <a:pt x="2888" y="1193"/>
                    <a:pt x="3558" y="963"/>
                    <a:pt x="4206" y="712"/>
                  </a:cubicBezTo>
                  <a:cubicBezTo>
                    <a:pt x="4771" y="503"/>
                    <a:pt x="5336" y="273"/>
                    <a:pt x="5901" y="105"/>
                  </a:cubicBezTo>
                  <a:cubicBezTo>
                    <a:pt x="6278" y="1"/>
                    <a:pt x="6696" y="63"/>
                    <a:pt x="7073" y="63"/>
                  </a:cubicBezTo>
                  <a:cubicBezTo>
                    <a:pt x="7282" y="63"/>
                    <a:pt x="7429" y="231"/>
                    <a:pt x="7470" y="419"/>
                  </a:cubicBezTo>
                  <a:cubicBezTo>
                    <a:pt x="7491" y="524"/>
                    <a:pt x="7491" y="649"/>
                    <a:pt x="7491" y="754"/>
                  </a:cubicBezTo>
                  <a:cubicBezTo>
                    <a:pt x="7491" y="1340"/>
                    <a:pt x="7470" y="1947"/>
                    <a:pt x="7491" y="2511"/>
                  </a:cubicBezTo>
                  <a:cubicBezTo>
                    <a:pt x="7491" y="2930"/>
                    <a:pt x="7366" y="3286"/>
                    <a:pt x="7177" y="3641"/>
                  </a:cubicBezTo>
                  <a:lnTo>
                    <a:pt x="7115" y="3788"/>
                  </a:lnTo>
                  <a:cubicBezTo>
                    <a:pt x="6613" y="4185"/>
                    <a:pt x="6110" y="4562"/>
                    <a:pt x="5462" y="4604"/>
                  </a:cubicBezTo>
                  <a:cubicBezTo>
                    <a:pt x="5148" y="4625"/>
                    <a:pt x="4855" y="4604"/>
                    <a:pt x="4562" y="4771"/>
                  </a:cubicBezTo>
                  <a:cubicBezTo>
                    <a:pt x="4520" y="4792"/>
                    <a:pt x="4457" y="4792"/>
                    <a:pt x="4416" y="4792"/>
                  </a:cubicBezTo>
                  <a:cubicBezTo>
                    <a:pt x="3265" y="4876"/>
                    <a:pt x="2135" y="4708"/>
                    <a:pt x="1151" y="4102"/>
                  </a:cubicBezTo>
                  <a:cubicBezTo>
                    <a:pt x="838" y="3934"/>
                    <a:pt x="566" y="3662"/>
                    <a:pt x="356" y="3369"/>
                  </a:cubicBezTo>
                  <a:cubicBezTo>
                    <a:pt x="231" y="3223"/>
                    <a:pt x="168" y="2951"/>
                    <a:pt x="126" y="2742"/>
                  </a:cubicBezTo>
                  <a:cubicBezTo>
                    <a:pt x="22" y="2574"/>
                    <a:pt x="1" y="2407"/>
                    <a:pt x="105" y="2219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Google Shape;2322;p74">
              <a:extLst>
                <a:ext uri="{FF2B5EF4-FFF2-40B4-BE49-F238E27FC236}">
                  <a16:creationId xmlns:a16="http://schemas.microsoft.com/office/drawing/2014/main" id="{60E19AC0-9F66-E441-8EB3-8AB71E961E6D}"/>
                </a:ext>
              </a:extLst>
            </p:cNvPr>
            <p:cNvSpPr/>
            <p:nvPr/>
          </p:nvSpPr>
          <p:spPr>
            <a:xfrm>
              <a:off x="5012113" y="2508225"/>
              <a:ext cx="168475" cy="140225"/>
            </a:xfrm>
            <a:custGeom>
              <a:avLst/>
              <a:gdLst/>
              <a:ahLst/>
              <a:cxnLst/>
              <a:rect l="l" t="t" r="r" b="b"/>
              <a:pathLst>
                <a:path w="6739" h="5609" extrusionOk="0">
                  <a:moveTo>
                    <a:pt x="1" y="2721"/>
                  </a:moveTo>
                  <a:cubicBezTo>
                    <a:pt x="210" y="2658"/>
                    <a:pt x="398" y="2595"/>
                    <a:pt x="566" y="2533"/>
                  </a:cubicBezTo>
                  <a:cubicBezTo>
                    <a:pt x="1131" y="2365"/>
                    <a:pt x="1675" y="2156"/>
                    <a:pt x="2219" y="1968"/>
                  </a:cubicBezTo>
                  <a:cubicBezTo>
                    <a:pt x="2323" y="1947"/>
                    <a:pt x="2428" y="1884"/>
                    <a:pt x="2532" y="1842"/>
                  </a:cubicBezTo>
                  <a:cubicBezTo>
                    <a:pt x="2930" y="1549"/>
                    <a:pt x="3432" y="1382"/>
                    <a:pt x="3872" y="1215"/>
                  </a:cubicBezTo>
                  <a:cubicBezTo>
                    <a:pt x="4164" y="1110"/>
                    <a:pt x="4416" y="943"/>
                    <a:pt x="4688" y="817"/>
                  </a:cubicBezTo>
                  <a:cubicBezTo>
                    <a:pt x="4813" y="754"/>
                    <a:pt x="4918" y="691"/>
                    <a:pt x="5043" y="629"/>
                  </a:cubicBezTo>
                  <a:cubicBezTo>
                    <a:pt x="5357" y="482"/>
                    <a:pt x="5671" y="336"/>
                    <a:pt x="5964" y="189"/>
                  </a:cubicBezTo>
                  <a:cubicBezTo>
                    <a:pt x="6110" y="106"/>
                    <a:pt x="6257" y="1"/>
                    <a:pt x="6466" y="106"/>
                  </a:cubicBezTo>
                  <a:cubicBezTo>
                    <a:pt x="6487" y="189"/>
                    <a:pt x="6508" y="273"/>
                    <a:pt x="6508" y="378"/>
                  </a:cubicBezTo>
                  <a:cubicBezTo>
                    <a:pt x="6529" y="503"/>
                    <a:pt x="6508" y="629"/>
                    <a:pt x="6529" y="754"/>
                  </a:cubicBezTo>
                  <a:cubicBezTo>
                    <a:pt x="6738" y="1319"/>
                    <a:pt x="6696" y="1884"/>
                    <a:pt x="6696" y="2470"/>
                  </a:cubicBezTo>
                  <a:lnTo>
                    <a:pt x="6696" y="3537"/>
                  </a:lnTo>
                  <a:cubicBezTo>
                    <a:pt x="6696" y="4039"/>
                    <a:pt x="6529" y="4458"/>
                    <a:pt x="6152" y="4792"/>
                  </a:cubicBezTo>
                  <a:cubicBezTo>
                    <a:pt x="5964" y="4939"/>
                    <a:pt x="5776" y="5127"/>
                    <a:pt x="5587" y="5253"/>
                  </a:cubicBezTo>
                  <a:cubicBezTo>
                    <a:pt x="5336" y="5462"/>
                    <a:pt x="5022" y="5546"/>
                    <a:pt x="4688" y="5546"/>
                  </a:cubicBezTo>
                  <a:cubicBezTo>
                    <a:pt x="4457" y="5546"/>
                    <a:pt x="4269" y="5525"/>
                    <a:pt x="4060" y="5546"/>
                  </a:cubicBezTo>
                  <a:cubicBezTo>
                    <a:pt x="3474" y="5608"/>
                    <a:pt x="2930" y="5441"/>
                    <a:pt x="2365" y="5295"/>
                  </a:cubicBezTo>
                  <a:cubicBezTo>
                    <a:pt x="2239" y="5253"/>
                    <a:pt x="2114" y="5190"/>
                    <a:pt x="2030" y="5106"/>
                  </a:cubicBezTo>
                  <a:cubicBezTo>
                    <a:pt x="1591" y="4709"/>
                    <a:pt x="1151" y="4353"/>
                    <a:pt x="733" y="3935"/>
                  </a:cubicBezTo>
                  <a:cubicBezTo>
                    <a:pt x="356" y="3579"/>
                    <a:pt x="189" y="3181"/>
                    <a:pt x="1" y="2721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Google Shape;2323;p74">
              <a:extLst>
                <a:ext uri="{FF2B5EF4-FFF2-40B4-BE49-F238E27FC236}">
                  <a16:creationId xmlns:a16="http://schemas.microsoft.com/office/drawing/2014/main" id="{52A1B2D0-07C4-8B49-8093-750A0A34CC76}"/>
                </a:ext>
              </a:extLst>
            </p:cNvPr>
            <p:cNvSpPr/>
            <p:nvPr/>
          </p:nvSpPr>
          <p:spPr>
            <a:xfrm>
              <a:off x="7362363" y="1930225"/>
              <a:ext cx="142825" cy="138125"/>
            </a:xfrm>
            <a:custGeom>
              <a:avLst/>
              <a:gdLst/>
              <a:ahLst/>
              <a:cxnLst/>
              <a:rect l="l" t="t" r="r" b="b"/>
              <a:pathLst>
                <a:path w="5713" h="5525" extrusionOk="0">
                  <a:moveTo>
                    <a:pt x="5001" y="1005"/>
                  </a:moveTo>
                  <a:cubicBezTo>
                    <a:pt x="4687" y="419"/>
                    <a:pt x="4143" y="0"/>
                    <a:pt x="3474" y="147"/>
                  </a:cubicBezTo>
                  <a:cubicBezTo>
                    <a:pt x="3369" y="168"/>
                    <a:pt x="3265" y="189"/>
                    <a:pt x="3181" y="210"/>
                  </a:cubicBezTo>
                  <a:cubicBezTo>
                    <a:pt x="1612" y="63"/>
                    <a:pt x="0" y="1528"/>
                    <a:pt x="252" y="3118"/>
                  </a:cubicBezTo>
                  <a:cubicBezTo>
                    <a:pt x="482" y="4896"/>
                    <a:pt x="2553" y="5524"/>
                    <a:pt x="4018" y="4771"/>
                  </a:cubicBezTo>
                  <a:cubicBezTo>
                    <a:pt x="5420" y="4080"/>
                    <a:pt x="5713" y="2344"/>
                    <a:pt x="5001" y="1005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Google Shape;2324;p74">
              <a:extLst>
                <a:ext uri="{FF2B5EF4-FFF2-40B4-BE49-F238E27FC236}">
                  <a16:creationId xmlns:a16="http://schemas.microsoft.com/office/drawing/2014/main" id="{668FF6CB-8372-3343-BC46-2DCBE8578E36}"/>
                </a:ext>
              </a:extLst>
            </p:cNvPr>
            <p:cNvSpPr/>
            <p:nvPr/>
          </p:nvSpPr>
          <p:spPr>
            <a:xfrm>
              <a:off x="6968988" y="2010250"/>
              <a:ext cx="127150" cy="123475"/>
            </a:xfrm>
            <a:custGeom>
              <a:avLst/>
              <a:gdLst/>
              <a:ahLst/>
              <a:cxnLst/>
              <a:rect l="l" t="t" r="r" b="b"/>
              <a:pathLst>
                <a:path w="5086" h="4939" extrusionOk="0">
                  <a:moveTo>
                    <a:pt x="4918" y="1821"/>
                  </a:moveTo>
                  <a:cubicBezTo>
                    <a:pt x="4667" y="356"/>
                    <a:pt x="2721" y="1"/>
                    <a:pt x="1612" y="754"/>
                  </a:cubicBezTo>
                  <a:cubicBezTo>
                    <a:pt x="963" y="796"/>
                    <a:pt x="273" y="1193"/>
                    <a:pt x="106" y="1884"/>
                  </a:cubicBezTo>
                  <a:cubicBezTo>
                    <a:pt x="1" y="2281"/>
                    <a:pt x="189" y="2888"/>
                    <a:pt x="419" y="3328"/>
                  </a:cubicBezTo>
                  <a:cubicBezTo>
                    <a:pt x="419" y="3453"/>
                    <a:pt x="419" y="3579"/>
                    <a:pt x="440" y="3704"/>
                  </a:cubicBezTo>
                  <a:cubicBezTo>
                    <a:pt x="670" y="4897"/>
                    <a:pt x="2219" y="4939"/>
                    <a:pt x="3119" y="4708"/>
                  </a:cubicBezTo>
                  <a:cubicBezTo>
                    <a:pt x="3558" y="4583"/>
                    <a:pt x="3914" y="4374"/>
                    <a:pt x="4227" y="4081"/>
                  </a:cubicBezTo>
                  <a:cubicBezTo>
                    <a:pt x="4311" y="4018"/>
                    <a:pt x="4395" y="3955"/>
                    <a:pt x="4437" y="3872"/>
                  </a:cubicBezTo>
                  <a:cubicBezTo>
                    <a:pt x="4897" y="3286"/>
                    <a:pt x="5085" y="2595"/>
                    <a:pt x="4918" y="1821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Google Shape;2325;p74">
              <a:extLst>
                <a:ext uri="{FF2B5EF4-FFF2-40B4-BE49-F238E27FC236}">
                  <a16:creationId xmlns:a16="http://schemas.microsoft.com/office/drawing/2014/main" id="{9D00DEA8-B9BC-B042-A5C8-78E11E32BC92}"/>
                </a:ext>
              </a:extLst>
            </p:cNvPr>
            <p:cNvSpPr/>
            <p:nvPr/>
          </p:nvSpPr>
          <p:spPr>
            <a:xfrm>
              <a:off x="4787188" y="2536475"/>
              <a:ext cx="162175" cy="146500"/>
            </a:xfrm>
            <a:custGeom>
              <a:avLst/>
              <a:gdLst/>
              <a:ahLst/>
              <a:cxnLst/>
              <a:rect l="l" t="t" r="r" b="b"/>
              <a:pathLst>
                <a:path w="6487" h="5860" extrusionOk="0">
                  <a:moveTo>
                    <a:pt x="4332" y="336"/>
                  </a:moveTo>
                  <a:cubicBezTo>
                    <a:pt x="3118" y="1"/>
                    <a:pt x="1779" y="691"/>
                    <a:pt x="1068" y="1675"/>
                  </a:cubicBezTo>
                  <a:cubicBezTo>
                    <a:pt x="0" y="3223"/>
                    <a:pt x="1612" y="4897"/>
                    <a:pt x="3013" y="5357"/>
                  </a:cubicBezTo>
                  <a:cubicBezTo>
                    <a:pt x="4436" y="5859"/>
                    <a:pt x="6194" y="4876"/>
                    <a:pt x="6361" y="3349"/>
                  </a:cubicBezTo>
                  <a:cubicBezTo>
                    <a:pt x="6487" y="2051"/>
                    <a:pt x="5734" y="440"/>
                    <a:pt x="4332" y="336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Google Shape;2326;p74">
              <a:extLst>
                <a:ext uri="{FF2B5EF4-FFF2-40B4-BE49-F238E27FC236}">
                  <a16:creationId xmlns:a16="http://schemas.microsoft.com/office/drawing/2014/main" id="{D7116071-B22A-A747-9CEE-E53B8A35CDC3}"/>
                </a:ext>
              </a:extLst>
            </p:cNvPr>
            <p:cNvSpPr/>
            <p:nvPr/>
          </p:nvSpPr>
          <p:spPr>
            <a:xfrm>
              <a:off x="5182113" y="2400475"/>
              <a:ext cx="137075" cy="119825"/>
            </a:xfrm>
            <a:custGeom>
              <a:avLst/>
              <a:gdLst/>
              <a:ahLst/>
              <a:cxnLst/>
              <a:rect l="l" t="t" r="r" b="b"/>
              <a:pathLst>
                <a:path w="5483" h="4793" extrusionOk="0">
                  <a:moveTo>
                    <a:pt x="5043" y="1424"/>
                  </a:moveTo>
                  <a:cubicBezTo>
                    <a:pt x="4960" y="1172"/>
                    <a:pt x="4855" y="963"/>
                    <a:pt x="4730" y="796"/>
                  </a:cubicBezTo>
                  <a:cubicBezTo>
                    <a:pt x="4206" y="84"/>
                    <a:pt x="3453" y="1"/>
                    <a:pt x="2637" y="105"/>
                  </a:cubicBezTo>
                  <a:cubicBezTo>
                    <a:pt x="1089" y="294"/>
                    <a:pt x="1" y="2051"/>
                    <a:pt x="629" y="3537"/>
                  </a:cubicBezTo>
                  <a:cubicBezTo>
                    <a:pt x="942" y="4290"/>
                    <a:pt x="1591" y="4583"/>
                    <a:pt x="2302" y="4625"/>
                  </a:cubicBezTo>
                  <a:cubicBezTo>
                    <a:pt x="2867" y="4792"/>
                    <a:pt x="3495" y="4583"/>
                    <a:pt x="4018" y="4206"/>
                  </a:cubicBezTo>
                  <a:cubicBezTo>
                    <a:pt x="4186" y="4144"/>
                    <a:pt x="4332" y="4039"/>
                    <a:pt x="4478" y="3934"/>
                  </a:cubicBezTo>
                  <a:cubicBezTo>
                    <a:pt x="5253" y="3348"/>
                    <a:pt x="5483" y="2219"/>
                    <a:pt x="5043" y="1424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Google Shape;2327;p74">
              <a:extLst>
                <a:ext uri="{FF2B5EF4-FFF2-40B4-BE49-F238E27FC236}">
                  <a16:creationId xmlns:a16="http://schemas.microsoft.com/office/drawing/2014/main" id="{6AFDAA05-6211-FF42-AD80-203CA36441FF}"/>
                </a:ext>
              </a:extLst>
            </p:cNvPr>
            <p:cNvSpPr/>
            <p:nvPr/>
          </p:nvSpPr>
          <p:spPr>
            <a:xfrm>
              <a:off x="4884488" y="3053300"/>
              <a:ext cx="403325" cy="166375"/>
            </a:xfrm>
            <a:custGeom>
              <a:avLst/>
              <a:gdLst/>
              <a:ahLst/>
              <a:cxnLst/>
              <a:rect l="l" t="t" r="r" b="b"/>
              <a:pathLst>
                <a:path w="16133" h="6655" extrusionOk="0">
                  <a:moveTo>
                    <a:pt x="16007" y="419"/>
                  </a:moveTo>
                  <a:cubicBezTo>
                    <a:pt x="15986" y="126"/>
                    <a:pt x="15777" y="0"/>
                    <a:pt x="15505" y="21"/>
                  </a:cubicBezTo>
                  <a:cubicBezTo>
                    <a:pt x="14438" y="168"/>
                    <a:pt x="13873" y="1423"/>
                    <a:pt x="13057" y="2030"/>
                  </a:cubicBezTo>
                  <a:cubicBezTo>
                    <a:pt x="12534" y="2428"/>
                    <a:pt x="11634" y="2658"/>
                    <a:pt x="11069" y="2888"/>
                  </a:cubicBezTo>
                  <a:cubicBezTo>
                    <a:pt x="10357" y="3181"/>
                    <a:pt x="9646" y="3495"/>
                    <a:pt x="8914" y="3746"/>
                  </a:cubicBezTo>
                  <a:cubicBezTo>
                    <a:pt x="7428" y="4311"/>
                    <a:pt x="5922" y="4750"/>
                    <a:pt x="4373" y="5127"/>
                  </a:cubicBezTo>
                  <a:cubicBezTo>
                    <a:pt x="3013" y="5441"/>
                    <a:pt x="1674" y="5022"/>
                    <a:pt x="377" y="5294"/>
                  </a:cubicBezTo>
                  <a:cubicBezTo>
                    <a:pt x="0" y="5378"/>
                    <a:pt x="21" y="5922"/>
                    <a:pt x="377" y="6005"/>
                  </a:cubicBezTo>
                  <a:cubicBezTo>
                    <a:pt x="1674" y="6340"/>
                    <a:pt x="2846" y="6654"/>
                    <a:pt x="4248" y="6424"/>
                  </a:cubicBezTo>
                  <a:cubicBezTo>
                    <a:pt x="6131" y="6110"/>
                    <a:pt x="7951" y="5545"/>
                    <a:pt x="9730" y="4876"/>
                  </a:cubicBezTo>
                  <a:cubicBezTo>
                    <a:pt x="11153" y="4394"/>
                    <a:pt x="12889" y="3829"/>
                    <a:pt x="14103" y="2972"/>
                  </a:cubicBezTo>
                  <a:cubicBezTo>
                    <a:pt x="14731" y="2511"/>
                    <a:pt x="16132" y="1298"/>
                    <a:pt x="16007" y="419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Google Shape;2328;p74">
              <a:extLst>
                <a:ext uri="{FF2B5EF4-FFF2-40B4-BE49-F238E27FC236}">
                  <a16:creationId xmlns:a16="http://schemas.microsoft.com/office/drawing/2014/main" id="{69985A56-0E99-E14E-80B6-3C3CE5C1CBC7}"/>
                </a:ext>
              </a:extLst>
            </p:cNvPr>
            <p:cNvSpPr/>
            <p:nvPr/>
          </p:nvSpPr>
          <p:spPr>
            <a:xfrm>
              <a:off x="4868788" y="2993675"/>
              <a:ext cx="413275" cy="167400"/>
            </a:xfrm>
            <a:custGeom>
              <a:avLst/>
              <a:gdLst/>
              <a:ahLst/>
              <a:cxnLst/>
              <a:rect l="l" t="t" r="r" b="b"/>
              <a:pathLst>
                <a:path w="16531" h="6696" extrusionOk="0">
                  <a:moveTo>
                    <a:pt x="15651" y="335"/>
                  </a:moveTo>
                  <a:cubicBezTo>
                    <a:pt x="13329" y="2072"/>
                    <a:pt x="10776" y="3139"/>
                    <a:pt x="8077" y="4080"/>
                  </a:cubicBezTo>
                  <a:cubicBezTo>
                    <a:pt x="6717" y="4541"/>
                    <a:pt x="5357" y="5043"/>
                    <a:pt x="3976" y="5482"/>
                  </a:cubicBezTo>
                  <a:cubicBezTo>
                    <a:pt x="2742" y="5880"/>
                    <a:pt x="1423" y="5712"/>
                    <a:pt x="126" y="5942"/>
                  </a:cubicBezTo>
                  <a:cubicBezTo>
                    <a:pt x="1" y="5963"/>
                    <a:pt x="1" y="6193"/>
                    <a:pt x="126" y="6214"/>
                  </a:cubicBezTo>
                  <a:cubicBezTo>
                    <a:pt x="3097" y="6696"/>
                    <a:pt x="5545" y="5880"/>
                    <a:pt x="8286" y="4896"/>
                  </a:cubicBezTo>
                  <a:cubicBezTo>
                    <a:pt x="11069" y="3892"/>
                    <a:pt x="13685" y="2867"/>
                    <a:pt x="16091" y="1088"/>
                  </a:cubicBezTo>
                  <a:cubicBezTo>
                    <a:pt x="16530" y="753"/>
                    <a:pt x="16091" y="0"/>
                    <a:pt x="15651" y="335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Google Shape;2329;p74">
              <a:extLst>
                <a:ext uri="{FF2B5EF4-FFF2-40B4-BE49-F238E27FC236}">
                  <a16:creationId xmlns:a16="http://schemas.microsoft.com/office/drawing/2014/main" id="{6FAEF6FC-ED2B-3F4E-AC1B-F12BF76FF207}"/>
                </a:ext>
              </a:extLst>
            </p:cNvPr>
            <p:cNvSpPr/>
            <p:nvPr/>
          </p:nvSpPr>
          <p:spPr>
            <a:xfrm>
              <a:off x="7797563" y="2998375"/>
              <a:ext cx="137075" cy="311775"/>
            </a:xfrm>
            <a:custGeom>
              <a:avLst/>
              <a:gdLst/>
              <a:ahLst/>
              <a:cxnLst/>
              <a:rect l="l" t="t" r="r" b="b"/>
              <a:pathLst>
                <a:path w="5483" h="12471" extrusionOk="0">
                  <a:moveTo>
                    <a:pt x="5483" y="10734"/>
                  </a:moveTo>
                  <a:cubicBezTo>
                    <a:pt x="5462" y="11257"/>
                    <a:pt x="5420" y="11676"/>
                    <a:pt x="5378" y="12094"/>
                  </a:cubicBezTo>
                  <a:cubicBezTo>
                    <a:pt x="5378" y="12178"/>
                    <a:pt x="5357" y="12283"/>
                    <a:pt x="5315" y="12366"/>
                  </a:cubicBezTo>
                  <a:cubicBezTo>
                    <a:pt x="5274" y="12408"/>
                    <a:pt x="5169" y="12471"/>
                    <a:pt x="5127" y="12471"/>
                  </a:cubicBezTo>
                  <a:cubicBezTo>
                    <a:pt x="5043" y="12450"/>
                    <a:pt x="4939" y="12387"/>
                    <a:pt x="4897" y="12345"/>
                  </a:cubicBezTo>
                  <a:cubicBezTo>
                    <a:pt x="4834" y="12241"/>
                    <a:pt x="4834" y="12136"/>
                    <a:pt x="4834" y="11990"/>
                  </a:cubicBezTo>
                  <a:cubicBezTo>
                    <a:pt x="4751" y="11362"/>
                    <a:pt x="4709" y="10734"/>
                    <a:pt x="4625" y="10148"/>
                  </a:cubicBezTo>
                  <a:cubicBezTo>
                    <a:pt x="4604" y="9897"/>
                    <a:pt x="4541" y="9646"/>
                    <a:pt x="4499" y="9416"/>
                  </a:cubicBezTo>
                  <a:cubicBezTo>
                    <a:pt x="4311" y="8600"/>
                    <a:pt x="4123" y="7784"/>
                    <a:pt x="3914" y="6968"/>
                  </a:cubicBezTo>
                  <a:cubicBezTo>
                    <a:pt x="3893" y="6821"/>
                    <a:pt x="3851" y="6696"/>
                    <a:pt x="3788" y="6529"/>
                  </a:cubicBezTo>
                  <a:lnTo>
                    <a:pt x="3558" y="5901"/>
                  </a:lnTo>
                  <a:cubicBezTo>
                    <a:pt x="2867" y="4080"/>
                    <a:pt x="2867" y="4039"/>
                    <a:pt x="1821" y="2448"/>
                  </a:cubicBezTo>
                  <a:cubicBezTo>
                    <a:pt x="1424" y="1884"/>
                    <a:pt x="942" y="1381"/>
                    <a:pt x="524" y="795"/>
                  </a:cubicBezTo>
                  <a:cubicBezTo>
                    <a:pt x="440" y="670"/>
                    <a:pt x="252" y="628"/>
                    <a:pt x="126" y="523"/>
                  </a:cubicBezTo>
                  <a:cubicBezTo>
                    <a:pt x="1" y="419"/>
                    <a:pt x="22" y="231"/>
                    <a:pt x="189" y="126"/>
                  </a:cubicBezTo>
                  <a:cubicBezTo>
                    <a:pt x="378" y="0"/>
                    <a:pt x="608" y="42"/>
                    <a:pt x="754" y="210"/>
                  </a:cubicBezTo>
                  <a:cubicBezTo>
                    <a:pt x="984" y="419"/>
                    <a:pt x="1194" y="628"/>
                    <a:pt x="1403" y="837"/>
                  </a:cubicBezTo>
                  <a:cubicBezTo>
                    <a:pt x="1549" y="963"/>
                    <a:pt x="1654" y="1151"/>
                    <a:pt x="1779" y="1256"/>
                  </a:cubicBezTo>
                  <a:cubicBezTo>
                    <a:pt x="2198" y="1612"/>
                    <a:pt x="2512" y="2051"/>
                    <a:pt x="2805" y="2532"/>
                  </a:cubicBezTo>
                  <a:cubicBezTo>
                    <a:pt x="2826" y="2616"/>
                    <a:pt x="2867" y="2658"/>
                    <a:pt x="2930" y="2720"/>
                  </a:cubicBezTo>
                  <a:cubicBezTo>
                    <a:pt x="3474" y="3411"/>
                    <a:pt x="3788" y="4206"/>
                    <a:pt x="4102" y="5043"/>
                  </a:cubicBezTo>
                  <a:cubicBezTo>
                    <a:pt x="4479" y="6005"/>
                    <a:pt x="4792" y="6968"/>
                    <a:pt x="5002" y="7972"/>
                  </a:cubicBezTo>
                  <a:cubicBezTo>
                    <a:pt x="5127" y="8579"/>
                    <a:pt x="5274" y="9144"/>
                    <a:pt x="5378" y="9751"/>
                  </a:cubicBezTo>
                  <a:cubicBezTo>
                    <a:pt x="5420" y="10106"/>
                    <a:pt x="5441" y="10483"/>
                    <a:pt x="5483" y="10734"/>
                  </a:cubicBezTo>
                  <a:close/>
                </a:path>
              </a:pathLst>
            </a:custGeom>
            <a:solidFill>
              <a:srgbClr val="1D31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Google Shape;2330;p74">
              <a:extLst>
                <a:ext uri="{FF2B5EF4-FFF2-40B4-BE49-F238E27FC236}">
                  <a16:creationId xmlns:a16="http://schemas.microsoft.com/office/drawing/2014/main" id="{7987B68A-43F6-9649-9EE9-E827B5A26B21}"/>
                </a:ext>
              </a:extLst>
            </p:cNvPr>
            <p:cNvSpPr/>
            <p:nvPr/>
          </p:nvSpPr>
          <p:spPr>
            <a:xfrm>
              <a:off x="7860863" y="2936125"/>
              <a:ext cx="139175" cy="231225"/>
            </a:xfrm>
            <a:custGeom>
              <a:avLst/>
              <a:gdLst/>
              <a:ahLst/>
              <a:cxnLst/>
              <a:rect l="l" t="t" r="r" b="b"/>
              <a:pathLst>
                <a:path w="5567" h="9249" extrusionOk="0">
                  <a:moveTo>
                    <a:pt x="5462" y="9249"/>
                  </a:moveTo>
                  <a:cubicBezTo>
                    <a:pt x="5399" y="9123"/>
                    <a:pt x="5315" y="9060"/>
                    <a:pt x="5273" y="8998"/>
                  </a:cubicBezTo>
                  <a:cubicBezTo>
                    <a:pt x="5043" y="8370"/>
                    <a:pt x="4792" y="7763"/>
                    <a:pt x="4583" y="7135"/>
                  </a:cubicBezTo>
                  <a:cubicBezTo>
                    <a:pt x="4374" y="6508"/>
                    <a:pt x="4081" y="5901"/>
                    <a:pt x="3767" y="5336"/>
                  </a:cubicBezTo>
                  <a:cubicBezTo>
                    <a:pt x="3432" y="4708"/>
                    <a:pt x="3118" y="4102"/>
                    <a:pt x="2763" y="3474"/>
                  </a:cubicBezTo>
                  <a:cubicBezTo>
                    <a:pt x="2658" y="3265"/>
                    <a:pt x="2532" y="3076"/>
                    <a:pt x="2407" y="2888"/>
                  </a:cubicBezTo>
                  <a:cubicBezTo>
                    <a:pt x="1967" y="2323"/>
                    <a:pt x="1507" y="1779"/>
                    <a:pt x="1047" y="1214"/>
                  </a:cubicBezTo>
                  <a:cubicBezTo>
                    <a:pt x="775" y="900"/>
                    <a:pt x="461" y="691"/>
                    <a:pt x="147" y="461"/>
                  </a:cubicBezTo>
                  <a:cubicBezTo>
                    <a:pt x="84" y="419"/>
                    <a:pt x="1" y="356"/>
                    <a:pt x="1" y="252"/>
                  </a:cubicBezTo>
                  <a:cubicBezTo>
                    <a:pt x="1" y="126"/>
                    <a:pt x="105" y="63"/>
                    <a:pt x="231" y="42"/>
                  </a:cubicBezTo>
                  <a:cubicBezTo>
                    <a:pt x="440" y="0"/>
                    <a:pt x="649" y="21"/>
                    <a:pt x="775" y="231"/>
                  </a:cubicBezTo>
                  <a:cubicBezTo>
                    <a:pt x="859" y="356"/>
                    <a:pt x="963" y="461"/>
                    <a:pt x="1089" y="544"/>
                  </a:cubicBezTo>
                  <a:cubicBezTo>
                    <a:pt x="1382" y="712"/>
                    <a:pt x="1612" y="921"/>
                    <a:pt x="1821" y="1172"/>
                  </a:cubicBezTo>
                  <a:cubicBezTo>
                    <a:pt x="1821" y="1193"/>
                    <a:pt x="1863" y="1193"/>
                    <a:pt x="1863" y="1235"/>
                  </a:cubicBezTo>
                  <a:cubicBezTo>
                    <a:pt x="3014" y="2407"/>
                    <a:pt x="3767" y="3871"/>
                    <a:pt x="4520" y="5315"/>
                  </a:cubicBezTo>
                  <a:cubicBezTo>
                    <a:pt x="5001" y="6194"/>
                    <a:pt x="5252" y="7135"/>
                    <a:pt x="5504" y="8077"/>
                  </a:cubicBezTo>
                  <a:cubicBezTo>
                    <a:pt x="5566" y="8391"/>
                    <a:pt x="5566" y="8705"/>
                    <a:pt x="5566" y="9039"/>
                  </a:cubicBezTo>
                  <a:cubicBezTo>
                    <a:pt x="5566" y="9081"/>
                    <a:pt x="5524" y="9144"/>
                    <a:pt x="5462" y="9249"/>
                  </a:cubicBezTo>
                  <a:close/>
                </a:path>
              </a:pathLst>
            </a:custGeom>
            <a:solidFill>
              <a:srgbClr val="1D31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Google Shape;2331;p74">
              <a:extLst>
                <a:ext uri="{FF2B5EF4-FFF2-40B4-BE49-F238E27FC236}">
                  <a16:creationId xmlns:a16="http://schemas.microsoft.com/office/drawing/2014/main" id="{D795E448-FD24-284B-B9C7-5039EF84D787}"/>
                </a:ext>
              </a:extLst>
            </p:cNvPr>
            <p:cNvSpPr/>
            <p:nvPr/>
          </p:nvSpPr>
          <p:spPr>
            <a:xfrm>
              <a:off x="6280613" y="2976925"/>
              <a:ext cx="150150" cy="161650"/>
            </a:xfrm>
            <a:custGeom>
              <a:avLst/>
              <a:gdLst/>
              <a:ahLst/>
              <a:cxnLst/>
              <a:rect l="l" t="t" r="r" b="b"/>
              <a:pathLst>
                <a:path w="6006" h="6466" extrusionOk="0">
                  <a:moveTo>
                    <a:pt x="5859" y="3578"/>
                  </a:moveTo>
                  <a:cubicBezTo>
                    <a:pt x="6005" y="4164"/>
                    <a:pt x="5733" y="4666"/>
                    <a:pt x="5357" y="5106"/>
                  </a:cubicBezTo>
                  <a:cubicBezTo>
                    <a:pt x="5127" y="5399"/>
                    <a:pt x="4855" y="5629"/>
                    <a:pt x="4625" y="5901"/>
                  </a:cubicBezTo>
                  <a:cubicBezTo>
                    <a:pt x="4583" y="5943"/>
                    <a:pt x="4499" y="5964"/>
                    <a:pt x="4436" y="6027"/>
                  </a:cubicBezTo>
                  <a:cubicBezTo>
                    <a:pt x="3767" y="6340"/>
                    <a:pt x="3034" y="6466"/>
                    <a:pt x="2302" y="6382"/>
                  </a:cubicBezTo>
                  <a:cubicBezTo>
                    <a:pt x="2197" y="6382"/>
                    <a:pt x="2114" y="6361"/>
                    <a:pt x="2030" y="6319"/>
                  </a:cubicBezTo>
                  <a:cubicBezTo>
                    <a:pt x="1779" y="6131"/>
                    <a:pt x="1486" y="6006"/>
                    <a:pt x="1172" y="5901"/>
                  </a:cubicBezTo>
                  <a:cubicBezTo>
                    <a:pt x="1047" y="5838"/>
                    <a:pt x="942" y="5755"/>
                    <a:pt x="858" y="5671"/>
                  </a:cubicBezTo>
                  <a:cubicBezTo>
                    <a:pt x="544" y="5378"/>
                    <a:pt x="293" y="5001"/>
                    <a:pt x="126" y="4583"/>
                  </a:cubicBezTo>
                  <a:cubicBezTo>
                    <a:pt x="42" y="4436"/>
                    <a:pt x="21" y="4227"/>
                    <a:pt x="21" y="4039"/>
                  </a:cubicBezTo>
                  <a:cubicBezTo>
                    <a:pt x="0" y="3641"/>
                    <a:pt x="21" y="3244"/>
                    <a:pt x="21" y="2825"/>
                  </a:cubicBezTo>
                  <a:cubicBezTo>
                    <a:pt x="21" y="2553"/>
                    <a:pt x="105" y="2260"/>
                    <a:pt x="251" y="2030"/>
                  </a:cubicBezTo>
                  <a:cubicBezTo>
                    <a:pt x="544" y="1612"/>
                    <a:pt x="858" y="1193"/>
                    <a:pt x="1235" y="837"/>
                  </a:cubicBezTo>
                  <a:cubicBezTo>
                    <a:pt x="1507" y="586"/>
                    <a:pt x="1884" y="461"/>
                    <a:pt x="2218" y="293"/>
                  </a:cubicBezTo>
                  <a:cubicBezTo>
                    <a:pt x="2448" y="189"/>
                    <a:pt x="2720" y="147"/>
                    <a:pt x="2972" y="63"/>
                  </a:cubicBezTo>
                  <a:cubicBezTo>
                    <a:pt x="3160" y="1"/>
                    <a:pt x="3348" y="42"/>
                    <a:pt x="3537" y="147"/>
                  </a:cubicBezTo>
                  <a:cubicBezTo>
                    <a:pt x="3662" y="210"/>
                    <a:pt x="3788" y="273"/>
                    <a:pt x="3913" y="377"/>
                  </a:cubicBezTo>
                  <a:cubicBezTo>
                    <a:pt x="4227" y="586"/>
                    <a:pt x="4541" y="796"/>
                    <a:pt x="4897" y="942"/>
                  </a:cubicBezTo>
                  <a:cubicBezTo>
                    <a:pt x="5148" y="1047"/>
                    <a:pt x="5336" y="1298"/>
                    <a:pt x="5441" y="1570"/>
                  </a:cubicBezTo>
                  <a:cubicBezTo>
                    <a:pt x="5482" y="1716"/>
                    <a:pt x="5524" y="1842"/>
                    <a:pt x="5587" y="1946"/>
                  </a:cubicBezTo>
                  <a:cubicBezTo>
                    <a:pt x="5775" y="2449"/>
                    <a:pt x="5943" y="2972"/>
                    <a:pt x="5859" y="3578"/>
                  </a:cubicBezTo>
                  <a:close/>
                  <a:moveTo>
                    <a:pt x="816" y="3390"/>
                  </a:moveTo>
                  <a:lnTo>
                    <a:pt x="816" y="3683"/>
                  </a:lnTo>
                  <a:cubicBezTo>
                    <a:pt x="733" y="4122"/>
                    <a:pt x="942" y="4478"/>
                    <a:pt x="1235" y="4834"/>
                  </a:cubicBezTo>
                  <a:cubicBezTo>
                    <a:pt x="1570" y="5211"/>
                    <a:pt x="2093" y="5357"/>
                    <a:pt x="2532" y="5566"/>
                  </a:cubicBezTo>
                  <a:cubicBezTo>
                    <a:pt x="3453" y="5629"/>
                    <a:pt x="4206" y="5378"/>
                    <a:pt x="4750" y="4583"/>
                  </a:cubicBezTo>
                  <a:cubicBezTo>
                    <a:pt x="4897" y="4374"/>
                    <a:pt x="5064" y="4164"/>
                    <a:pt x="5106" y="3934"/>
                  </a:cubicBezTo>
                  <a:cubicBezTo>
                    <a:pt x="5169" y="3495"/>
                    <a:pt x="5210" y="3014"/>
                    <a:pt x="5022" y="2595"/>
                  </a:cubicBezTo>
                  <a:cubicBezTo>
                    <a:pt x="4917" y="2365"/>
                    <a:pt x="4834" y="2093"/>
                    <a:pt x="4729" y="1863"/>
                  </a:cubicBezTo>
                  <a:cubicBezTo>
                    <a:pt x="4645" y="1653"/>
                    <a:pt x="4520" y="1507"/>
                    <a:pt x="4311" y="1444"/>
                  </a:cubicBezTo>
                  <a:cubicBezTo>
                    <a:pt x="4081" y="1381"/>
                    <a:pt x="3871" y="1235"/>
                    <a:pt x="3683" y="1047"/>
                  </a:cubicBezTo>
                  <a:cubicBezTo>
                    <a:pt x="3390" y="817"/>
                    <a:pt x="3076" y="733"/>
                    <a:pt x="2741" y="921"/>
                  </a:cubicBezTo>
                  <a:cubicBezTo>
                    <a:pt x="2469" y="1047"/>
                    <a:pt x="2197" y="1130"/>
                    <a:pt x="1988" y="1319"/>
                  </a:cubicBezTo>
                  <a:cubicBezTo>
                    <a:pt x="1340" y="1842"/>
                    <a:pt x="670" y="2386"/>
                    <a:pt x="816" y="33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Google Shape;2332;p74">
              <a:extLst>
                <a:ext uri="{FF2B5EF4-FFF2-40B4-BE49-F238E27FC236}">
                  <a16:creationId xmlns:a16="http://schemas.microsoft.com/office/drawing/2014/main" id="{2A1BD2EE-1DBA-C24D-A5FA-661F720452EF}"/>
                </a:ext>
              </a:extLst>
            </p:cNvPr>
            <p:cNvSpPr/>
            <p:nvPr/>
          </p:nvSpPr>
          <p:spPr>
            <a:xfrm>
              <a:off x="7117038" y="2030650"/>
              <a:ext cx="236975" cy="156950"/>
            </a:xfrm>
            <a:custGeom>
              <a:avLst/>
              <a:gdLst/>
              <a:ahLst/>
              <a:cxnLst/>
              <a:rect l="l" t="t" r="r" b="b"/>
              <a:pathLst>
                <a:path w="9479" h="6278" extrusionOk="0">
                  <a:moveTo>
                    <a:pt x="8851" y="1"/>
                  </a:moveTo>
                  <a:cubicBezTo>
                    <a:pt x="8935" y="63"/>
                    <a:pt x="8997" y="168"/>
                    <a:pt x="9060" y="231"/>
                  </a:cubicBezTo>
                  <a:cubicBezTo>
                    <a:pt x="9374" y="419"/>
                    <a:pt x="9437" y="691"/>
                    <a:pt x="9437" y="1047"/>
                  </a:cubicBezTo>
                  <a:cubicBezTo>
                    <a:pt x="9437" y="1779"/>
                    <a:pt x="9437" y="2470"/>
                    <a:pt x="9458" y="3202"/>
                  </a:cubicBezTo>
                  <a:cubicBezTo>
                    <a:pt x="9479" y="3830"/>
                    <a:pt x="9207" y="4395"/>
                    <a:pt x="8914" y="4918"/>
                  </a:cubicBezTo>
                  <a:cubicBezTo>
                    <a:pt x="8642" y="5085"/>
                    <a:pt x="8412" y="5294"/>
                    <a:pt x="8119" y="5483"/>
                  </a:cubicBezTo>
                  <a:cubicBezTo>
                    <a:pt x="7888" y="5650"/>
                    <a:pt x="7637" y="5755"/>
                    <a:pt x="7365" y="5880"/>
                  </a:cubicBezTo>
                  <a:cubicBezTo>
                    <a:pt x="7282" y="5922"/>
                    <a:pt x="7177" y="5964"/>
                    <a:pt x="7114" y="5985"/>
                  </a:cubicBezTo>
                  <a:cubicBezTo>
                    <a:pt x="6152" y="6069"/>
                    <a:pt x="5210" y="6278"/>
                    <a:pt x="4290" y="6173"/>
                  </a:cubicBezTo>
                  <a:cubicBezTo>
                    <a:pt x="3787" y="6110"/>
                    <a:pt x="3306" y="6006"/>
                    <a:pt x="2846" y="5817"/>
                  </a:cubicBezTo>
                  <a:cubicBezTo>
                    <a:pt x="2114" y="5525"/>
                    <a:pt x="1465" y="5148"/>
                    <a:pt x="942" y="4520"/>
                  </a:cubicBezTo>
                  <a:cubicBezTo>
                    <a:pt x="795" y="4353"/>
                    <a:pt x="691" y="4206"/>
                    <a:pt x="649" y="3955"/>
                  </a:cubicBezTo>
                  <a:cubicBezTo>
                    <a:pt x="586" y="3641"/>
                    <a:pt x="523" y="3328"/>
                    <a:pt x="461" y="3014"/>
                  </a:cubicBezTo>
                  <a:cubicBezTo>
                    <a:pt x="356" y="2972"/>
                    <a:pt x="230" y="2951"/>
                    <a:pt x="126" y="2888"/>
                  </a:cubicBezTo>
                  <a:cubicBezTo>
                    <a:pt x="63" y="2867"/>
                    <a:pt x="0" y="2763"/>
                    <a:pt x="21" y="2700"/>
                  </a:cubicBezTo>
                  <a:cubicBezTo>
                    <a:pt x="42" y="2637"/>
                    <a:pt x="105" y="2553"/>
                    <a:pt x="168" y="2491"/>
                  </a:cubicBezTo>
                  <a:cubicBezTo>
                    <a:pt x="210" y="2470"/>
                    <a:pt x="272" y="2449"/>
                    <a:pt x="335" y="2449"/>
                  </a:cubicBezTo>
                  <a:cubicBezTo>
                    <a:pt x="628" y="2449"/>
                    <a:pt x="879" y="2323"/>
                    <a:pt x="1151" y="2219"/>
                  </a:cubicBezTo>
                  <a:cubicBezTo>
                    <a:pt x="1402" y="2135"/>
                    <a:pt x="1632" y="2051"/>
                    <a:pt x="1904" y="1988"/>
                  </a:cubicBezTo>
                  <a:cubicBezTo>
                    <a:pt x="1925" y="1988"/>
                    <a:pt x="1988" y="1988"/>
                    <a:pt x="2009" y="1947"/>
                  </a:cubicBezTo>
                  <a:cubicBezTo>
                    <a:pt x="2574" y="1654"/>
                    <a:pt x="3202" y="1486"/>
                    <a:pt x="3808" y="1235"/>
                  </a:cubicBezTo>
                  <a:cubicBezTo>
                    <a:pt x="3913" y="1193"/>
                    <a:pt x="4018" y="1110"/>
                    <a:pt x="4122" y="1089"/>
                  </a:cubicBezTo>
                  <a:cubicBezTo>
                    <a:pt x="5064" y="817"/>
                    <a:pt x="5964" y="335"/>
                    <a:pt x="6905" y="84"/>
                  </a:cubicBezTo>
                  <a:cubicBezTo>
                    <a:pt x="7010" y="63"/>
                    <a:pt x="7114" y="22"/>
                    <a:pt x="7240" y="22"/>
                  </a:cubicBezTo>
                  <a:cubicBezTo>
                    <a:pt x="7763" y="1"/>
                    <a:pt x="8307" y="1"/>
                    <a:pt x="8851" y="1"/>
                  </a:cubicBezTo>
                  <a:close/>
                  <a:moveTo>
                    <a:pt x="1360" y="2784"/>
                  </a:moveTo>
                  <a:cubicBezTo>
                    <a:pt x="1277" y="2972"/>
                    <a:pt x="1298" y="3160"/>
                    <a:pt x="1318" y="3307"/>
                  </a:cubicBezTo>
                  <a:cubicBezTo>
                    <a:pt x="1381" y="3516"/>
                    <a:pt x="1423" y="3788"/>
                    <a:pt x="1549" y="3934"/>
                  </a:cubicBezTo>
                  <a:cubicBezTo>
                    <a:pt x="1758" y="4227"/>
                    <a:pt x="2030" y="4499"/>
                    <a:pt x="2344" y="4667"/>
                  </a:cubicBezTo>
                  <a:cubicBezTo>
                    <a:pt x="3369" y="5273"/>
                    <a:pt x="4457" y="5420"/>
                    <a:pt x="5608" y="5357"/>
                  </a:cubicBezTo>
                  <a:cubicBezTo>
                    <a:pt x="5671" y="5357"/>
                    <a:pt x="5733" y="5357"/>
                    <a:pt x="5775" y="5336"/>
                  </a:cubicBezTo>
                  <a:cubicBezTo>
                    <a:pt x="6068" y="5190"/>
                    <a:pt x="6340" y="5190"/>
                    <a:pt x="6654" y="5169"/>
                  </a:cubicBezTo>
                  <a:cubicBezTo>
                    <a:pt x="7303" y="5127"/>
                    <a:pt x="7805" y="4750"/>
                    <a:pt x="8307" y="4353"/>
                  </a:cubicBezTo>
                  <a:cubicBezTo>
                    <a:pt x="8349" y="4332"/>
                    <a:pt x="8349" y="4248"/>
                    <a:pt x="8391" y="4206"/>
                  </a:cubicBezTo>
                  <a:cubicBezTo>
                    <a:pt x="8558" y="3851"/>
                    <a:pt x="8704" y="3495"/>
                    <a:pt x="8704" y="3076"/>
                  </a:cubicBezTo>
                  <a:lnTo>
                    <a:pt x="8704" y="1319"/>
                  </a:lnTo>
                  <a:cubicBezTo>
                    <a:pt x="8704" y="1214"/>
                    <a:pt x="8704" y="1089"/>
                    <a:pt x="8663" y="984"/>
                  </a:cubicBezTo>
                  <a:cubicBezTo>
                    <a:pt x="8621" y="775"/>
                    <a:pt x="8495" y="607"/>
                    <a:pt x="8286" y="607"/>
                  </a:cubicBezTo>
                  <a:cubicBezTo>
                    <a:pt x="7888" y="587"/>
                    <a:pt x="7470" y="566"/>
                    <a:pt x="7093" y="670"/>
                  </a:cubicBezTo>
                  <a:cubicBezTo>
                    <a:pt x="6528" y="817"/>
                    <a:pt x="5943" y="1068"/>
                    <a:pt x="5399" y="1277"/>
                  </a:cubicBezTo>
                  <a:cubicBezTo>
                    <a:pt x="4750" y="1507"/>
                    <a:pt x="4101" y="1758"/>
                    <a:pt x="3432" y="2030"/>
                  </a:cubicBezTo>
                  <a:cubicBezTo>
                    <a:pt x="3390" y="2051"/>
                    <a:pt x="3327" y="2051"/>
                    <a:pt x="3285" y="2051"/>
                  </a:cubicBezTo>
                  <a:cubicBezTo>
                    <a:pt x="2678" y="2260"/>
                    <a:pt x="2114" y="2553"/>
                    <a:pt x="1486" y="2700"/>
                  </a:cubicBezTo>
                  <a:cubicBezTo>
                    <a:pt x="1444" y="2721"/>
                    <a:pt x="1402" y="2763"/>
                    <a:pt x="1360" y="27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Google Shape;2333;p74">
              <a:extLst>
                <a:ext uri="{FF2B5EF4-FFF2-40B4-BE49-F238E27FC236}">
                  <a16:creationId xmlns:a16="http://schemas.microsoft.com/office/drawing/2014/main" id="{8D2B429D-0E95-4B44-9419-F7289CE043BF}"/>
                </a:ext>
              </a:extLst>
            </p:cNvPr>
            <p:cNvSpPr/>
            <p:nvPr/>
          </p:nvSpPr>
          <p:spPr>
            <a:xfrm>
              <a:off x="7068388" y="1978875"/>
              <a:ext cx="27750" cy="32450"/>
            </a:xfrm>
            <a:custGeom>
              <a:avLst/>
              <a:gdLst/>
              <a:ahLst/>
              <a:cxnLst/>
              <a:rect l="l" t="t" r="r" b="b"/>
              <a:pathLst>
                <a:path w="1110" h="1298" extrusionOk="0">
                  <a:moveTo>
                    <a:pt x="1109" y="712"/>
                  </a:moveTo>
                  <a:cubicBezTo>
                    <a:pt x="1109" y="963"/>
                    <a:pt x="942" y="1193"/>
                    <a:pt x="712" y="1256"/>
                  </a:cubicBezTo>
                  <a:cubicBezTo>
                    <a:pt x="523" y="1298"/>
                    <a:pt x="335" y="1193"/>
                    <a:pt x="231" y="1026"/>
                  </a:cubicBezTo>
                  <a:cubicBezTo>
                    <a:pt x="189" y="921"/>
                    <a:pt x="126" y="774"/>
                    <a:pt x="84" y="649"/>
                  </a:cubicBezTo>
                  <a:cubicBezTo>
                    <a:pt x="0" y="398"/>
                    <a:pt x="210" y="84"/>
                    <a:pt x="503" y="21"/>
                  </a:cubicBezTo>
                  <a:cubicBezTo>
                    <a:pt x="712" y="0"/>
                    <a:pt x="900" y="84"/>
                    <a:pt x="963" y="251"/>
                  </a:cubicBezTo>
                  <a:cubicBezTo>
                    <a:pt x="1047" y="419"/>
                    <a:pt x="1067" y="565"/>
                    <a:pt x="1109" y="7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Google Shape;2334;p74">
              <a:extLst>
                <a:ext uri="{FF2B5EF4-FFF2-40B4-BE49-F238E27FC236}">
                  <a16:creationId xmlns:a16="http://schemas.microsoft.com/office/drawing/2014/main" id="{698C099E-77D0-344E-88C1-E0F50442DCCB}"/>
                </a:ext>
              </a:extLst>
            </p:cNvPr>
            <p:cNvSpPr/>
            <p:nvPr/>
          </p:nvSpPr>
          <p:spPr>
            <a:xfrm>
              <a:off x="7261938" y="1947475"/>
              <a:ext cx="23550" cy="30900"/>
            </a:xfrm>
            <a:custGeom>
              <a:avLst/>
              <a:gdLst/>
              <a:ahLst/>
              <a:cxnLst/>
              <a:rect l="l" t="t" r="r" b="b"/>
              <a:pathLst>
                <a:path w="942" h="1236" extrusionOk="0">
                  <a:moveTo>
                    <a:pt x="942" y="608"/>
                  </a:moveTo>
                  <a:cubicBezTo>
                    <a:pt x="942" y="880"/>
                    <a:pt x="837" y="1047"/>
                    <a:pt x="628" y="1152"/>
                  </a:cubicBezTo>
                  <a:cubicBezTo>
                    <a:pt x="419" y="1235"/>
                    <a:pt x="188" y="1152"/>
                    <a:pt x="105" y="963"/>
                  </a:cubicBezTo>
                  <a:cubicBezTo>
                    <a:pt x="42" y="817"/>
                    <a:pt x="0" y="649"/>
                    <a:pt x="0" y="461"/>
                  </a:cubicBezTo>
                  <a:cubicBezTo>
                    <a:pt x="0" y="210"/>
                    <a:pt x="168" y="43"/>
                    <a:pt x="356" y="22"/>
                  </a:cubicBezTo>
                  <a:cubicBezTo>
                    <a:pt x="628" y="1"/>
                    <a:pt x="816" y="105"/>
                    <a:pt x="879" y="336"/>
                  </a:cubicBezTo>
                  <a:cubicBezTo>
                    <a:pt x="921" y="419"/>
                    <a:pt x="942" y="545"/>
                    <a:pt x="942" y="60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Google Shape;2335;p74">
              <a:extLst>
                <a:ext uri="{FF2B5EF4-FFF2-40B4-BE49-F238E27FC236}">
                  <a16:creationId xmlns:a16="http://schemas.microsoft.com/office/drawing/2014/main" id="{BB5CF855-FF2C-7A49-8647-824F61C2E1AF}"/>
                </a:ext>
              </a:extLst>
            </p:cNvPr>
            <p:cNvSpPr/>
            <p:nvPr/>
          </p:nvSpPr>
          <p:spPr>
            <a:xfrm>
              <a:off x="4988588" y="2487325"/>
              <a:ext cx="211350" cy="182575"/>
            </a:xfrm>
            <a:custGeom>
              <a:avLst/>
              <a:gdLst/>
              <a:ahLst/>
              <a:cxnLst/>
              <a:rect l="l" t="t" r="r" b="b"/>
              <a:pathLst>
                <a:path w="8454" h="7303" extrusionOk="0">
                  <a:moveTo>
                    <a:pt x="0" y="3662"/>
                  </a:moveTo>
                  <a:cubicBezTo>
                    <a:pt x="84" y="3411"/>
                    <a:pt x="293" y="3243"/>
                    <a:pt x="523" y="3097"/>
                  </a:cubicBezTo>
                  <a:cubicBezTo>
                    <a:pt x="1130" y="2699"/>
                    <a:pt x="1779" y="2469"/>
                    <a:pt x="2427" y="2239"/>
                  </a:cubicBezTo>
                  <a:cubicBezTo>
                    <a:pt x="2762" y="2092"/>
                    <a:pt x="3076" y="1946"/>
                    <a:pt x="3390" y="1758"/>
                  </a:cubicBezTo>
                  <a:cubicBezTo>
                    <a:pt x="3704" y="1569"/>
                    <a:pt x="4059" y="1444"/>
                    <a:pt x="4394" y="1339"/>
                  </a:cubicBezTo>
                  <a:cubicBezTo>
                    <a:pt x="4708" y="1235"/>
                    <a:pt x="5001" y="1109"/>
                    <a:pt x="5252" y="921"/>
                  </a:cubicBezTo>
                  <a:cubicBezTo>
                    <a:pt x="5357" y="837"/>
                    <a:pt x="5482" y="795"/>
                    <a:pt x="5629" y="732"/>
                  </a:cubicBezTo>
                  <a:cubicBezTo>
                    <a:pt x="5963" y="628"/>
                    <a:pt x="6298" y="481"/>
                    <a:pt x="6591" y="272"/>
                  </a:cubicBezTo>
                  <a:cubicBezTo>
                    <a:pt x="6947" y="0"/>
                    <a:pt x="7344" y="63"/>
                    <a:pt x="7742" y="105"/>
                  </a:cubicBezTo>
                  <a:cubicBezTo>
                    <a:pt x="7846" y="146"/>
                    <a:pt x="7972" y="230"/>
                    <a:pt x="8035" y="377"/>
                  </a:cubicBezTo>
                  <a:cubicBezTo>
                    <a:pt x="8139" y="607"/>
                    <a:pt x="8181" y="837"/>
                    <a:pt x="8244" y="1088"/>
                  </a:cubicBezTo>
                  <a:cubicBezTo>
                    <a:pt x="8265" y="1235"/>
                    <a:pt x="8244" y="1402"/>
                    <a:pt x="8286" y="1527"/>
                  </a:cubicBezTo>
                  <a:cubicBezTo>
                    <a:pt x="8453" y="1925"/>
                    <a:pt x="8411" y="2302"/>
                    <a:pt x="8411" y="2699"/>
                  </a:cubicBezTo>
                  <a:cubicBezTo>
                    <a:pt x="8411" y="3285"/>
                    <a:pt x="8453" y="3850"/>
                    <a:pt x="8411" y="4394"/>
                  </a:cubicBezTo>
                  <a:cubicBezTo>
                    <a:pt x="8411" y="5084"/>
                    <a:pt x="8202" y="5691"/>
                    <a:pt x="7721" y="6131"/>
                  </a:cubicBezTo>
                  <a:cubicBezTo>
                    <a:pt x="7449" y="6361"/>
                    <a:pt x="7198" y="6633"/>
                    <a:pt x="6905" y="6842"/>
                  </a:cubicBezTo>
                  <a:cubicBezTo>
                    <a:pt x="6528" y="7093"/>
                    <a:pt x="6110" y="7219"/>
                    <a:pt x="5670" y="7219"/>
                  </a:cubicBezTo>
                  <a:lnTo>
                    <a:pt x="5273" y="7219"/>
                  </a:lnTo>
                  <a:cubicBezTo>
                    <a:pt x="4499" y="7302"/>
                    <a:pt x="3745" y="7156"/>
                    <a:pt x="2971" y="6905"/>
                  </a:cubicBezTo>
                  <a:cubicBezTo>
                    <a:pt x="2804" y="6863"/>
                    <a:pt x="2616" y="6779"/>
                    <a:pt x="2490" y="6654"/>
                  </a:cubicBezTo>
                  <a:cubicBezTo>
                    <a:pt x="2092" y="6340"/>
                    <a:pt x="1716" y="6026"/>
                    <a:pt x="1360" y="5691"/>
                  </a:cubicBezTo>
                  <a:cubicBezTo>
                    <a:pt x="711" y="5084"/>
                    <a:pt x="439" y="4687"/>
                    <a:pt x="0" y="3662"/>
                  </a:cubicBezTo>
                  <a:close/>
                  <a:moveTo>
                    <a:pt x="942" y="3557"/>
                  </a:moveTo>
                  <a:cubicBezTo>
                    <a:pt x="1130" y="4017"/>
                    <a:pt x="1339" y="4415"/>
                    <a:pt x="1653" y="4750"/>
                  </a:cubicBezTo>
                  <a:cubicBezTo>
                    <a:pt x="2072" y="5168"/>
                    <a:pt x="2511" y="5524"/>
                    <a:pt x="2950" y="5921"/>
                  </a:cubicBezTo>
                  <a:cubicBezTo>
                    <a:pt x="3055" y="5984"/>
                    <a:pt x="3180" y="6068"/>
                    <a:pt x="3285" y="6110"/>
                  </a:cubicBezTo>
                  <a:cubicBezTo>
                    <a:pt x="3850" y="6256"/>
                    <a:pt x="4394" y="6424"/>
                    <a:pt x="4959" y="6361"/>
                  </a:cubicBezTo>
                  <a:cubicBezTo>
                    <a:pt x="5168" y="6340"/>
                    <a:pt x="5377" y="6361"/>
                    <a:pt x="5587" y="6361"/>
                  </a:cubicBezTo>
                  <a:cubicBezTo>
                    <a:pt x="5942" y="6382"/>
                    <a:pt x="6214" y="6277"/>
                    <a:pt x="6507" y="6068"/>
                  </a:cubicBezTo>
                  <a:lnTo>
                    <a:pt x="7051" y="5608"/>
                  </a:lnTo>
                  <a:cubicBezTo>
                    <a:pt x="7449" y="5273"/>
                    <a:pt x="7616" y="4854"/>
                    <a:pt x="7616" y="4352"/>
                  </a:cubicBezTo>
                  <a:lnTo>
                    <a:pt x="7616" y="3285"/>
                  </a:lnTo>
                  <a:cubicBezTo>
                    <a:pt x="7616" y="2699"/>
                    <a:pt x="7658" y="2155"/>
                    <a:pt x="7449" y="1569"/>
                  </a:cubicBezTo>
                  <a:cubicBezTo>
                    <a:pt x="7407" y="1444"/>
                    <a:pt x="7428" y="1318"/>
                    <a:pt x="7428" y="1193"/>
                  </a:cubicBezTo>
                  <a:cubicBezTo>
                    <a:pt x="7428" y="1109"/>
                    <a:pt x="7365" y="1004"/>
                    <a:pt x="7365" y="921"/>
                  </a:cubicBezTo>
                  <a:cubicBezTo>
                    <a:pt x="7156" y="837"/>
                    <a:pt x="7030" y="921"/>
                    <a:pt x="6884" y="1004"/>
                  </a:cubicBezTo>
                  <a:cubicBezTo>
                    <a:pt x="6591" y="1151"/>
                    <a:pt x="6277" y="1297"/>
                    <a:pt x="5963" y="1444"/>
                  </a:cubicBezTo>
                  <a:cubicBezTo>
                    <a:pt x="5838" y="1507"/>
                    <a:pt x="5733" y="1569"/>
                    <a:pt x="5587" y="1632"/>
                  </a:cubicBezTo>
                  <a:cubicBezTo>
                    <a:pt x="5336" y="1758"/>
                    <a:pt x="5064" y="1925"/>
                    <a:pt x="4792" y="2030"/>
                  </a:cubicBezTo>
                  <a:cubicBezTo>
                    <a:pt x="4331" y="2197"/>
                    <a:pt x="3850" y="2343"/>
                    <a:pt x="3452" y="2657"/>
                  </a:cubicBezTo>
                  <a:cubicBezTo>
                    <a:pt x="3369" y="2720"/>
                    <a:pt x="3243" y="2762"/>
                    <a:pt x="3139" y="2783"/>
                  </a:cubicBezTo>
                  <a:cubicBezTo>
                    <a:pt x="2595" y="2992"/>
                    <a:pt x="2030" y="3180"/>
                    <a:pt x="1486" y="3348"/>
                  </a:cubicBezTo>
                  <a:cubicBezTo>
                    <a:pt x="1297" y="3431"/>
                    <a:pt x="1151" y="3494"/>
                    <a:pt x="942" y="35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Google Shape;2336;p74">
              <a:extLst>
                <a:ext uri="{FF2B5EF4-FFF2-40B4-BE49-F238E27FC236}">
                  <a16:creationId xmlns:a16="http://schemas.microsoft.com/office/drawing/2014/main" id="{7D77DBF0-DCF3-AC4F-9F85-6956881535BE}"/>
                </a:ext>
              </a:extLst>
            </p:cNvPr>
            <p:cNvSpPr/>
            <p:nvPr/>
          </p:nvSpPr>
          <p:spPr>
            <a:xfrm>
              <a:off x="4925288" y="2467950"/>
              <a:ext cx="30350" cy="41875"/>
            </a:xfrm>
            <a:custGeom>
              <a:avLst/>
              <a:gdLst/>
              <a:ahLst/>
              <a:cxnLst/>
              <a:rect l="l" t="t" r="r" b="b"/>
              <a:pathLst>
                <a:path w="1214" h="1675" extrusionOk="0">
                  <a:moveTo>
                    <a:pt x="1214" y="1089"/>
                  </a:moveTo>
                  <a:cubicBezTo>
                    <a:pt x="1193" y="1173"/>
                    <a:pt x="1193" y="1277"/>
                    <a:pt x="1172" y="1382"/>
                  </a:cubicBezTo>
                  <a:cubicBezTo>
                    <a:pt x="1088" y="1591"/>
                    <a:pt x="858" y="1675"/>
                    <a:pt x="649" y="1591"/>
                  </a:cubicBezTo>
                  <a:cubicBezTo>
                    <a:pt x="272" y="1445"/>
                    <a:pt x="0" y="963"/>
                    <a:pt x="42" y="608"/>
                  </a:cubicBezTo>
                  <a:cubicBezTo>
                    <a:pt x="84" y="315"/>
                    <a:pt x="272" y="126"/>
                    <a:pt x="544" y="43"/>
                  </a:cubicBezTo>
                  <a:cubicBezTo>
                    <a:pt x="670" y="1"/>
                    <a:pt x="837" y="22"/>
                    <a:pt x="879" y="147"/>
                  </a:cubicBezTo>
                  <a:cubicBezTo>
                    <a:pt x="1047" y="440"/>
                    <a:pt x="1193" y="733"/>
                    <a:pt x="1214" y="10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Google Shape;2337;p74">
              <a:extLst>
                <a:ext uri="{FF2B5EF4-FFF2-40B4-BE49-F238E27FC236}">
                  <a16:creationId xmlns:a16="http://schemas.microsoft.com/office/drawing/2014/main" id="{2637CFC6-E386-5F44-9D90-D5D289A5ABB9}"/>
                </a:ext>
              </a:extLst>
            </p:cNvPr>
            <p:cNvSpPr/>
            <p:nvPr/>
          </p:nvSpPr>
          <p:spPr>
            <a:xfrm>
              <a:off x="5161188" y="2381125"/>
              <a:ext cx="29850" cy="31400"/>
            </a:xfrm>
            <a:custGeom>
              <a:avLst/>
              <a:gdLst/>
              <a:ahLst/>
              <a:cxnLst/>
              <a:rect l="l" t="t" r="r" b="b"/>
              <a:pathLst>
                <a:path w="1194" h="1256" extrusionOk="0">
                  <a:moveTo>
                    <a:pt x="545" y="1"/>
                  </a:moveTo>
                  <a:lnTo>
                    <a:pt x="775" y="1"/>
                  </a:lnTo>
                  <a:cubicBezTo>
                    <a:pt x="942" y="1"/>
                    <a:pt x="1026" y="105"/>
                    <a:pt x="1068" y="231"/>
                  </a:cubicBezTo>
                  <a:cubicBezTo>
                    <a:pt x="1089" y="335"/>
                    <a:pt x="1110" y="440"/>
                    <a:pt x="1152" y="565"/>
                  </a:cubicBezTo>
                  <a:cubicBezTo>
                    <a:pt x="1194" y="921"/>
                    <a:pt x="1026" y="1151"/>
                    <a:pt x="650" y="1193"/>
                  </a:cubicBezTo>
                  <a:cubicBezTo>
                    <a:pt x="231" y="1256"/>
                    <a:pt x="1" y="1026"/>
                    <a:pt x="22" y="607"/>
                  </a:cubicBezTo>
                  <a:cubicBezTo>
                    <a:pt x="22" y="545"/>
                    <a:pt x="43" y="461"/>
                    <a:pt x="43" y="377"/>
                  </a:cubicBezTo>
                  <a:cubicBezTo>
                    <a:pt x="105" y="63"/>
                    <a:pt x="210" y="1"/>
                    <a:pt x="5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Google Shape;2338;p74">
              <a:extLst>
                <a:ext uri="{FF2B5EF4-FFF2-40B4-BE49-F238E27FC236}">
                  <a16:creationId xmlns:a16="http://schemas.microsoft.com/office/drawing/2014/main" id="{BBA8A9FA-CBBF-474B-8493-EEEF2D6B65D2}"/>
                </a:ext>
              </a:extLst>
            </p:cNvPr>
            <p:cNvSpPr/>
            <p:nvPr/>
          </p:nvSpPr>
          <p:spPr>
            <a:xfrm>
              <a:off x="4837663" y="3161575"/>
              <a:ext cx="129225" cy="140725"/>
            </a:xfrm>
            <a:custGeom>
              <a:avLst/>
              <a:gdLst/>
              <a:ahLst/>
              <a:cxnLst/>
              <a:rect l="l" t="t" r="r" b="b"/>
              <a:pathLst>
                <a:path w="5169" h="5629" extrusionOk="0">
                  <a:moveTo>
                    <a:pt x="357" y="1"/>
                  </a:moveTo>
                  <a:cubicBezTo>
                    <a:pt x="566" y="210"/>
                    <a:pt x="649" y="440"/>
                    <a:pt x="649" y="691"/>
                  </a:cubicBezTo>
                  <a:cubicBezTo>
                    <a:pt x="649" y="1005"/>
                    <a:pt x="754" y="1277"/>
                    <a:pt x="817" y="1570"/>
                  </a:cubicBezTo>
                  <a:cubicBezTo>
                    <a:pt x="1089" y="2365"/>
                    <a:pt x="1424" y="3097"/>
                    <a:pt x="1926" y="3746"/>
                  </a:cubicBezTo>
                  <a:cubicBezTo>
                    <a:pt x="2093" y="3976"/>
                    <a:pt x="2281" y="4185"/>
                    <a:pt x="2512" y="4311"/>
                  </a:cubicBezTo>
                  <a:lnTo>
                    <a:pt x="2909" y="4562"/>
                  </a:lnTo>
                  <a:cubicBezTo>
                    <a:pt x="3202" y="4771"/>
                    <a:pt x="3516" y="4876"/>
                    <a:pt x="3872" y="4834"/>
                  </a:cubicBezTo>
                  <a:cubicBezTo>
                    <a:pt x="4123" y="4813"/>
                    <a:pt x="4332" y="4876"/>
                    <a:pt x="4562" y="4876"/>
                  </a:cubicBezTo>
                  <a:cubicBezTo>
                    <a:pt x="4771" y="4897"/>
                    <a:pt x="4981" y="4918"/>
                    <a:pt x="5169" y="5022"/>
                  </a:cubicBezTo>
                  <a:cubicBezTo>
                    <a:pt x="5169" y="5336"/>
                    <a:pt x="5022" y="5524"/>
                    <a:pt x="4750" y="5545"/>
                  </a:cubicBezTo>
                  <a:cubicBezTo>
                    <a:pt x="4269" y="5608"/>
                    <a:pt x="3809" y="5629"/>
                    <a:pt x="3328" y="5629"/>
                  </a:cubicBezTo>
                  <a:cubicBezTo>
                    <a:pt x="3223" y="5629"/>
                    <a:pt x="3098" y="5566"/>
                    <a:pt x="3014" y="5545"/>
                  </a:cubicBezTo>
                  <a:cubicBezTo>
                    <a:pt x="2888" y="5503"/>
                    <a:pt x="2784" y="5420"/>
                    <a:pt x="2679" y="5357"/>
                  </a:cubicBezTo>
                  <a:cubicBezTo>
                    <a:pt x="1528" y="4834"/>
                    <a:pt x="984" y="3851"/>
                    <a:pt x="524" y="2742"/>
                  </a:cubicBezTo>
                  <a:cubicBezTo>
                    <a:pt x="357" y="2302"/>
                    <a:pt x="252" y="1800"/>
                    <a:pt x="126" y="1340"/>
                  </a:cubicBezTo>
                  <a:cubicBezTo>
                    <a:pt x="1" y="942"/>
                    <a:pt x="43" y="545"/>
                    <a:pt x="231" y="168"/>
                  </a:cubicBezTo>
                  <a:cubicBezTo>
                    <a:pt x="231" y="126"/>
                    <a:pt x="273" y="84"/>
                    <a:pt x="357" y="1"/>
                  </a:cubicBezTo>
                  <a:close/>
                </a:path>
              </a:pathLst>
            </a:custGeom>
            <a:solidFill>
              <a:srgbClr val="1D31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6" name="Google Shape;2339;p74">
              <a:extLst>
                <a:ext uri="{FF2B5EF4-FFF2-40B4-BE49-F238E27FC236}">
                  <a16:creationId xmlns:a16="http://schemas.microsoft.com/office/drawing/2014/main" id="{5884566D-CFA7-AF4E-B4A6-DCD1F82628B0}"/>
                </a:ext>
              </a:extLst>
            </p:cNvPr>
            <p:cNvGrpSpPr/>
            <p:nvPr/>
          </p:nvGrpSpPr>
          <p:grpSpPr>
            <a:xfrm rot="-5400000">
              <a:off x="6676625" y="1251225"/>
              <a:ext cx="279350" cy="312825"/>
              <a:chOff x="1835200" y="3337050"/>
              <a:chExt cx="279350" cy="312825"/>
            </a:xfrm>
          </p:grpSpPr>
          <p:sp>
            <p:nvSpPr>
              <p:cNvPr id="159" name="Google Shape;2340;p74">
                <a:extLst>
                  <a:ext uri="{FF2B5EF4-FFF2-40B4-BE49-F238E27FC236}">
                    <a16:creationId xmlns:a16="http://schemas.microsoft.com/office/drawing/2014/main" id="{D31124D4-42B2-F342-8473-3B026ACC9665}"/>
                  </a:ext>
                </a:extLst>
              </p:cNvPr>
              <p:cNvSpPr/>
              <p:nvPr/>
            </p:nvSpPr>
            <p:spPr>
              <a:xfrm>
                <a:off x="1835200" y="3337050"/>
                <a:ext cx="64900" cy="154325"/>
              </a:xfrm>
              <a:custGeom>
                <a:avLst/>
                <a:gdLst/>
                <a:ahLst/>
                <a:cxnLst/>
                <a:rect l="l" t="t" r="r" b="b"/>
                <a:pathLst>
                  <a:path w="2596" h="6173" extrusionOk="0">
                    <a:moveTo>
                      <a:pt x="2595" y="795"/>
                    </a:moveTo>
                    <a:cubicBezTo>
                      <a:pt x="2574" y="942"/>
                      <a:pt x="2511" y="1172"/>
                      <a:pt x="2449" y="1381"/>
                    </a:cubicBezTo>
                    <a:lnTo>
                      <a:pt x="1967" y="3034"/>
                    </a:lnTo>
                    <a:cubicBezTo>
                      <a:pt x="1779" y="3599"/>
                      <a:pt x="1549" y="4143"/>
                      <a:pt x="1361" y="4729"/>
                    </a:cubicBezTo>
                    <a:cubicBezTo>
                      <a:pt x="1277" y="4959"/>
                      <a:pt x="1214" y="5189"/>
                      <a:pt x="1130" y="5461"/>
                    </a:cubicBezTo>
                    <a:cubicBezTo>
                      <a:pt x="1110" y="5566"/>
                      <a:pt x="1089" y="5691"/>
                      <a:pt x="1047" y="5796"/>
                    </a:cubicBezTo>
                    <a:cubicBezTo>
                      <a:pt x="963" y="6005"/>
                      <a:pt x="838" y="6131"/>
                      <a:pt x="607" y="6173"/>
                    </a:cubicBezTo>
                    <a:cubicBezTo>
                      <a:pt x="398" y="6173"/>
                      <a:pt x="231" y="6068"/>
                      <a:pt x="168" y="5859"/>
                    </a:cubicBezTo>
                    <a:cubicBezTo>
                      <a:pt x="63" y="5545"/>
                      <a:pt x="1" y="5252"/>
                      <a:pt x="105" y="4938"/>
                    </a:cubicBezTo>
                    <a:cubicBezTo>
                      <a:pt x="168" y="4771"/>
                      <a:pt x="252" y="4624"/>
                      <a:pt x="314" y="4457"/>
                    </a:cubicBezTo>
                    <a:cubicBezTo>
                      <a:pt x="628" y="3871"/>
                      <a:pt x="838" y="3201"/>
                      <a:pt x="1026" y="2532"/>
                    </a:cubicBezTo>
                    <a:cubicBezTo>
                      <a:pt x="1193" y="2030"/>
                      <a:pt x="1361" y="1569"/>
                      <a:pt x="1528" y="1088"/>
                    </a:cubicBezTo>
                    <a:cubicBezTo>
                      <a:pt x="1612" y="858"/>
                      <a:pt x="1654" y="586"/>
                      <a:pt x="1737" y="356"/>
                    </a:cubicBezTo>
                    <a:cubicBezTo>
                      <a:pt x="1821" y="147"/>
                      <a:pt x="1988" y="0"/>
                      <a:pt x="2177" y="21"/>
                    </a:cubicBezTo>
                    <a:cubicBezTo>
                      <a:pt x="2386" y="63"/>
                      <a:pt x="2511" y="230"/>
                      <a:pt x="2532" y="440"/>
                    </a:cubicBezTo>
                    <a:cubicBezTo>
                      <a:pt x="2532" y="460"/>
                      <a:pt x="2574" y="586"/>
                      <a:pt x="2595" y="79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0" name="Google Shape;2341;p74">
                <a:extLst>
                  <a:ext uri="{FF2B5EF4-FFF2-40B4-BE49-F238E27FC236}">
                    <a16:creationId xmlns:a16="http://schemas.microsoft.com/office/drawing/2014/main" id="{179AF34C-0D6C-1E43-8A9F-CF1FD2D2EBB8}"/>
                  </a:ext>
                </a:extLst>
              </p:cNvPr>
              <p:cNvSpPr/>
              <p:nvPr/>
            </p:nvSpPr>
            <p:spPr>
              <a:xfrm>
                <a:off x="1948725" y="3612700"/>
                <a:ext cx="165825" cy="37175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1487" extrusionOk="0">
                    <a:moveTo>
                      <a:pt x="2260" y="1466"/>
                    </a:moveTo>
                    <a:cubicBezTo>
                      <a:pt x="1653" y="1382"/>
                      <a:pt x="1088" y="1340"/>
                      <a:pt x="481" y="1256"/>
                    </a:cubicBezTo>
                    <a:cubicBezTo>
                      <a:pt x="377" y="1235"/>
                      <a:pt x="272" y="1214"/>
                      <a:pt x="167" y="1152"/>
                    </a:cubicBezTo>
                    <a:cubicBezTo>
                      <a:pt x="21" y="1068"/>
                      <a:pt x="0" y="817"/>
                      <a:pt x="146" y="733"/>
                    </a:cubicBezTo>
                    <a:cubicBezTo>
                      <a:pt x="272" y="649"/>
                      <a:pt x="398" y="608"/>
                      <a:pt x="544" y="587"/>
                    </a:cubicBezTo>
                    <a:cubicBezTo>
                      <a:pt x="1109" y="524"/>
                      <a:pt x="1653" y="440"/>
                      <a:pt x="2239" y="419"/>
                    </a:cubicBezTo>
                    <a:cubicBezTo>
                      <a:pt x="2846" y="398"/>
                      <a:pt x="3411" y="398"/>
                      <a:pt x="4017" y="273"/>
                    </a:cubicBezTo>
                    <a:cubicBezTo>
                      <a:pt x="4582" y="126"/>
                      <a:pt x="5189" y="85"/>
                      <a:pt x="5796" y="22"/>
                    </a:cubicBezTo>
                    <a:cubicBezTo>
                      <a:pt x="5984" y="1"/>
                      <a:pt x="6193" y="64"/>
                      <a:pt x="6361" y="105"/>
                    </a:cubicBezTo>
                    <a:cubicBezTo>
                      <a:pt x="6612" y="189"/>
                      <a:pt x="6633" y="524"/>
                      <a:pt x="6445" y="691"/>
                    </a:cubicBezTo>
                    <a:cubicBezTo>
                      <a:pt x="6361" y="754"/>
                      <a:pt x="6277" y="817"/>
                      <a:pt x="6152" y="859"/>
                    </a:cubicBezTo>
                    <a:cubicBezTo>
                      <a:pt x="5900" y="942"/>
                      <a:pt x="5608" y="1068"/>
                      <a:pt x="5356" y="1110"/>
                    </a:cubicBezTo>
                    <a:cubicBezTo>
                      <a:pt x="4310" y="1173"/>
                      <a:pt x="3306" y="1486"/>
                      <a:pt x="2260" y="146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1" name="Google Shape;2342;p74">
                <a:extLst>
                  <a:ext uri="{FF2B5EF4-FFF2-40B4-BE49-F238E27FC236}">
                    <a16:creationId xmlns:a16="http://schemas.microsoft.com/office/drawing/2014/main" id="{0A038657-A156-904C-B159-EB04167D5AA8}"/>
                  </a:ext>
                </a:extLst>
              </p:cNvPr>
              <p:cNvSpPr/>
              <p:nvPr/>
            </p:nvSpPr>
            <p:spPr>
              <a:xfrm>
                <a:off x="1926750" y="3445325"/>
                <a:ext cx="122425" cy="81100"/>
              </a:xfrm>
              <a:custGeom>
                <a:avLst/>
                <a:gdLst/>
                <a:ahLst/>
                <a:cxnLst/>
                <a:rect l="l" t="t" r="r" b="b"/>
                <a:pathLst>
                  <a:path w="4897" h="3244" extrusionOk="0">
                    <a:moveTo>
                      <a:pt x="4373" y="0"/>
                    </a:moveTo>
                    <a:cubicBezTo>
                      <a:pt x="4415" y="21"/>
                      <a:pt x="4562" y="63"/>
                      <a:pt x="4624" y="84"/>
                    </a:cubicBezTo>
                    <a:cubicBezTo>
                      <a:pt x="4855" y="189"/>
                      <a:pt x="4896" y="502"/>
                      <a:pt x="4729" y="649"/>
                    </a:cubicBezTo>
                    <a:cubicBezTo>
                      <a:pt x="4708" y="712"/>
                      <a:pt x="4666" y="733"/>
                      <a:pt x="4603" y="754"/>
                    </a:cubicBezTo>
                    <a:cubicBezTo>
                      <a:pt x="3515" y="1528"/>
                      <a:pt x="2427" y="2302"/>
                      <a:pt x="1235" y="2909"/>
                    </a:cubicBezTo>
                    <a:cubicBezTo>
                      <a:pt x="1005" y="3013"/>
                      <a:pt x="753" y="3118"/>
                      <a:pt x="523" y="3202"/>
                    </a:cubicBezTo>
                    <a:cubicBezTo>
                      <a:pt x="356" y="3243"/>
                      <a:pt x="168" y="3202"/>
                      <a:pt x="84" y="3034"/>
                    </a:cubicBezTo>
                    <a:cubicBezTo>
                      <a:pt x="42" y="2909"/>
                      <a:pt x="0" y="2699"/>
                      <a:pt x="63" y="2574"/>
                    </a:cubicBezTo>
                    <a:cubicBezTo>
                      <a:pt x="147" y="2407"/>
                      <a:pt x="314" y="2260"/>
                      <a:pt x="481" y="2176"/>
                    </a:cubicBezTo>
                    <a:cubicBezTo>
                      <a:pt x="942" y="1883"/>
                      <a:pt x="1465" y="1632"/>
                      <a:pt x="1946" y="1298"/>
                    </a:cubicBezTo>
                    <a:cubicBezTo>
                      <a:pt x="2406" y="1026"/>
                      <a:pt x="2867" y="733"/>
                      <a:pt x="3306" y="419"/>
                    </a:cubicBezTo>
                    <a:cubicBezTo>
                      <a:pt x="3641" y="210"/>
                      <a:pt x="3955" y="21"/>
                      <a:pt x="43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7" name="Google Shape;2343;p74">
              <a:extLst>
                <a:ext uri="{FF2B5EF4-FFF2-40B4-BE49-F238E27FC236}">
                  <a16:creationId xmlns:a16="http://schemas.microsoft.com/office/drawing/2014/main" id="{1A6E6EBB-89A2-1C44-82D3-B22D442C3408}"/>
                </a:ext>
              </a:extLst>
            </p:cNvPr>
            <p:cNvSpPr/>
            <p:nvPr/>
          </p:nvSpPr>
          <p:spPr>
            <a:xfrm>
              <a:off x="4426788" y="1479850"/>
              <a:ext cx="3527725" cy="2187050"/>
            </a:xfrm>
            <a:custGeom>
              <a:avLst/>
              <a:gdLst/>
              <a:ahLst/>
              <a:cxnLst/>
              <a:rect l="l" t="t" r="r" b="b"/>
              <a:pathLst>
                <a:path w="141109" h="87482" extrusionOk="0">
                  <a:moveTo>
                    <a:pt x="16090" y="58900"/>
                  </a:moveTo>
                  <a:cubicBezTo>
                    <a:pt x="16090" y="58775"/>
                    <a:pt x="16090" y="58691"/>
                    <a:pt x="16069" y="58607"/>
                  </a:cubicBezTo>
                  <a:cubicBezTo>
                    <a:pt x="16007" y="58398"/>
                    <a:pt x="15923" y="58168"/>
                    <a:pt x="15986" y="57938"/>
                  </a:cubicBezTo>
                  <a:cubicBezTo>
                    <a:pt x="16007" y="57854"/>
                    <a:pt x="15986" y="57749"/>
                    <a:pt x="15965" y="57645"/>
                  </a:cubicBezTo>
                  <a:cubicBezTo>
                    <a:pt x="15923" y="57540"/>
                    <a:pt x="15902" y="57415"/>
                    <a:pt x="15902" y="57310"/>
                  </a:cubicBezTo>
                  <a:cubicBezTo>
                    <a:pt x="15881" y="56368"/>
                    <a:pt x="15860" y="55448"/>
                    <a:pt x="16111" y="54527"/>
                  </a:cubicBezTo>
                  <a:cubicBezTo>
                    <a:pt x="16216" y="54171"/>
                    <a:pt x="16237" y="53795"/>
                    <a:pt x="16321" y="53418"/>
                  </a:cubicBezTo>
                  <a:cubicBezTo>
                    <a:pt x="16341" y="53230"/>
                    <a:pt x="16404" y="53041"/>
                    <a:pt x="16446" y="52853"/>
                  </a:cubicBezTo>
                  <a:cubicBezTo>
                    <a:pt x="16551" y="52477"/>
                    <a:pt x="16697" y="52079"/>
                    <a:pt x="16844" y="51556"/>
                  </a:cubicBezTo>
                  <a:lnTo>
                    <a:pt x="16530" y="51870"/>
                  </a:lnTo>
                  <a:cubicBezTo>
                    <a:pt x="16279" y="52163"/>
                    <a:pt x="16007" y="52414"/>
                    <a:pt x="15777" y="52707"/>
                  </a:cubicBezTo>
                  <a:cubicBezTo>
                    <a:pt x="15588" y="52916"/>
                    <a:pt x="15337" y="53000"/>
                    <a:pt x="15065" y="53000"/>
                  </a:cubicBezTo>
                  <a:cubicBezTo>
                    <a:pt x="14500" y="52958"/>
                    <a:pt x="13935" y="52832"/>
                    <a:pt x="13454" y="52497"/>
                  </a:cubicBezTo>
                  <a:cubicBezTo>
                    <a:pt x="13182" y="52330"/>
                    <a:pt x="12952" y="52163"/>
                    <a:pt x="12680" y="51974"/>
                  </a:cubicBezTo>
                  <a:cubicBezTo>
                    <a:pt x="12617" y="52079"/>
                    <a:pt x="12533" y="52163"/>
                    <a:pt x="12471" y="52225"/>
                  </a:cubicBezTo>
                  <a:cubicBezTo>
                    <a:pt x="12324" y="52497"/>
                    <a:pt x="12199" y="52749"/>
                    <a:pt x="12010" y="53021"/>
                  </a:cubicBezTo>
                  <a:cubicBezTo>
                    <a:pt x="11885" y="53230"/>
                    <a:pt x="11696" y="53418"/>
                    <a:pt x="11508" y="53544"/>
                  </a:cubicBezTo>
                  <a:cubicBezTo>
                    <a:pt x="11006" y="53941"/>
                    <a:pt x="9646" y="53962"/>
                    <a:pt x="9123" y="53565"/>
                  </a:cubicBezTo>
                  <a:cubicBezTo>
                    <a:pt x="8704" y="53251"/>
                    <a:pt x="8349" y="52916"/>
                    <a:pt x="8118" y="52414"/>
                  </a:cubicBezTo>
                  <a:cubicBezTo>
                    <a:pt x="8035" y="52225"/>
                    <a:pt x="7930" y="52058"/>
                    <a:pt x="7826" y="51849"/>
                  </a:cubicBezTo>
                  <a:cubicBezTo>
                    <a:pt x="7595" y="51891"/>
                    <a:pt x="7407" y="52016"/>
                    <a:pt x="7240" y="52184"/>
                  </a:cubicBezTo>
                  <a:cubicBezTo>
                    <a:pt x="7114" y="52309"/>
                    <a:pt x="6989" y="52393"/>
                    <a:pt x="6800" y="52414"/>
                  </a:cubicBezTo>
                  <a:cubicBezTo>
                    <a:pt x="5859" y="52518"/>
                    <a:pt x="5001" y="52330"/>
                    <a:pt x="4185" y="51807"/>
                  </a:cubicBezTo>
                  <a:cubicBezTo>
                    <a:pt x="4080" y="51744"/>
                    <a:pt x="3955" y="51661"/>
                    <a:pt x="3871" y="51556"/>
                  </a:cubicBezTo>
                  <a:cubicBezTo>
                    <a:pt x="3369" y="50761"/>
                    <a:pt x="2888" y="49987"/>
                    <a:pt x="2909" y="48982"/>
                  </a:cubicBezTo>
                  <a:cubicBezTo>
                    <a:pt x="2929" y="47978"/>
                    <a:pt x="2929" y="46953"/>
                    <a:pt x="3055" y="45927"/>
                  </a:cubicBezTo>
                  <a:cubicBezTo>
                    <a:pt x="3097" y="45635"/>
                    <a:pt x="3160" y="45383"/>
                    <a:pt x="3222" y="45091"/>
                  </a:cubicBezTo>
                  <a:cubicBezTo>
                    <a:pt x="3243" y="45007"/>
                    <a:pt x="3243" y="44902"/>
                    <a:pt x="3264" y="44839"/>
                  </a:cubicBezTo>
                  <a:cubicBezTo>
                    <a:pt x="3222" y="44798"/>
                    <a:pt x="3201" y="44777"/>
                    <a:pt x="3139" y="44777"/>
                  </a:cubicBezTo>
                  <a:cubicBezTo>
                    <a:pt x="2532" y="44839"/>
                    <a:pt x="2113" y="44463"/>
                    <a:pt x="1695" y="44128"/>
                  </a:cubicBezTo>
                  <a:cubicBezTo>
                    <a:pt x="1109" y="43605"/>
                    <a:pt x="691" y="42956"/>
                    <a:pt x="335" y="42266"/>
                  </a:cubicBezTo>
                  <a:cubicBezTo>
                    <a:pt x="230" y="42036"/>
                    <a:pt x="126" y="41764"/>
                    <a:pt x="105" y="41513"/>
                  </a:cubicBezTo>
                  <a:cubicBezTo>
                    <a:pt x="0" y="40864"/>
                    <a:pt x="0" y="40236"/>
                    <a:pt x="168" y="39609"/>
                  </a:cubicBezTo>
                  <a:cubicBezTo>
                    <a:pt x="168" y="39567"/>
                    <a:pt x="188" y="39525"/>
                    <a:pt x="188" y="39504"/>
                  </a:cubicBezTo>
                  <a:cubicBezTo>
                    <a:pt x="502" y="37851"/>
                    <a:pt x="1590" y="36826"/>
                    <a:pt x="3034" y="36072"/>
                  </a:cubicBezTo>
                  <a:cubicBezTo>
                    <a:pt x="2846" y="35780"/>
                    <a:pt x="2678" y="35466"/>
                    <a:pt x="2427" y="35215"/>
                  </a:cubicBezTo>
                  <a:cubicBezTo>
                    <a:pt x="1988" y="34650"/>
                    <a:pt x="1841" y="34022"/>
                    <a:pt x="1779" y="33352"/>
                  </a:cubicBezTo>
                  <a:cubicBezTo>
                    <a:pt x="1758" y="33122"/>
                    <a:pt x="1800" y="32850"/>
                    <a:pt x="1779" y="32620"/>
                  </a:cubicBezTo>
                  <a:cubicBezTo>
                    <a:pt x="1758" y="32181"/>
                    <a:pt x="1904" y="31804"/>
                    <a:pt x="2155" y="31448"/>
                  </a:cubicBezTo>
                  <a:cubicBezTo>
                    <a:pt x="2218" y="31302"/>
                    <a:pt x="2385" y="31176"/>
                    <a:pt x="2511" y="31093"/>
                  </a:cubicBezTo>
                  <a:cubicBezTo>
                    <a:pt x="2804" y="30925"/>
                    <a:pt x="3139" y="30737"/>
                    <a:pt x="3432" y="30549"/>
                  </a:cubicBezTo>
                  <a:cubicBezTo>
                    <a:pt x="3201" y="29774"/>
                    <a:pt x="3306" y="28958"/>
                    <a:pt x="3327" y="28163"/>
                  </a:cubicBezTo>
                  <a:cubicBezTo>
                    <a:pt x="3348" y="27494"/>
                    <a:pt x="4101" y="26343"/>
                    <a:pt x="4833" y="26217"/>
                  </a:cubicBezTo>
                  <a:cubicBezTo>
                    <a:pt x="5189" y="26155"/>
                    <a:pt x="5524" y="26008"/>
                    <a:pt x="5859" y="25862"/>
                  </a:cubicBezTo>
                  <a:cubicBezTo>
                    <a:pt x="5880" y="25862"/>
                    <a:pt x="5922" y="25820"/>
                    <a:pt x="5963" y="25799"/>
                  </a:cubicBezTo>
                  <a:cubicBezTo>
                    <a:pt x="5880" y="25485"/>
                    <a:pt x="5838" y="25129"/>
                    <a:pt x="5754" y="24816"/>
                  </a:cubicBezTo>
                  <a:cubicBezTo>
                    <a:pt x="5649" y="24460"/>
                    <a:pt x="5712" y="24125"/>
                    <a:pt x="5859" y="23769"/>
                  </a:cubicBezTo>
                  <a:cubicBezTo>
                    <a:pt x="6026" y="23456"/>
                    <a:pt x="6194" y="23121"/>
                    <a:pt x="6403" y="22828"/>
                  </a:cubicBezTo>
                  <a:cubicBezTo>
                    <a:pt x="6654" y="22514"/>
                    <a:pt x="6968" y="22305"/>
                    <a:pt x="7344" y="22200"/>
                  </a:cubicBezTo>
                  <a:cubicBezTo>
                    <a:pt x="8035" y="22033"/>
                    <a:pt x="8704" y="21844"/>
                    <a:pt x="9416" y="21886"/>
                  </a:cubicBezTo>
                  <a:cubicBezTo>
                    <a:pt x="9918" y="21928"/>
                    <a:pt x="10420" y="21886"/>
                    <a:pt x="10880" y="21886"/>
                  </a:cubicBezTo>
                  <a:cubicBezTo>
                    <a:pt x="10985" y="21656"/>
                    <a:pt x="11048" y="21426"/>
                    <a:pt x="11173" y="21217"/>
                  </a:cubicBezTo>
                  <a:cubicBezTo>
                    <a:pt x="11592" y="20589"/>
                    <a:pt x="12157" y="20108"/>
                    <a:pt x="12889" y="19878"/>
                  </a:cubicBezTo>
                  <a:cubicBezTo>
                    <a:pt x="13266" y="19752"/>
                    <a:pt x="13663" y="19647"/>
                    <a:pt x="14040" y="19564"/>
                  </a:cubicBezTo>
                  <a:cubicBezTo>
                    <a:pt x="14228" y="19522"/>
                    <a:pt x="14416" y="19522"/>
                    <a:pt x="14626" y="19522"/>
                  </a:cubicBezTo>
                  <a:lnTo>
                    <a:pt x="16341" y="19522"/>
                  </a:lnTo>
                  <a:cubicBezTo>
                    <a:pt x="16530" y="18810"/>
                    <a:pt x="17137" y="18434"/>
                    <a:pt x="17597" y="17953"/>
                  </a:cubicBezTo>
                  <a:cubicBezTo>
                    <a:pt x="17660" y="17890"/>
                    <a:pt x="17743" y="17848"/>
                    <a:pt x="17785" y="17848"/>
                  </a:cubicBezTo>
                  <a:cubicBezTo>
                    <a:pt x="18434" y="17660"/>
                    <a:pt x="19062" y="17555"/>
                    <a:pt x="19752" y="17743"/>
                  </a:cubicBezTo>
                  <a:cubicBezTo>
                    <a:pt x="20631" y="17994"/>
                    <a:pt x="21468" y="18287"/>
                    <a:pt x="22200" y="18852"/>
                  </a:cubicBezTo>
                  <a:cubicBezTo>
                    <a:pt x="22388" y="19020"/>
                    <a:pt x="22619" y="19124"/>
                    <a:pt x="22891" y="19271"/>
                  </a:cubicBezTo>
                  <a:cubicBezTo>
                    <a:pt x="23037" y="19208"/>
                    <a:pt x="23204" y="19103"/>
                    <a:pt x="23393" y="18957"/>
                  </a:cubicBezTo>
                  <a:cubicBezTo>
                    <a:pt x="23727" y="18727"/>
                    <a:pt x="24083" y="18643"/>
                    <a:pt x="24502" y="18622"/>
                  </a:cubicBezTo>
                  <a:cubicBezTo>
                    <a:pt x="25234" y="18622"/>
                    <a:pt x="25862" y="18810"/>
                    <a:pt x="26531" y="19145"/>
                  </a:cubicBezTo>
                  <a:cubicBezTo>
                    <a:pt x="27285" y="19543"/>
                    <a:pt x="27849" y="20171"/>
                    <a:pt x="28414" y="20777"/>
                  </a:cubicBezTo>
                  <a:cubicBezTo>
                    <a:pt x="28582" y="20945"/>
                    <a:pt x="28645" y="21238"/>
                    <a:pt x="28770" y="21531"/>
                  </a:cubicBezTo>
                  <a:cubicBezTo>
                    <a:pt x="28958" y="21614"/>
                    <a:pt x="29209" y="21572"/>
                    <a:pt x="29461" y="21551"/>
                  </a:cubicBezTo>
                  <a:cubicBezTo>
                    <a:pt x="29816" y="21531"/>
                    <a:pt x="30151" y="21635"/>
                    <a:pt x="30465" y="21844"/>
                  </a:cubicBezTo>
                  <a:cubicBezTo>
                    <a:pt x="30674" y="21970"/>
                    <a:pt x="30883" y="22095"/>
                    <a:pt x="31134" y="22179"/>
                  </a:cubicBezTo>
                  <a:cubicBezTo>
                    <a:pt x="31448" y="22284"/>
                    <a:pt x="31699" y="22493"/>
                    <a:pt x="31888" y="22765"/>
                  </a:cubicBezTo>
                  <a:cubicBezTo>
                    <a:pt x="32202" y="23121"/>
                    <a:pt x="32411" y="23539"/>
                    <a:pt x="32599" y="23979"/>
                  </a:cubicBezTo>
                  <a:cubicBezTo>
                    <a:pt x="32641" y="24125"/>
                    <a:pt x="32641" y="24272"/>
                    <a:pt x="32662" y="24439"/>
                  </a:cubicBezTo>
                  <a:cubicBezTo>
                    <a:pt x="32704" y="24585"/>
                    <a:pt x="32704" y="24774"/>
                    <a:pt x="32704" y="24920"/>
                  </a:cubicBezTo>
                  <a:cubicBezTo>
                    <a:pt x="32955" y="25067"/>
                    <a:pt x="33185" y="25004"/>
                    <a:pt x="33457" y="25004"/>
                  </a:cubicBezTo>
                  <a:cubicBezTo>
                    <a:pt x="33917" y="24983"/>
                    <a:pt x="34294" y="25108"/>
                    <a:pt x="34650" y="25380"/>
                  </a:cubicBezTo>
                  <a:cubicBezTo>
                    <a:pt x="35110" y="25715"/>
                    <a:pt x="35549" y="26029"/>
                    <a:pt x="35905" y="26448"/>
                  </a:cubicBezTo>
                  <a:cubicBezTo>
                    <a:pt x="36365" y="26908"/>
                    <a:pt x="36533" y="27473"/>
                    <a:pt x="36596" y="28101"/>
                  </a:cubicBezTo>
                  <a:cubicBezTo>
                    <a:pt x="36616" y="28247"/>
                    <a:pt x="36596" y="28435"/>
                    <a:pt x="36596" y="28624"/>
                  </a:cubicBezTo>
                  <a:cubicBezTo>
                    <a:pt x="36616" y="28958"/>
                    <a:pt x="36533" y="29251"/>
                    <a:pt x="36324" y="29523"/>
                  </a:cubicBezTo>
                  <a:cubicBezTo>
                    <a:pt x="36072" y="29900"/>
                    <a:pt x="35884" y="30318"/>
                    <a:pt x="35654" y="30737"/>
                  </a:cubicBezTo>
                  <a:cubicBezTo>
                    <a:pt x="35738" y="30758"/>
                    <a:pt x="35780" y="30779"/>
                    <a:pt x="35842" y="30758"/>
                  </a:cubicBezTo>
                  <a:cubicBezTo>
                    <a:pt x="36428" y="30632"/>
                    <a:pt x="36805" y="31030"/>
                    <a:pt x="37098" y="31448"/>
                  </a:cubicBezTo>
                  <a:cubicBezTo>
                    <a:pt x="37202" y="31595"/>
                    <a:pt x="37307" y="31720"/>
                    <a:pt x="37474" y="31825"/>
                  </a:cubicBezTo>
                  <a:cubicBezTo>
                    <a:pt x="37830" y="32034"/>
                    <a:pt x="38060" y="32390"/>
                    <a:pt x="38269" y="32725"/>
                  </a:cubicBezTo>
                  <a:cubicBezTo>
                    <a:pt x="38311" y="32808"/>
                    <a:pt x="38353" y="32913"/>
                    <a:pt x="38353" y="32976"/>
                  </a:cubicBezTo>
                  <a:cubicBezTo>
                    <a:pt x="38353" y="33290"/>
                    <a:pt x="38458" y="33583"/>
                    <a:pt x="38520" y="33875"/>
                  </a:cubicBezTo>
                  <a:cubicBezTo>
                    <a:pt x="38604" y="34231"/>
                    <a:pt x="38583" y="34587"/>
                    <a:pt x="38458" y="34943"/>
                  </a:cubicBezTo>
                  <a:cubicBezTo>
                    <a:pt x="38395" y="35047"/>
                    <a:pt x="38395" y="35152"/>
                    <a:pt x="38353" y="35277"/>
                  </a:cubicBezTo>
                  <a:cubicBezTo>
                    <a:pt x="38583" y="35466"/>
                    <a:pt x="38793" y="35654"/>
                    <a:pt x="39044" y="35738"/>
                  </a:cubicBezTo>
                  <a:cubicBezTo>
                    <a:pt x="39295" y="35800"/>
                    <a:pt x="39504" y="35947"/>
                    <a:pt x="39671" y="36114"/>
                  </a:cubicBezTo>
                  <a:cubicBezTo>
                    <a:pt x="39901" y="36365"/>
                    <a:pt x="40173" y="36596"/>
                    <a:pt x="40404" y="36847"/>
                  </a:cubicBezTo>
                  <a:cubicBezTo>
                    <a:pt x="40697" y="37140"/>
                    <a:pt x="40864" y="37453"/>
                    <a:pt x="40822" y="37872"/>
                  </a:cubicBezTo>
                  <a:lnTo>
                    <a:pt x="40822" y="38667"/>
                  </a:lnTo>
                  <a:cubicBezTo>
                    <a:pt x="40822" y="38897"/>
                    <a:pt x="40717" y="39044"/>
                    <a:pt x="40550" y="39190"/>
                  </a:cubicBezTo>
                  <a:cubicBezTo>
                    <a:pt x="40341" y="39316"/>
                    <a:pt x="40153" y="39441"/>
                    <a:pt x="39964" y="39567"/>
                  </a:cubicBezTo>
                  <a:cubicBezTo>
                    <a:pt x="39985" y="39755"/>
                    <a:pt x="40132" y="39755"/>
                    <a:pt x="40194" y="39839"/>
                  </a:cubicBezTo>
                  <a:cubicBezTo>
                    <a:pt x="40278" y="39922"/>
                    <a:pt x="40383" y="39985"/>
                    <a:pt x="40487" y="40048"/>
                  </a:cubicBezTo>
                  <a:cubicBezTo>
                    <a:pt x="40989" y="40278"/>
                    <a:pt x="41094" y="40780"/>
                    <a:pt x="41178" y="41220"/>
                  </a:cubicBezTo>
                  <a:cubicBezTo>
                    <a:pt x="41282" y="41806"/>
                    <a:pt x="41136" y="42329"/>
                    <a:pt x="40676" y="42705"/>
                  </a:cubicBezTo>
                  <a:cubicBezTo>
                    <a:pt x="40404" y="42956"/>
                    <a:pt x="40173" y="43186"/>
                    <a:pt x="39881" y="43438"/>
                  </a:cubicBezTo>
                  <a:cubicBezTo>
                    <a:pt x="39964" y="43626"/>
                    <a:pt x="40069" y="43814"/>
                    <a:pt x="40236" y="44002"/>
                  </a:cubicBezTo>
                  <a:cubicBezTo>
                    <a:pt x="40655" y="44463"/>
                    <a:pt x="40613" y="45007"/>
                    <a:pt x="40153" y="45467"/>
                  </a:cubicBezTo>
                  <a:cubicBezTo>
                    <a:pt x="39985" y="45593"/>
                    <a:pt x="39839" y="45718"/>
                    <a:pt x="39650" y="45844"/>
                  </a:cubicBezTo>
                  <a:cubicBezTo>
                    <a:pt x="39399" y="46032"/>
                    <a:pt x="39106" y="46199"/>
                    <a:pt x="38834" y="46409"/>
                  </a:cubicBezTo>
                  <a:cubicBezTo>
                    <a:pt x="38311" y="46785"/>
                    <a:pt x="37725" y="46953"/>
                    <a:pt x="37098" y="46953"/>
                  </a:cubicBezTo>
                  <a:lnTo>
                    <a:pt x="36072" y="46953"/>
                  </a:lnTo>
                  <a:cubicBezTo>
                    <a:pt x="35466" y="46953"/>
                    <a:pt x="34943" y="46848"/>
                    <a:pt x="34503" y="46346"/>
                  </a:cubicBezTo>
                  <a:cubicBezTo>
                    <a:pt x="34419" y="46451"/>
                    <a:pt x="34315" y="46513"/>
                    <a:pt x="34273" y="46618"/>
                  </a:cubicBezTo>
                  <a:cubicBezTo>
                    <a:pt x="33855" y="47392"/>
                    <a:pt x="33227" y="47936"/>
                    <a:pt x="32536" y="48459"/>
                  </a:cubicBezTo>
                  <a:cubicBezTo>
                    <a:pt x="32013" y="48878"/>
                    <a:pt x="31448" y="49233"/>
                    <a:pt x="30925" y="49652"/>
                  </a:cubicBezTo>
                  <a:cubicBezTo>
                    <a:pt x="30549" y="49924"/>
                    <a:pt x="30151" y="50133"/>
                    <a:pt x="29712" y="50280"/>
                  </a:cubicBezTo>
                  <a:cubicBezTo>
                    <a:pt x="29481" y="50342"/>
                    <a:pt x="29251" y="50405"/>
                    <a:pt x="29042" y="50593"/>
                  </a:cubicBezTo>
                  <a:cubicBezTo>
                    <a:pt x="29105" y="50740"/>
                    <a:pt x="29189" y="50907"/>
                    <a:pt x="29251" y="51033"/>
                  </a:cubicBezTo>
                  <a:cubicBezTo>
                    <a:pt x="29879" y="51326"/>
                    <a:pt x="30507" y="51535"/>
                    <a:pt x="31155" y="51598"/>
                  </a:cubicBezTo>
                  <a:cubicBezTo>
                    <a:pt x="31281" y="51640"/>
                    <a:pt x="31406" y="51640"/>
                    <a:pt x="31553" y="51681"/>
                  </a:cubicBezTo>
                  <a:cubicBezTo>
                    <a:pt x="32327" y="52058"/>
                    <a:pt x="33185" y="52079"/>
                    <a:pt x="34022" y="52205"/>
                  </a:cubicBezTo>
                  <a:cubicBezTo>
                    <a:pt x="35947" y="52518"/>
                    <a:pt x="37851" y="52811"/>
                    <a:pt x="39755" y="53104"/>
                  </a:cubicBezTo>
                  <a:cubicBezTo>
                    <a:pt x="41596" y="53355"/>
                    <a:pt x="43333" y="53941"/>
                    <a:pt x="45049" y="54590"/>
                  </a:cubicBezTo>
                  <a:cubicBezTo>
                    <a:pt x="45383" y="54715"/>
                    <a:pt x="45718" y="54799"/>
                    <a:pt x="46116" y="54925"/>
                  </a:cubicBezTo>
                  <a:cubicBezTo>
                    <a:pt x="46137" y="54904"/>
                    <a:pt x="46220" y="54904"/>
                    <a:pt x="46262" y="54841"/>
                  </a:cubicBezTo>
                  <a:cubicBezTo>
                    <a:pt x="46513" y="54694"/>
                    <a:pt x="46743" y="54694"/>
                    <a:pt x="46974" y="54778"/>
                  </a:cubicBezTo>
                  <a:cubicBezTo>
                    <a:pt x="47601" y="54946"/>
                    <a:pt x="48229" y="55197"/>
                    <a:pt x="48731" y="55678"/>
                  </a:cubicBezTo>
                  <a:cubicBezTo>
                    <a:pt x="48940" y="55887"/>
                    <a:pt x="49171" y="56054"/>
                    <a:pt x="49401" y="56201"/>
                  </a:cubicBezTo>
                  <a:cubicBezTo>
                    <a:pt x="49673" y="56389"/>
                    <a:pt x="49777" y="56661"/>
                    <a:pt x="49798" y="56933"/>
                  </a:cubicBezTo>
                  <a:cubicBezTo>
                    <a:pt x="49819" y="57205"/>
                    <a:pt x="49694" y="57352"/>
                    <a:pt x="49401" y="57394"/>
                  </a:cubicBezTo>
                  <a:cubicBezTo>
                    <a:pt x="49338" y="57394"/>
                    <a:pt x="49254" y="57352"/>
                    <a:pt x="49171" y="57352"/>
                  </a:cubicBezTo>
                  <a:cubicBezTo>
                    <a:pt x="49066" y="57143"/>
                    <a:pt x="49024" y="56871"/>
                    <a:pt x="48752" y="56724"/>
                  </a:cubicBezTo>
                  <a:cubicBezTo>
                    <a:pt x="48543" y="56619"/>
                    <a:pt x="48417" y="56389"/>
                    <a:pt x="48187" y="56285"/>
                  </a:cubicBezTo>
                  <a:cubicBezTo>
                    <a:pt x="48145" y="56515"/>
                    <a:pt x="48292" y="56682"/>
                    <a:pt x="48334" y="56829"/>
                  </a:cubicBezTo>
                  <a:cubicBezTo>
                    <a:pt x="48459" y="57289"/>
                    <a:pt x="48250" y="57770"/>
                    <a:pt x="47832" y="57959"/>
                  </a:cubicBezTo>
                  <a:cubicBezTo>
                    <a:pt x="47559" y="58084"/>
                    <a:pt x="47246" y="58168"/>
                    <a:pt x="46974" y="58398"/>
                  </a:cubicBezTo>
                  <a:cubicBezTo>
                    <a:pt x="46932" y="58461"/>
                    <a:pt x="46785" y="58482"/>
                    <a:pt x="46723" y="58482"/>
                  </a:cubicBezTo>
                  <a:cubicBezTo>
                    <a:pt x="46534" y="58503"/>
                    <a:pt x="46367" y="58503"/>
                    <a:pt x="46220" y="58670"/>
                  </a:cubicBezTo>
                  <a:cubicBezTo>
                    <a:pt x="46220" y="58858"/>
                    <a:pt x="46346" y="58984"/>
                    <a:pt x="46430" y="59172"/>
                  </a:cubicBezTo>
                  <a:cubicBezTo>
                    <a:pt x="46576" y="59507"/>
                    <a:pt x="46723" y="59821"/>
                    <a:pt x="46764" y="60176"/>
                  </a:cubicBezTo>
                  <a:cubicBezTo>
                    <a:pt x="46785" y="60344"/>
                    <a:pt x="46827" y="60469"/>
                    <a:pt x="46869" y="60637"/>
                  </a:cubicBezTo>
                  <a:cubicBezTo>
                    <a:pt x="47078" y="61306"/>
                    <a:pt x="47183" y="61997"/>
                    <a:pt x="47308" y="62687"/>
                  </a:cubicBezTo>
                  <a:cubicBezTo>
                    <a:pt x="47350" y="62855"/>
                    <a:pt x="47371" y="63043"/>
                    <a:pt x="47413" y="63189"/>
                  </a:cubicBezTo>
                  <a:cubicBezTo>
                    <a:pt x="47601" y="63629"/>
                    <a:pt x="47664" y="64110"/>
                    <a:pt x="47706" y="64570"/>
                  </a:cubicBezTo>
                  <a:cubicBezTo>
                    <a:pt x="47727" y="64759"/>
                    <a:pt x="47769" y="64947"/>
                    <a:pt x="47811" y="65135"/>
                  </a:cubicBezTo>
                  <a:cubicBezTo>
                    <a:pt x="47915" y="65386"/>
                    <a:pt x="48041" y="65658"/>
                    <a:pt x="47811" y="65993"/>
                  </a:cubicBezTo>
                  <a:cubicBezTo>
                    <a:pt x="48208" y="65972"/>
                    <a:pt x="48501" y="65930"/>
                    <a:pt x="48752" y="65910"/>
                  </a:cubicBezTo>
                  <a:cubicBezTo>
                    <a:pt x="50008" y="65721"/>
                    <a:pt x="51263" y="65554"/>
                    <a:pt x="52518" y="65303"/>
                  </a:cubicBezTo>
                  <a:cubicBezTo>
                    <a:pt x="55301" y="64780"/>
                    <a:pt x="58063" y="64215"/>
                    <a:pt x="60846" y="63692"/>
                  </a:cubicBezTo>
                  <a:cubicBezTo>
                    <a:pt x="62478" y="63378"/>
                    <a:pt x="64152" y="63106"/>
                    <a:pt x="65826" y="62855"/>
                  </a:cubicBezTo>
                  <a:cubicBezTo>
                    <a:pt x="66642" y="62729"/>
                    <a:pt x="67479" y="62625"/>
                    <a:pt x="68316" y="62478"/>
                  </a:cubicBezTo>
                  <a:cubicBezTo>
                    <a:pt x="68483" y="62457"/>
                    <a:pt x="68609" y="62436"/>
                    <a:pt x="68797" y="62373"/>
                  </a:cubicBezTo>
                  <a:cubicBezTo>
                    <a:pt x="68923" y="61934"/>
                    <a:pt x="69027" y="61516"/>
                    <a:pt x="69153" y="61076"/>
                  </a:cubicBezTo>
                  <a:cubicBezTo>
                    <a:pt x="69383" y="60239"/>
                    <a:pt x="69592" y="59381"/>
                    <a:pt x="69885" y="58565"/>
                  </a:cubicBezTo>
                  <a:cubicBezTo>
                    <a:pt x="70157" y="57854"/>
                    <a:pt x="70492" y="57184"/>
                    <a:pt x="70827" y="56494"/>
                  </a:cubicBezTo>
                  <a:cubicBezTo>
                    <a:pt x="71245" y="55678"/>
                    <a:pt x="71747" y="54925"/>
                    <a:pt x="72312" y="54213"/>
                  </a:cubicBezTo>
                  <a:cubicBezTo>
                    <a:pt x="72772" y="53690"/>
                    <a:pt x="73254" y="53230"/>
                    <a:pt x="73860" y="52895"/>
                  </a:cubicBezTo>
                  <a:cubicBezTo>
                    <a:pt x="74300" y="52623"/>
                    <a:pt x="74802" y="52477"/>
                    <a:pt x="75304" y="52393"/>
                  </a:cubicBezTo>
                  <a:cubicBezTo>
                    <a:pt x="76664" y="52163"/>
                    <a:pt x="77941" y="52414"/>
                    <a:pt x="79154" y="53062"/>
                  </a:cubicBezTo>
                  <a:cubicBezTo>
                    <a:pt x="80158" y="53627"/>
                    <a:pt x="81037" y="54318"/>
                    <a:pt x="81832" y="55134"/>
                  </a:cubicBezTo>
                  <a:cubicBezTo>
                    <a:pt x="82753" y="56054"/>
                    <a:pt x="83548" y="57080"/>
                    <a:pt x="84218" y="58168"/>
                  </a:cubicBezTo>
                  <a:cubicBezTo>
                    <a:pt x="84343" y="58356"/>
                    <a:pt x="84448" y="58565"/>
                    <a:pt x="84594" y="58712"/>
                  </a:cubicBezTo>
                  <a:cubicBezTo>
                    <a:pt x="85013" y="58858"/>
                    <a:pt x="85368" y="58795"/>
                    <a:pt x="85766" y="58712"/>
                  </a:cubicBezTo>
                  <a:cubicBezTo>
                    <a:pt x="89218" y="57854"/>
                    <a:pt x="92671" y="57101"/>
                    <a:pt x="96165" y="56473"/>
                  </a:cubicBezTo>
                  <a:cubicBezTo>
                    <a:pt x="97923" y="56159"/>
                    <a:pt x="99680" y="55824"/>
                    <a:pt x="101438" y="55469"/>
                  </a:cubicBezTo>
                  <a:cubicBezTo>
                    <a:pt x="101501" y="55448"/>
                    <a:pt x="101605" y="55427"/>
                    <a:pt x="101668" y="55406"/>
                  </a:cubicBezTo>
                  <a:cubicBezTo>
                    <a:pt x="101752" y="55218"/>
                    <a:pt x="101668" y="55113"/>
                    <a:pt x="101563" y="55029"/>
                  </a:cubicBezTo>
                  <a:cubicBezTo>
                    <a:pt x="101354" y="54841"/>
                    <a:pt x="101270" y="54611"/>
                    <a:pt x="101291" y="54318"/>
                  </a:cubicBezTo>
                  <a:cubicBezTo>
                    <a:pt x="101333" y="54088"/>
                    <a:pt x="101270" y="53878"/>
                    <a:pt x="101187" y="53648"/>
                  </a:cubicBezTo>
                  <a:cubicBezTo>
                    <a:pt x="101061" y="53209"/>
                    <a:pt x="100957" y="52790"/>
                    <a:pt x="100957" y="52309"/>
                  </a:cubicBezTo>
                  <a:cubicBezTo>
                    <a:pt x="100957" y="52058"/>
                    <a:pt x="100915" y="51786"/>
                    <a:pt x="100831" y="51535"/>
                  </a:cubicBezTo>
                  <a:cubicBezTo>
                    <a:pt x="100601" y="50698"/>
                    <a:pt x="100559" y="49861"/>
                    <a:pt x="100392" y="49024"/>
                  </a:cubicBezTo>
                  <a:cubicBezTo>
                    <a:pt x="100329" y="48815"/>
                    <a:pt x="100350" y="48606"/>
                    <a:pt x="100350" y="48396"/>
                  </a:cubicBezTo>
                  <a:lnTo>
                    <a:pt x="100350" y="47706"/>
                  </a:lnTo>
                  <a:cubicBezTo>
                    <a:pt x="100245" y="47580"/>
                    <a:pt x="100099" y="47601"/>
                    <a:pt x="99994" y="47622"/>
                  </a:cubicBezTo>
                  <a:cubicBezTo>
                    <a:pt x="99764" y="47727"/>
                    <a:pt x="99513" y="47706"/>
                    <a:pt x="99283" y="47622"/>
                  </a:cubicBezTo>
                  <a:cubicBezTo>
                    <a:pt x="99157" y="47580"/>
                    <a:pt x="99032" y="47601"/>
                    <a:pt x="98885" y="47601"/>
                  </a:cubicBezTo>
                  <a:cubicBezTo>
                    <a:pt x="98027" y="47601"/>
                    <a:pt x="97776" y="47308"/>
                    <a:pt x="97734" y="46451"/>
                  </a:cubicBezTo>
                  <a:cubicBezTo>
                    <a:pt x="97734" y="46367"/>
                    <a:pt x="97734" y="46262"/>
                    <a:pt x="97713" y="46137"/>
                  </a:cubicBezTo>
                  <a:cubicBezTo>
                    <a:pt x="97630" y="46220"/>
                    <a:pt x="97588" y="46241"/>
                    <a:pt x="97567" y="46262"/>
                  </a:cubicBezTo>
                  <a:cubicBezTo>
                    <a:pt x="97420" y="46513"/>
                    <a:pt x="97316" y="46743"/>
                    <a:pt x="97190" y="46974"/>
                  </a:cubicBezTo>
                  <a:cubicBezTo>
                    <a:pt x="97148" y="47078"/>
                    <a:pt x="97148" y="47183"/>
                    <a:pt x="97148" y="47288"/>
                  </a:cubicBezTo>
                  <a:cubicBezTo>
                    <a:pt x="97169" y="47518"/>
                    <a:pt x="97044" y="47664"/>
                    <a:pt x="96793" y="47706"/>
                  </a:cubicBezTo>
                  <a:cubicBezTo>
                    <a:pt x="96625" y="47727"/>
                    <a:pt x="96458" y="47622"/>
                    <a:pt x="96416" y="47455"/>
                  </a:cubicBezTo>
                  <a:cubicBezTo>
                    <a:pt x="96332" y="47162"/>
                    <a:pt x="96312" y="46890"/>
                    <a:pt x="96458" y="46618"/>
                  </a:cubicBezTo>
                  <a:cubicBezTo>
                    <a:pt x="96667" y="46241"/>
                    <a:pt x="96876" y="45907"/>
                    <a:pt x="97086" y="45509"/>
                  </a:cubicBezTo>
                  <a:cubicBezTo>
                    <a:pt x="97379" y="44944"/>
                    <a:pt x="97881" y="44588"/>
                    <a:pt x="98341" y="44233"/>
                  </a:cubicBezTo>
                  <a:cubicBezTo>
                    <a:pt x="98425" y="44170"/>
                    <a:pt x="98550" y="44149"/>
                    <a:pt x="98655" y="44128"/>
                  </a:cubicBezTo>
                  <a:cubicBezTo>
                    <a:pt x="98781" y="44107"/>
                    <a:pt x="98927" y="44128"/>
                    <a:pt x="99094" y="44128"/>
                  </a:cubicBezTo>
                  <a:cubicBezTo>
                    <a:pt x="99785" y="43521"/>
                    <a:pt x="100496" y="42894"/>
                    <a:pt x="101187" y="42266"/>
                  </a:cubicBezTo>
                  <a:cubicBezTo>
                    <a:pt x="102128" y="41492"/>
                    <a:pt x="103112" y="40697"/>
                    <a:pt x="104179" y="40090"/>
                  </a:cubicBezTo>
                  <a:cubicBezTo>
                    <a:pt x="106271" y="38876"/>
                    <a:pt x="108364" y="37621"/>
                    <a:pt x="110456" y="36386"/>
                  </a:cubicBezTo>
                  <a:cubicBezTo>
                    <a:pt x="110686" y="36219"/>
                    <a:pt x="110895" y="36052"/>
                    <a:pt x="111125" y="35884"/>
                  </a:cubicBezTo>
                  <a:cubicBezTo>
                    <a:pt x="111314" y="35759"/>
                    <a:pt x="111481" y="35591"/>
                    <a:pt x="111690" y="35466"/>
                  </a:cubicBezTo>
                  <a:cubicBezTo>
                    <a:pt x="112255" y="35131"/>
                    <a:pt x="112757" y="34712"/>
                    <a:pt x="113260" y="34210"/>
                  </a:cubicBezTo>
                  <a:cubicBezTo>
                    <a:pt x="113281" y="33896"/>
                    <a:pt x="113322" y="33583"/>
                    <a:pt x="113364" y="33269"/>
                  </a:cubicBezTo>
                  <a:cubicBezTo>
                    <a:pt x="113385" y="32955"/>
                    <a:pt x="113406" y="32641"/>
                    <a:pt x="113532" y="32327"/>
                  </a:cubicBezTo>
                  <a:cubicBezTo>
                    <a:pt x="113615" y="32118"/>
                    <a:pt x="113532" y="32013"/>
                    <a:pt x="113301" y="32013"/>
                  </a:cubicBezTo>
                  <a:cubicBezTo>
                    <a:pt x="112590" y="32013"/>
                    <a:pt x="111900" y="31992"/>
                    <a:pt x="111188" y="32013"/>
                  </a:cubicBezTo>
                  <a:cubicBezTo>
                    <a:pt x="110142" y="32076"/>
                    <a:pt x="109117" y="31825"/>
                    <a:pt x="108092" y="31574"/>
                  </a:cubicBezTo>
                  <a:cubicBezTo>
                    <a:pt x="108029" y="31553"/>
                    <a:pt x="107945" y="31511"/>
                    <a:pt x="107882" y="31511"/>
                  </a:cubicBezTo>
                  <a:cubicBezTo>
                    <a:pt x="106941" y="31281"/>
                    <a:pt x="106062" y="30883"/>
                    <a:pt x="105246" y="30360"/>
                  </a:cubicBezTo>
                  <a:cubicBezTo>
                    <a:pt x="104576" y="29921"/>
                    <a:pt x="103949" y="29419"/>
                    <a:pt x="103467" y="28770"/>
                  </a:cubicBezTo>
                  <a:cubicBezTo>
                    <a:pt x="102923" y="28017"/>
                    <a:pt x="102379" y="27222"/>
                    <a:pt x="101856" y="26448"/>
                  </a:cubicBezTo>
                  <a:cubicBezTo>
                    <a:pt x="101710" y="26238"/>
                    <a:pt x="101605" y="26029"/>
                    <a:pt x="101501" y="25799"/>
                  </a:cubicBezTo>
                  <a:cubicBezTo>
                    <a:pt x="101375" y="25506"/>
                    <a:pt x="101291" y="25213"/>
                    <a:pt x="101166" y="24962"/>
                  </a:cubicBezTo>
                  <a:cubicBezTo>
                    <a:pt x="101019" y="24585"/>
                    <a:pt x="100873" y="24230"/>
                    <a:pt x="100831" y="23811"/>
                  </a:cubicBezTo>
                  <a:cubicBezTo>
                    <a:pt x="100810" y="23665"/>
                    <a:pt x="100747" y="23539"/>
                    <a:pt x="100726" y="23414"/>
                  </a:cubicBezTo>
                  <a:cubicBezTo>
                    <a:pt x="100517" y="23330"/>
                    <a:pt x="100308" y="23393"/>
                    <a:pt x="100099" y="23393"/>
                  </a:cubicBezTo>
                  <a:cubicBezTo>
                    <a:pt x="99617" y="23414"/>
                    <a:pt x="99241" y="23288"/>
                    <a:pt x="98885" y="22995"/>
                  </a:cubicBezTo>
                  <a:cubicBezTo>
                    <a:pt x="98655" y="22807"/>
                    <a:pt x="98425" y="22681"/>
                    <a:pt x="98195" y="22514"/>
                  </a:cubicBezTo>
                  <a:cubicBezTo>
                    <a:pt x="98006" y="22388"/>
                    <a:pt x="97818" y="22242"/>
                    <a:pt x="97692" y="22054"/>
                  </a:cubicBezTo>
                  <a:cubicBezTo>
                    <a:pt x="97567" y="21886"/>
                    <a:pt x="97462" y="21719"/>
                    <a:pt x="97274" y="21614"/>
                  </a:cubicBezTo>
                  <a:cubicBezTo>
                    <a:pt x="97148" y="21531"/>
                    <a:pt x="97086" y="21405"/>
                    <a:pt x="97086" y="21259"/>
                  </a:cubicBezTo>
                  <a:cubicBezTo>
                    <a:pt x="97086" y="21154"/>
                    <a:pt x="97065" y="21028"/>
                    <a:pt x="97086" y="20924"/>
                  </a:cubicBezTo>
                  <a:cubicBezTo>
                    <a:pt x="97148" y="20212"/>
                    <a:pt x="97295" y="19543"/>
                    <a:pt x="97734" y="18957"/>
                  </a:cubicBezTo>
                  <a:cubicBezTo>
                    <a:pt x="97902" y="18790"/>
                    <a:pt x="98048" y="18643"/>
                    <a:pt x="98320" y="18643"/>
                  </a:cubicBezTo>
                  <a:lnTo>
                    <a:pt x="98948" y="18643"/>
                  </a:lnTo>
                  <a:cubicBezTo>
                    <a:pt x="99283" y="18643"/>
                    <a:pt x="99576" y="18727"/>
                    <a:pt x="99827" y="18936"/>
                  </a:cubicBezTo>
                  <a:cubicBezTo>
                    <a:pt x="99994" y="19062"/>
                    <a:pt x="100141" y="19208"/>
                    <a:pt x="100413" y="19229"/>
                  </a:cubicBezTo>
                  <a:cubicBezTo>
                    <a:pt x="100454" y="18999"/>
                    <a:pt x="100496" y="18748"/>
                    <a:pt x="100517" y="18518"/>
                  </a:cubicBezTo>
                  <a:cubicBezTo>
                    <a:pt x="99576" y="18015"/>
                    <a:pt x="98718" y="16718"/>
                    <a:pt x="98676" y="15693"/>
                  </a:cubicBezTo>
                  <a:cubicBezTo>
                    <a:pt x="98676" y="14940"/>
                    <a:pt x="98571" y="14186"/>
                    <a:pt x="98571" y="13412"/>
                  </a:cubicBezTo>
                  <a:cubicBezTo>
                    <a:pt x="98571" y="12324"/>
                    <a:pt x="98864" y="11278"/>
                    <a:pt x="99471" y="10336"/>
                  </a:cubicBezTo>
                  <a:cubicBezTo>
                    <a:pt x="99764" y="9897"/>
                    <a:pt x="100015" y="9416"/>
                    <a:pt x="100308" y="8976"/>
                  </a:cubicBezTo>
                  <a:cubicBezTo>
                    <a:pt x="100496" y="8704"/>
                    <a:pt x="100664" y="8453"/>
                    <a:pt x="100873" y="8181"/>
                  </a:cubicBezTo>
                  <a:lnTo>
                    <a:pt x="100957" y="8118"/>
                  </a:lnTo>
                  <a:cubicBezTo>
                    <a:pt x="101710" y="7114"/>
                    <a:pt x="102651" y="6340"/>
                    <a:pt x="103656" y="5608"/>
                  </a:cubicBezTo>
                  <a:cubicBezTo>
                    <a:pt x="104158" y="5231"/>
                    <a:pt x="104702" y="4917"/>
                    <a:pt x="105267" y="4624"/>
                  </a:cubicBezTo>
                  <a:cubicBezTo>
                    <a:pt x="106041" y="4289"/>
                    <a:pt x="106815" y="3976"/>
                    <a:pt x="107610" y="3725"/>
                  </a:cubicBezTo>
                  <a:cubicBezTo>
                    <a:pt x="108029" y="3557"/>
                    <a:pt x="108447" y="3515"/>
                    <a:pt x="108887" y="3432"/>
                  </a:cubicBezTo>
                  <a:cubicBezTo>
                    <a:pt x="109744" y="3243"/>
                    <a:pt x="110581" y="3055"/>
                    <a:pt x="111481" y="3013"/>
                  </a:cubicBezTo>
                  <a:cubicBezTo>
                    <a:pt x="112067" y="2992"/>
                    <a:pt x="112674" y="2992"/>
                    <a:pt x="113301" y="2992"/>
                  </a:cubicBezTo>
                  <a:cubicBezTo>
                    <a:pt x="113720" y="2992"/>
                    <a:pt x="114118" y="3013"/>
                    <a:pt x="114536" y="3013"/>
                  </a:cubicBezTo>
                  <a:cubicBezTo>
                    <a:pt x="114620" y="2825"/>
                    <a:pt x="114515" y="2783"/>
                    <a:pt x="114410" y="2699"/>
                  </a:cubicBezTo>
                  <a:cubicBezTo>
                    <a:pt x="114243" y="2574"/>
                    <a:pt x="114055" y="2427"/>
                    <a:pt x="113908" y="2302"/>
                  </a:cubicBezTo>
                  <a:cubicBezTo>
                    <a:pt x="113825" y="2218"/>
                    <a:pt x="113720" y="2113"/>
                    <a:pt x="113720" y="2009"/>
                  </a:cubicBezTo>
                  <a:cubicBezTo>
                    <a:pt x="113636" y="1423"/>
                    <a:pt x="113574" y="816"/>
                    <a:pt x="114034" y="293"/>
                  </a:cubicBezTo>
                  <a:cubicBezTo>
                    <a:pt x="114138" y="188"/>
                    <a:pt x="114243" y="63"/>
                    <a:pt x="114410" y="63"/>
                  </a:cubicBezTo>
                  <a:cubicBezTo>
                    <a:pt x="114787" y="63"/>
                    <a:pt x="115185" y="0"/>
                    <a:pt x="115582" y="168"/>
                  </a:cubicBezTo>
                  <a:cubicBezTo>
                    <a:pt x="115938" y="314"/>
                    <a:pt x="116335" y="377"/>
                    <a:pt x="116670" y="628"/>
                  </a:cubicBezTo>
                  <a:cubicBezTo>
                    <a:pt x="116859" y="753"/>
                    <a:pt x="117047" y="921"/>
                    <a:pt x="117193" y="1046"/>
                  </a:cubicBezTo>
                  <a:cubicBezTo>
                    <a:pt x="117298" y="1151"/>
                    <a:pt x="117403" y="1276"/>
                    <a:pt x="117549" y="1360"/>
                  </a:cubicBezTo>
                  <a:cubicBezTo>
                    <a:pt x="117988" y="1590"/>
                    <a:pt x="118239" y="1988"/>
                    <a:pt x="118491" y="2406"/>
                  </a:cubicBezTo>
                  <a:cubicBezTo>
                    <a:pt x="118511" y="2469"/>
                    <a:pt x="118553" y="2490"/>
                    <a:pt x="118595" y="2532"/>
                  </a:cubicBezTo>
                  <a:cubicBezTo>
                    <a:pt x="118616" y="2511"/>
                    <a:pt x="118658" y="2511"/>
                    <a:pt x="118700" y="2490"/>
                  </a:cubicBezTo>
                  <a:cubicBezTo>
                    <a:pt x="118951" y="2051"/>
                    <a:pt x="119348" y="1758"/>
                    <a:pt x="119704" y="1444"/>
                  </a:cubicBezTo>
                  <a:cubicBezTo>
                    <a:pt x="119955" y="1235"/>
                    <a:pt x="120206" y="1109"/>
                    <a:pt x="120499" y="1004"/>
                  </a:cubicBezTo>
                  <a:cubicBezTo>
                    <a:pt x="120939" y="837"/>
                    <a:pt x="121420" y="732"/>
                    <a:pt x="121880" y="649"/>
                  </a:cubicBezTo>
                  <a:cubicBezTo>
                    <a:pt x="122466" y="544"/>
                    <a:pt x="122885" y="837"/>
                    <a:pt x="123261" y="1151"/>
                  </a:cubicBezTo>
                  <a:cubicBezTo>
                    <a:pt x="123366" y="1235"/>
                    <a:pt x="123429" y="1381"/>
                    <a:pt x="123449" y="1486"/>
                  </a:cubicBezTo>
                  <a:cubicBezTo>
                    <a:pt x="123470" y="1758"/>
                    <a:pt x="123470" y="2009"/>
                    <a:pt x="123449" y="2281"/>
                  </a:cubicBezTo>
                  <a:cubicBezTo>
                    <a:pt x="123408" y="2616"/>
                    <a:pt x="123240" y="2929"/>
                    <a:pt x="122947" y="3139"/>
                  </a:cubicBezTo>
                  <a:cubicBezTo>
                    <a:pt x="122675" y="3369"/>
                    <a:pt x="122382" y="3620"/>
                    <a:pt x="122089" y="3871"/>
                  </a:cubicBezTo>
                  <a:cubicBezTo>
                    <a:pt x="122110" y="4038"/>
                    <a:pt x="122215" y="3997"/>
                    <a:pt x="122299" y="3997"/>
                  </a:cubicBezTo>
                  <a:cubicBezTo>
                    <a:pt x="122717" y="3976"/>
                    <a:pt x="123094" y="4101"/>
                    <a:pt x="123449" y="4289"/>
                  </a:cubicBezTo>
                  <a:cubicBezTo>
                    <a:pt x="124245" y="4687"/>
                    <a:pt x="124977" y="5189"/>
                    <a:pt x="125626" y="5733"/>
                  </a:cubicBezTo>
                  <a:cubicBezTo>
                    <a:pt x="125960" y="6026"/>
                    <a:pt x="126232" y="6403"/>
                    <a:pt x="126504" y="6758"/>
                  </a:cubicBezTo>
                  <a:cubicBezTo>
                    <a:pt x="126546" y="6779"/>
                    <a:pt x="126567" y="6821"/>
                    <a:pt x="126567" y="6863"/>
                  </a:cubicBezTo>
                  <a:cubicBezTo>
                    <a:pt x="126588" y="7240"/>
                    <a:pt x="126860" y="7512"/>
                    <a:pt x="127069" y="7805"/>
                  </a:cubicBezTo>
                  <a:cubicBezTo>
                    <a:pt x="127843" y="8851"/>
                    <a:pt x="128241" y="10043"/>
                    <a:pt x="128262" y="11362"/>
                  </a:cubicBezTo>
                  <a:cubicBezTo>
                    <a:pt x="128262" y="11466"/>
                    <a:pt x="128262" y="11529"/>
                    <a:pt x="128283" y="11634"/>
                  </a:cubicBezTo>
                  <a:cubicBezTo>
                    <a:pt x="128450" y="11801"/>
                    <a:pt x="128639" y="11696"/>
                    <a:pt x="128785" y="11696"/>
                  </a:cubicBezTo>
                  <a:cubicBezTo>
                    <a:pt x="129371" y="11634"/>
                    <a:pt x="129852" y="11822"/>
                    <a:pt x="130375" y="12031"/>
                  </a:cubicBezTo>
                  <a:cubicBezTo>
                    <a:pt x="130543" y="12094"/>
                    <a:pt x="130626" y="12199"/>
                    <a:pt x="130689" y="12345"/>
                  </a:cubicBezTo>
                  <a:cubicBezTo>
                    <a:pt x="130961" y="12952"/>
                    <a:pt x="131191" y="13600"/>
                    <a:pt x="131212" y="14249"/>
                  </a:cubicBezTo>
                  <a:cubicBezTo>
                    <a:pt x="131275" y="15065"/>
                    <a:pt x="131066" y="15818"/>
                    <a:pt x="130459" y="16425"/>
                  </a:cubicBezTo>
                  <a:cubicBezTo>
                    <a:pt x="130229" y="16655"/>
                    <a:pt x="129957" y="16906"/>
                    <a:pt x="129706" y="17116"/>
                  </a:cubicBezTo>
                  <a:cubicBezTo>
                    <a:pt x="129183" y="17492"/>
                    <a:pt x="128597" y="17702"/>
                    <a:pt x="127948" y="17534"/>
                  </a:cubicBezTo>
                  <a:lnTo>
                    <a:pt x="127760" y="17534"/>
                  </a:lnTo>
                  <a:cubicBezTo>
                    <a:pt x="127760" y="17660"/>
                    <a:pt x="127739" y="17764"/>
                    <a:pt x="127739" y="17869"/>
                  </a:cubicBezTo>
                  <a:cubicBezTo>
                    <a:pt x="127739" y="18183"/>
                    <a:pt x="127718" y="18476"/>
                    <a:pt x="127739" y="18790"/>
                  </a:cubicBezTo>
                  <a:cubicBezTo>
                    <a:pt x="127822" y="20150"/>
                    <a:pt x="127613" y="21468"/>
                    <a:pt x="127425" y="22807"/>
                  </a:cubicBezTo>
                  <a:cubicBezTo>
                    <a:pt x="127404" y="23016"/>
                    <a:pt x="127320" y="23246"/>
                    <a:pt x="127237" y="23456"/>
                  </a:cubicBezTo>
                  <a:cubicBezTo>
                    <a:pt x="126923" y="24167"/>
                    <a:pt x="126609" y="24878"/>
                    <a:pt x="126295" y="25611"/>
                  </a:cubicBezTo>
                  <a:cubicBezTo>
                    <a:pt x="126190" y="25862"/>
                    <a:pt x="126023" y="26113"/>
                    <a:pt x="125835" y="26322"/>
                  </a:cubicBezTo>
                  <a:cubicBezTo>
                    <a:pt x="125312" y="26845"/>
                    <a:pt x="124830" y="27389"/>
                    <a:pt x="124307" y="27933"/>
                  </a:cubicBezTo>
                  <a:cubicBezTo>
                    <a:pt x="124140" y="28142"/>
                    <a:pt x="123931" y="28352"/>
                    <a:pt x="123742" y="28561"/>
                  </a:cubicBezTo>
                  <a:cubicBezTo>
                    <a:pt x="123742" y="28749"/>
                    <a:pt x="123889" y="28833"/>
                    <a:pt x="123973" y="28937"/>
                  </a:cubicBezTo>
                  <a:cubicBezTo>
                    <a:pt x="124077" y="29063"/>
                    <a:pt x="124182" y="29168"/>
                    <a:pt x="124286" y="29251"/>
                  </a:cubicBezTo>
                  <a:cubicBezTo>
                    <a:pt x="124600" y="29482"/>
                    <a:pt x="124830" y="29774"/>
                    <a:pt x="125081" y="30046"/>
                  </a:cubicBezTo>
                  <a:cubicBezTo>
                    <a:pt x="125333" y="30402"/>
                    <a:pt x="125626" y="30737"/>
                    <a:pt x="125918" y="31072"/>
                  </a:cubicBezTo>
                  <a:cubicBezTo>
                    <a:pt x="126128" y="31344"/>
                    <a:pt x="126337" y="31595"/>
                    <a:pt x="126483" y="31930"/>
                  </a:cubicBezTo>
                  <a:cubicBezTo>
                    <a:pt x="126567" y="32118"/>
                    <a:pt x="126693" y="32243"/>
                    <a:pt x="126797" y="32411"/>
                  </a:cubicBezTo>
                  <a:lnTo>
                    <a:pt x="127592" y="33583"/>
                  </a:lnTo>
                  <a:cubicBezTo>
                    <a:pt x="127634" y="33645"/>
                    <a:pt x="127655" y="33708"/>
                    <a:pt x="127697" y="33771"/>
                  </a:cubicBezTo>
                  <a:cubicBezTo>
                    <a:pt x="127864" y="34315"/>
                    <a:pt x="128053" y="34859"/>
                    <a:pt x="128262" y="35445"/>
                  </a:cubicBezTo>
                  <a:cubicBezTo>
                    <a:pt x="128262" y="35466"/>
                    <a:pt x="128262" y="35528"/>
                    <a:pt x="128283" y="35549"/>
                  </a:cubicBezTo>
                  <a:cubicBezTo>
                    <a:pt x="128492" y="35884"/>
                    <a:pt x="128534" y="36303"/>
                    <a:pt x="128576" y="36721"/>
                  </a:cubicBezTo>
                  <a:cubicBezTo>
                    <a:pt x="128806" y="36637"/>
                    <a:pt x="128973" y="36512"/>
                    <a:pt x="129120" y="36386"/>
                  </a:cubicBezTo>
                  <a:cubicBezTo>
                    <a:pt x="129517" y="35968"/>
                    <a:pt x="129957" y="35633"/>
                    <a:pt x="130459" y="35340"/>
                  </a:cubicBezTo>
                  <a:cubicBezTo>
                    <a:pt x="130626" y="35236"/>
                    <a:pt x="130773" y="35131"/>
                    <a:pt x="130940" y="35005"/>
                  </a:cubicBezTo>
                  <a:cubicBezTo>
                    <a:pt x="131317" y="34650"/>
                    <a:pt x="131798" y="34419"/>
                    <a:pt x="132258" y="34273"/>
                  </a:cubicBezTo>
                  <a:cubicBezTo>
                    <a:pt x="132740" y="34106"/>
                    <a:pt x="133200" y="34106"/>
                    <a:pt x="133723" y="34189"/>
                  </a:cubicBezTo>
                  <a:cubicBezTo>
                    <a:pt x="134455" y="34315"/>
                    <a:pt x="135062" y="34691"/>
                    <a:pt x="135753" y="34963"/>
                  </a:cubicBezTo>
                  <a:cubicBezTo>
                    <a:pt x="135878" y="35026"/>
                    <a:pt x="135962" y="35131"/>
                    <a:pt x="136066" y="35215"/>
                  </a:cubicBezTo>
                  <a:cubicBezTo>
                    <a:pt x="136297" y="35424"/>
                    <a:pt x="136548" y="35633"/>
                    <a:pt x="136903" y="35675"/>
                  </a:cubicBezTo>
                  <a:cubicBezTo>
                    <a:pt x="137029" y="35696"/>
                    <a:pt x="137133" y="35800"/>
                    <a:pt x="137154" y="35947"/>
                  </a:cubicBezTo>
                  <a:cubicBezTo>
                    <a:pt x="137343" y="36491"/>
                    <a:pt x="137698" y="36888"/>
                    <a:pt x="138075" y="37307"/>
                  </a:cubicBezTo>
                  <a:cubicBezTo>
                    <a:pt x="138305" y="37579"/>
                    <a:pt x="138514" y="37935"/>
                    <a:pt x="138724" y="38249"/>
                  </a:cubicBezTo>
                  <a:cubicBezTo>
                    <a:pt x="139058" y="38793"/>
                    <a:pt x="139435" y="39316"/>
                    <a:pt x="139644" y="39943"/>
                  </a:cubicBezTo>
                  <a:cubicBezTo>
                    <a:pt x="139665" y="39985"/>
                    <a:pt x="139665" y="40048"/>
                    <a:pt x="139728" y="40090"/>
                  </a:cubicBezTo>
                  <a:cubicBezTo>
                    <a:pt x="140146" y="40676"/>
                    <a:pt x="140272" y="41345"/>
                    <a:pt x="140502" y="41973"/>
                  </a:cubicBezTo>
                  <a:cubicBezTo>
                    <a:pt x="140523" y="42057"/>
                    <a:pt x="140586" y="42161"/>
                    <a:pt x="140565" y="42266"/>
                  </a:cubicBezTo>
                  <a:cubicBezTo>
                    <a:pt x="140523" y="42559"/>
                    <a:pt x="140628" y="42810"/>
                    <a:pt x="140732" y="43103"/>
                  </a:cubicBezTo>
                  <a:cubicBezTo>
                    <a:pt x="140879" y="43479"/>
                    <a:pt x="140983" y="43835"/>
                    <a:pt x="140921" y="44212"/>
                  </a:cubicBezTo>
                  <a:cubicBezTo>
                    <a:pt x="140921" y="44275"/>
                    <a:pt x="140921" y="44358"/>
                    <a:pt x="140942" y="44442"/>
                  </a:cubicBezTo>
                  <a:cubicBezTo>
                    <a:pt x="141109" y="45049"/>
                    <a:pt x="141109" y="45635"/>
                    <a:pt x="141109" y="46241"/>
                  </a:cubicBezTo>
                  <a:cubicBezTo>
                    <a:pt x="141109" y="47476"/>
                    <a:pt x="141088" y="48710"/>
                    <a:pt x="141109" y="49966"/>
                  </a:cubicBezTo>
                  <a:cubicBezTo>
                    <a:pt x="141109" y="50447"/>
                    <a:pt x="140983" y="50907"/>
                    <a:pt x="140795" y="51326"/>
                  </a:cubicBezTo>
                  <a:cubicBezTo>
                    <a:pt x="140607" y="51744"/>
                    <a:pt x="140419" y="52163"/>
                    <a:pt x="140000" y="52393"/>
                  </a:cubicBezTo>
                  <a:cubicBezTo>
                    <a:pt x="139854" y="52477"/>
                    <a:pt x="139791" y="52707"/>
                    <a:pt x="139644" y="52811"/>
                  </a:cubicBezTo>
                  <a:cubicBezTo>
                    <a:pt x="139372" y="53021"/>
                    <a:pt x="139058" y="53167"/>
                    <a:pt x="138786" y="53355"/>
                  </a:cubicBezTo>
                  <a:cubicBezTo>
                    <a:pt x="138745" y="53355"/>
                    <a:pt x="138745" y="53376"/>
                    <a:pt x="138724" y="53376"/>
                  </a:cubicBezTo>
                  <a:cubicBezTo>
                    <a:pt x="138535" y="53523"/>
                    <a:pt x="138389" y="53669"/>
                    <a:pt x="138180" y="53753"/>
                  </a:cubicBezTo>
                  <a:cubicBezTo>
                    <a:pt x="137970" y="53795"/>
                    <a:pt x="137782" y="53837"/>
                    <a:pt x="137594" y="53962"/>
                  </a:cubicBezTo>
                  <a:cubicBezTo>
                    <a:pt x="137573" y="53983"/>
                    <a:pt x="137531" y="54004"/>
                    <a:pt x="137489" y="53983"/>
                  </a:cubicBezTo>
                  <a:cubicBezTo>
                    <a:pt x="137071" y="53962"/>
                    <a:pt x="136715" y="54150"/>
                    <a:pt x="136338" y="54297"/>
                  </a:cubicBezTo>
                  <a:cubicBezTo>
                    <a:pt x="135878" y="54485"/>
                    <a:pt x="135376" y="54569"/>
                    <a:pt x="134874" y="54715"/>
                  </a:cubicBezTo>
                  <a:cubicBezTo>
                    <a:pt x="134434" y="54841"/>
                    <a:pt x="133995" y="55050"/>
                    <a:pt x="133556" y="55155"/>
                  </a:cubicBezTo>
                  <a:cubicBezTo>
                    <a:pt x="133388" y="55218"/>
                    <a:pt x="133242" y="55301"/>
                    <a:pt x="133074" y="55364"/>
                  </a:cubicBezTo>
                  <a:cubicBezTo>
                    <a:pt x="132760" y="55531"/>
                    <a:pt x="132426" y="55678"/>
                    <a:pt x="132049" y="55741"/>
                  </a:cubicBezTo>
                  <a:cubicBezTo>
                    <a:pt x="131944" y="55741"/>
                    <a:pt x="131840" y="55824"/>
                    <a:pt x="131735" y="55845"/>
                  </a:cubicBezTo>
                  <a:cubicBezTo>
                    <a:pt x="131212" y="55971"/>
                    <a:pt x="130668" y="56096"/>
                    <a:pt x="130208" y="56389"/>
                  </a:cubicBezTo>
                  <a:cubicBezTo>
                    <a:pt x="129810" y="56389"/>
                    <a:pt x="129517" y="56599"/>
                    <a:pt x="129183" y="56724"/>
                  </a:cubicBezTo>
                  <a:cubicBezTo>
                    <a:pt x="129099" y="56766"/>
                    <a:pt x="128994" y="56829"/>
                    <a:pt x="128911" y="56829"/>
                  </a:cubicBezTo>
                  <a:cubicBezTo>
                    <a:pt x="128450" y="56871"/>
                    <a:pt x="128011" y="57122"/>
                    <a:pt x="127530" y="57184"/>
                  </a:cubicBezTo>
                  <a:cubicBezTo>
                    <a:pt x="127425" y="57184"/>
                    <a:pt x="127341" y="57226"/>
                    <a:pt x="127278" y="57247"/>
                  </a:cubicBezTo>
                  <a:cubicBezTo>
                    <a:pt x="127027" y="57394"/>
                    <a:pt x="126776" y="57415"/>
                    <a:pt x="126504" y="57435"/>
                  </a:cubicBezTo>
                  <a:cubicBezTo>
                    <a:pt x="125835" y="57498"/>
                    <a:pt x="125144" y="57561"/>
                    <a:pt x="124475" y="57624"/>
                  </a:cubicBezTo>
                  <a:cubicBezTo>
                    <a:pt x="124098" y="57645"/>
                    <a:pt x="123721" y="57707"/>
                    <a:pt x="123345" y="57603"/>
                  </a:cubicBezTo>
                  <a:cubicBezTo>
                    <a:pt x="123052" y="57498"/>
                    <a:pt x="122738" y="57624"/>
                    <a:pt x="122424" y="57645"/>
                  </a:cubicBezTo>
                  <a:cubicBezTo>
                    <a:pt x="122424" y="57812"/>
                    <a:pt x="122424" y="57917"/>
                    <a:pt x="122466" y="58021"/>
                  </a:cubicBezTo>
                  <a:cubicBezTo>
                    <a:pt x="122487" y="58168"/>
                    <a:pt x="122508" y="58356"/>
                    <a:pt x="122592" y="58503"/>
                  </a:cubicBezTo>
                  <a:cubicBezTo>
                    <a:pt x="122801" y="58984"/>
                    <a:pt x="122738" y="59486"/>
                    <a:pt x="122885" y="59946"/>
                  </a:cubicBezTo>
                  <a:cubicBezTo>
                    <a:pt x="122947" y="60239"/>
                    <a:pt x="122926" y="60553"/>
                    <a:pt x="123010" y="60846"/>
                  </a:cubicBezTo>
                  <a:cubicBezTo>
                    <a:pt x="123094" y="61264"/>
                    <a:pt x="123115" y="61704"/>
                    <a:pt x="123345" y="62101"/>
                  </a:cubicBezTo>
                  <a:cubicBezTo>
                    <a:pt x="123429" y="62792"/>
                    <a:pt x="123575" y="63482"/>
                    <a:pt x="123157" y="64131"/>
                  </a:cubicBezTo>
                  <a:cubicBezTo>
                    <a:pt x="123115" y="64215"/>
                    <a:pt x="123052" y="64298"/>
                    <a:pt x="123031" y="64403"/>
                  </a:cubicBezTo>
                  <a:cubicBezTo>
                    <a:pt x="122592" y="65261"/>
                    <a:pt x="121838" y="65700"/>
                    <a:pt x="120939" y="65930"/>
                  </a:cubicBezTo>
                  <a:cubicBezTo>
                    <a:pt x="120792" y="65972"/>
                    <a:pt x="120646" y="65972"/>
                    <a:pt x="120499" y="65993"/>
                  </a:cubicBezTo>
                  <a:cubicBezTo>
                    <a:pt x="120185" y="65993"/>
                    <a:pt x="119851" y="65972"/>
                    <a:pt x="119537" y="65993"/>
                  </a:cubicBezTo>
                  <a:cubicBezTo>
                    <a:pt x="119055" y="66035"/>
                    <a:pt x="118637" y="65889"/>
                    <a:pt x="118198" y="65784"/>
                  </a:cubicBezTo>
                  <a:cubicBezTo>
                    <a:pt x="117884" y="65700"/>
                    <a:pt x="117716" y="65470"/>
                    <a:pt x="117695" y="65156"/>
                  </a:cubicBezTo>
                  <a:cubicBezTo>
                    <a:pt x="117695" y="64968"/>
                    <a:pt x="117675" y="64759"/>
                    <a:pt x="117758" y="64612"/>
                  </a:cubicBezTo>
                  <a:cubicBezTo>
                    <a:pt x="117967" y="64110"/>
                    <a:pt x="118198" y="63671"/>
                    <a:pt x="118721" y="63378"/>
                  </a:cubicBezTo>
                  <a:cubicBezTo>
                    <a:pt x="118972" y="63252"/>
                    <a:pt x="119181" y="63064"/>
                    <a:pt x="119390" y="62876"/>
                  </a:cubicBezTo>
                  <a:cubicBezTo>
                    <a:pt x="119704" y="62625"/>
                    <a:pt x="120018" y="62373"/>
                    <a:pt x="120395" y="62248"/>
                  </a:cubicBezTo>
                  <a:cubicBezTo>
                    <a:pt x="120520" y="62206"/>
                    <a:pt x="120688" y="62122"/>
                    <a:pt x="120792" y="62018"/>
                  </a:cubicBezTo>
                  <a:cubicBezTo>
                    <a:pt x="121001" y="61829"/>
                    <a:pt x="121211" y="61788"/>
                    <a:pt x="121462" y="61808"/>
                  </a:cubicBezTo>
                  <a:cubicBezTo>
                    <a:pt x="121734" y="61829"/>
                    <a:pt x="121985" y="61850"/>
                    <a:pt x="122278" y="61892"/>
                  </a:cubicBezTo>
                  <a:cubicBezTo>
                    <a:pt x="122299" y="61641"/>
                    <a:pt x="122299" y="61432"/>
                    <a:pt x="122257" y="61223"/>
                  </a:cubicBezTo>
                  <a:cubicBezTo>
                    <a:pt x="122173" y="60888"/>
                    <a:pt x="122152" y="60553"/>
                    <a:pt x="122089" y="60218"/>
                  </a:cubicBezTo>
                  <a:cubicBezTo>
                    <a:pt x="122006" y="59591"/>
                    <a:pt x="121880" y="58984"/>
                    <a:pt x="121734" y="58377"/>
                  </a:cubicBezTo>
                  <a:cubicBezTo>
                    <a:pt x="121650" y="58084"/>
                    <a:pt x="121650" y="57770"/>
                    <a:pt x="121587" y="57456"/>
                  </a:cubicBezTo>
                  <a:cubicBezTo>
                    <a:pt x="121357" y="57331"/>
                    <a:pt x="121127" y="57205"/>
                    <a:pt x="120834" y="57205"/>
                  </a:cubicBezTo>
                  <a:cubicBezTo>
                    <a:pt x="120541" y="57205"/>
                    <a:pt x="120290" y="57080"/>
                    <a:pt x="120018" y="56975"/>
                  </a:cubicBezTo>
                  <a:cubicBezTo>
                    <a:pt x="119767" y="56871"/>
                    <a:pt x="119474" y="56724"/>
                    <a:pt x="119181" y="56599"/>
                  </a:cubicBezTo>
                  <a:cubicBezTo>
                    <a:pt x="119139" y="56808"/>
                    <a:pt x="119055" y="56996"/>
                    <a:pt x="119014" y="57205"/>
                  </a:cubicBezTo>
                  <a:lnTo>
                    <a:pt x="118846" y="57749"/>
                  </a:lnTo>
                  <a:cubicBezTo>
                    <a:pt x="118700" y="58251"/>
                    <a:pt x="118511" y="58712"/>
                    <a:pt x="118177" y="59109"/>
                  </a:cubicBezTo>
                  <a:cubicBezTo>
                    <a:pt x="117988" y="59319"/>
                    <a:pt x="117779" y="59444"/>
                    <a:pt x="117486" y="59444"/>
                  </a:cubicBezTo>
                  <a:lnTo>
                    <a:pt x="117382" y="59444"/>
                  </a:lnTo>
                  <a:lnTo>
                    <a:pt x="115101" y="59381"/>
                  </a:lnTo>
                  <a:cubicBezTo>
                    <a:pt x="115038" y="59381"/>
                    <a:pt x="114954" y="59340"/>
                    <a:pt x="114871" y="59340"/>
                  </a:cubicBezTo>
                  <a:cubicBezTo>
                    <a:pt x="114201" y="59381"/>
                    <a:pt x="113574" y="59193"/>
                    <a:pt x="112946" y="58984"/>
                  </a:cubicBezTo>
                  <a:cubicBezTo>
                    <a:pt x="112883" y="58963"/>
                    <a:pt x="112841" y="58984"/>
                    <a:pt x="112737" y="58963"/>
                  </a:cubicBezTo>
                  <a:cubicBezTo>
                    <a:pt x="112527" y="59298"/>
                    <a:pt x="112255" y="59632"/>
                    <a:pt x="112360" y="60072"/>
                  </a:cubicBezTo>
                  <a:cubicBezTo>
                    <a:pt x="112381" y="60156"/>
                    <a:pt x="112360" y="60239"/>
                    <a:pt x="112339" y="60323"/>
                  </a:cubicBezTo>
                  <a:cubicBezTo>
                    <a:pt x="112234" y="60679"/>
                    <a:pt x="112276" y="61076"/>
                    <a:pt x="112318" y="61432"/>
                  </a:cubicBezTo>
                  <a:cubicBezTo>
                    <a:pt x="112339" y="61955"/>
                    <a:pt x="112485" y="62436"/>
                    <a:pt x="112653" y="62938"/>
                  </a:cubicBezTo>
                  <a:cubicBezTo>
                    <a:pt x="112862" y="63503"/>
                    <a:pt x="113071" y="64110"/>
                    <a:pt x="113281" y="64738"/>
                  </a:cubicBezTo>
                  <a:cubicBezTo>
                    <a:pt x="113469" y="64821"/>
                    <a:pt x="113699" y="64842"/>
                    <a:pt x="113804" y="65094"/>
                  </a:cubicBezTo>
                  <a:cubicBezTo>
                    <a:pt x="113887" y="65386"/>
                    <a:pt x="113929" y="65658"/>
                    <a:pt x="113804" y="65930"/>
                  </a:cubicBezTo>
                  <a:cubicBezTo>
                    <a:pt x="113427" y="66767"/>
                    <a:pt x="112988" y="67500"/>
                    <a:pt x="112255" y="68065"/>
                  </a:cubicBezTo>
                  <a:cubicBezTo>
                    <a:pt x="111795" y="68420"/>
                    <a:pt x="111272" y="68692"/>
                    <a:pt x="110770" y="68964"/>
                  </a:cubicBezTo>
                  <a:cubicBezTo>
                    <a:pt x="110330" y="69236"/>
                    <a:pt x="109828" y="69236"/>
                    <a:pt x="109326" y="69174"/>
                  </a:cubicBezTo>
                  <a:cubicBezTo>
                    <a:pt x="109117" y="69153"/>
                    <a:pt x="108908" y="69111"/>
                    <a:pt x="108719" y="69006"/>
                  </a:cubicBezTo>
                  <a:cubicBezTo>
                    <a:pt x="108259" y="68755"/>
                    <a:pt x="108071" y="68337"/>
                    <a:pt x="108154" y="67814"/>
                  </a:cubicBezTo>
                  <a:cubicBezTo>
                    <a:pt x="108175" y="67604"/>
                    <a:pt x="108238" y="67437"/>
                    <a:pt x="108301" y="67228"/>
                  </a:cubicBezTo>
                  <a:cubicBezTo>
                    <a:pt x="108343" y="67165"/>
                    <a:pt x="108364" y="67081"/>
                    <a:pt x="108384" y="67060"/>
                  </a:cubicBezTo>
                  <a:cubicBezTo>
                    <a:pt x="108656" y="66872"/>
                    <a:pt x="108761" y="66600"/>
                    <a:pt x="108928" y="66349"/>
                  </a:cubicBezTo>
                  <a:cubicBezTo>
                    <a:pt x="109326" y="65805"/>
                    <a:pt x="109849" y="65449"/>
                    <a:pt x="110393" y="65094"/>
                  </a:cubicBezTo>
                  <a:cubicBezTo>
                    <a:pt x="110749" y="64863"/>
                    <a:pt x="111125" y="64821"/>
                    <a:pt x="111544" y="64780"/>
                  </a:cubicBezTo>
                  <a:cubicBezTo>
                    <a:pt x="111816" y="64780"/>
                    <a:pt x="112067" y="64759"/>
                    <a:pt x="112381" y="64759"/>
                  </a:cubicBezTo>
                  <a:cubicBezTo>
                    <a:pt x="112360" y="64633"/>
                    <a:pt x="112360" y="64508"/>
                    <a:pt x="112339" y="64424"/>
                  </a:cubicBezTo>
                  <a:cubicBezTo>
                    <a:pt x="112151" y="63838"/>
                    <a:pt x="111921" y="63273"/>
                    <a:pt x="111753" y="62687"/>
                  </a:cubicBezTo>
                  <a:cubicBezTo>
                    <a:pt x="111523" y="61913"/>
                    <a:pt x="111439" y="61097"/>
                    <a:pt x="111544" y="60281"/>
                  </a:cubicBezTo>
                  <a:cubicBezTo>
                    <a:pt x="111544" y="60176"/>
                    <a:pt x="111607" y="60114"/>
                    <a:pt x="111586" y="60009"/>
                  </a:cubicBezTo>
                  <a:cubicBezTo>
                    <a:pt x="111523" y="59612"/>
                    <a:pt x="111628" y="59235"/>
                    <a:pt x="111900" y="58921"/>
                  </a:cubicBezTo>
                  <a:cubicBezTo>
                    <a:pt x="111941" y="58879"/>
                    <a:pt x="111941" y="58795"/>
                    <a:pt x="112004" y="58691"/>
                  </a:cubicBezTo>
                  <a:cubicBezTo>
                    <a:pt x="111753" y="58607"/>
                    <a:pt x="111544" y="58565"/>
                    <a:pt x="111335" y="58482"/>
                  </a:cubicBezTo>
                  <a:cubicBezTo>
                    <a:pt x="111125" y="58398"/>
                    <a:pt x="110958" y="58335"/>
                    <a:pt x="110770" y="58272"/>
                  </a:cubicBezTo>
                  <a:cubicBezTo>
                    <a:pt x="110644" y="58251"/>
                    <a:pt x="110498" y="58251"/>
                    <a:pt x="110372" y="58272"/>
                  </a:cubicBezTo>
                  <a:cubicBezTo>
                    <a:pt x="109849" y="58335"/>
                    <a:pt x="109326" y="58377"/>
                    <a:pt x="108782" y="58440"/>
                  </a:cubicBezTo>
                  <a:cubicBezTo>
                    <a:pt x="108447" y="58482"/>
                    <a:pt x="108092" y="58503"/>
                    <a:pt x="107778" y="58649"/>
                  </a:cubicBezTo>
                  <a:cubicBezTo>
                    <a:pt x="107568" y="58712"/>
                    <a:pt x="107296" y="58712"/>
                    <a:pt x="107045" y="58754"/>
                  </a:cubicBezTo>
                  <a:cubicBezTo>
                    <a:pt x="106711" y="58775"/>
                    <a:pt x="106376" y="58816"/>
                    <a:pt x="106062" y="58963"/>
                  </a:cubicBezTo>
                  <a:cubicBezTo>
                    <a:pt x="105790" y="59068"/>
                    <a:pt x="105518" y="59068"/>
                    <a:pt x="105225" y="59088"/>
                  </a:cubicBezTo>
                  <a:cubicBezTo>
                    <a:pt x="104807" y="59130"/>
                    <a:pt x="104388" y="59088"/>
                    <a:pt x="104011" y="59319"/>
                  </a:cubicBezTo>
                  <a:cubicBezTo>
                    <a:pt x="103990" y="59340"/>
                    <a:pt x="103949" y="59340"/>
                    <a:pt x="103907" y="59340"/>
                  </a:cubicBezTo>
                  <a:cubicBezTo>
                    <a:pt x="103070" y="59402"/>
                    <a:pt x="102275" y="59632"/>
                    <a:pt x="101459" y="59758"/>
                  </a:cubicBezTo>
                  <a:cubicBezTo>
                    <a:pt x="100203" y="59946"/>
                    <a:pt x="98948" y="60135"/>
                    <a:pt x="97692" y="60365"/>
                  </a:cubicBezTo>
                  <a:cubicBezTo>
                    <a:pt x="96730" y="60553"/>
                    <a:pt x="95788" y="60846"/>
                    <a:pt x="94805" y="61076"/>
                  </a:cubicBezTo>
                  <a:cubicBezTo>
                    <a:pt x="93236" y="61474"/>
                    <a:pt x="91708" y="61850"/>
                    <a:pt x="90097" y="62122"/>
                  </a:cubicBezTo>
                  <a:cubicBezTo>
                    <a:pt x="89093" y="62269"/>
                    <a:pt x="88047" y="62457"/>
                    <a:pt x="86959" y="62645"/>
                  </a:cubicBezTo>
                  <a:cubicBezTo>
                    <a:pt x="87021" y="62792"/>
                    <a:pt x="87063" y="62959"/>
                    <a:pt x="87126" y="63085"/>
                  </a:cubicBezTo>
                  <a:cubicBezTo>
                    <a:pt x="88005" y="65135"/>
                    <a:pt x="88716" y="67228"/>
                    <a:pt x="89156" y="69425"/>
                  </a:cubicBezTo>
                  <a:cubicBezTo>
                    <a:pt x="89407" y="70513"/>
                    <a:pt x="89553" y="71622"/>
                    <a:pt x="89658" y="72731"/>
                  </a:cubicBezTo>
                  <a:cubicBezTo>
                    <a:pt x="89679" y="72982"/>
                    <a:pt x="89679" y="73233"/>
                    <a:pt x="89679" y="73463"/>
                  </a:cubicBezTo>
                  <a:cubicBezTo>
                    <a:pt x="89679" y="73735"/>
                    <a:pt x="89742" y="73986"/>
                    <a:pt x="89762" y="74258"/>
                  </a:cubicBezTo>
                  <a:cubicBezTo>
                    <a:pt x="89783" y="75032"/>
                    <a:pt x="90034" y="75806"/>
                    <a:pt x="90034" y="76560"/>
                  </a:cubicBezTo>
                  <a:cubicBezTo>
                    <a:pt x="90034" y="77418"/>
                    <a:pt x="90139" y="78254"/>
                    <a:pt x="90306" y="79091"/>
                  </a:cubicBezTo>
                  <a:cubicBezTo>
                    <a:pt x="90348" y="79217"/>
                    <a:pt x="90369" y="79363"/>
                    <a:pt x="90369" y="79489"/>
                  </a:cubicBezTo>
                  <a:cubicBezTo>
                    <a:pt x="90390" y="81791"/>
                    <a:pt x="90390" y="84092"/>
                    <a:pt x="90411" y="86373"/>
                  </a:cubicBezTo>
                  <a:cubicBezTo>
                    <a:pt x="90411" y="86540"/>
                    <a:pt x="90453" y="86749"/>
                    <a:pt x="90286" y="86896"/>
                  </a:cubicBezTo>
                  <a:cubicBezTo>
                    <a:pt x="90055" y="87105"/>
                    <a:pt x="89762" y="87314"/>
                    <a:pt x="89449" y="87314"/>
                  </a:cubicBezTo>
                  <a:cubicBezTo>
                    <a:pt x="88737" y="87356"/>
                    <a:pt x="88047" y="87356"/>
                    <a:pt x="87356" y="87377"/>
                  </a:cubicBezTo>
                  <a:cubicBezTo>
                    <a:pt x="87314" y="87377"/>
                    <a:pt x="87252" y="87377"/>
                    <a:pt x="87210" y="87356"/>
                  </a:cubicBezTo>
                  <a:cubicBezTo>
                    <a:pt x="86687" y="87168"/>
                    <a:pt x="86184" y="87273"/>
                    <a:pt x="85682" y="87440"/>
                  </a:cubicBezTo>
                  <a:cubicBezTo>
                    <a:pt x="85557" y="87461"/>
                    <a:pt x="85431" y="87482"/>
                    <a:pt x="85285" y="87482"/>
                  </a:cubicBezTo>
                  <a:lnTo>
                    <a:pt x="78464" y="87482"/>
                  </a:lnTo>
                  <a:cubicBezTo>
                    <a:pt x="78234" y="87482"/>
                    <a:pt x="78024" y="87482"/>
                    <a:pt x="77794" y="87377"/>
                  </a:cubicBezTo>
                  <a:cubicBezTo>
                    <a:pt x="77627" y="87314"/>
                    <a:pt x="77417" y="87314"/>
                    <a:pt x="77229" y="87314"/>
                  </a:cubicBezTo>
                  <a:lnTo>
                    <a:pt x="73651" y="87314"/>
                  </a:lnTo>
                  <a:cubicBezTo>
                    <a:pt x="73316" y="87314"/>
                    <a:pt x="72982" y="87335"/>
                    <a:pt x="72626" y="87210"/>
                  </a:cubicBezTo>
                  <a:cubicBezTo>
                    <a:pt x="72521" y="87147"/>
                    <a:pt x="72396" y="87168"/>
                    <a:pt x="72291" y="87147"/>
                  </a:cubicBezTo>
                  <a:cubicBezTo>
                    <a:pt x="71329" y="87126"/>
                    <a:pt x="70366" y="87063"/>
                    <a:pt x="69383" y="87063"/>
                  </a:cubicBezTo>
                  <a:cubicBezTo>
                    <a:pt x="69069" y="87063"/>
                    <a:pt x="68818" y="87001"/>
                    <a:pt x="68609" y="86833"/>
                  </a:cubicBezTo>
                  <a:cubicBezTo>
                    <a:pt x="68106" y="86436"/>
                    <a:pt x="67667" y="86017"/>
                    <a:pt x="67479" y="85368"/>
                  </a:cubicBezTo>
                  <a:cubicBezTo>
                    <a:pt x="67374" y="85013"/>
                    <a:pt x="67332" y="84657"/>
                    <a:pt x="67332" y="84301"/>
                  </a:cubicBezTo>
                  <a:lnTo>
                    <a:pt x="67332" y="83276"/>
                  </a:lnTo>
                  <a:cubicBezTo>
                    <a:pt x="67332" y="83025"/>
                    <a:pt x="67332" y="82774"/>
                    <a:pt x="67228" y="82544"/>
                  </a:cubicBezTo>
                  <a:cubicBezTo>
                    <a:pt x="67186" y="82523"/>
                    <a:pt x="67186" y="82460"/>
                    <a:pt x="67186" y="82439"/>
                  </a:cubicBezTo>
                  <a:cubicBezTo>
                    <a:pt x="67186" y="81916"/>
                    <a:pt x="67039" y="81393"/>
                    <a:pt x="67018" y="80870"/>
                  </a:cubicBezTo>
                  <a:cubicBezTo>
                    <a:pt x="67018" y="80033"/>
                    <a:pt x="67039" y="79196"/>
                    <a:pt x="67039" y="78359"/>
                  </a:cubicBezTo>
                  <a:cubicBezTo>
                    <a:pt x="67039" y="78045"/>
                    <a:pt x="67060" y="77710"/>
                    <a:pt x="67249" y="77501"/>
                  </a:cubicBezTo>
                  <a:cubicBezTo>
                    <a:pt x="67228" y="77104"/>
                    <a:pt x="67165" y="76769"/>
                    <a:pt x="67165" y="76434"/>
                  </a:cubicBezTo>
                  <a:cubicBezTo>
                    <a:pt x="67165" y="75765"/>
                    <a:pt x="67165" y="75095"/>
                    <a:pt x="67249" y="74446"/>
                  </a:cubicBezTo>
                  <a:cubicBezTo>
                    <a:pt x="67290" y="73923"/>
                    <a:pt x="67270" y="73358"/>
                    <a:pt x="67249" y="72835"/>
                  </a:cubicBezTo>
                  <a:cubicBezTo>
                    <a:pt x="67228" y="71643"/>
                    <a:pt x="67353" y="70471"/>
                    <a:pt x="67542" y="69257"/>
                  </a:cubicBezTo>
                  <a:cubicBezTo>
                    <a:pt x="67667" y="68420"/>
                    <a:pt x="67793" y="67604"/>
                    <a:pt x="67897" y="66767"/>
                  </a:cubicBezTo>
                  <a:cubicBezTo>
                    <a:pt x="67918" y="66663"/>
                    <a:pt x="67897" y="66558"/>
                    <a:pt x="67918" y="66412"/>
                  </a:cubicBezTo>
                  <a:cubicBezTo>
                    <a:pt x="67709" y="66328"/>
                    <a:pt x="67542" y="66391"/>
                    <a:pt x="67353" y="66433"/>
                  </a:cubicBezTo>
                  <a:cubicBezTo>
                    <a:pt x="65763" y="66746"/>
                    <a:pt x="64215" y="67123"/>
                    <a:pt x="62666" y="67583"/>
                  </a:cubicBezTo>
                  <a:cubicBezTo>
                    <a:pt x="60135" y="68379"/>
                    <a:pt x="57540" y="68923"/>
                    <a:pt x="54925" y="69467"/>
                  </a:cubicBezTo>
                  <a:cubicBezTo>
                    <a:pt x="53355" y="69801"/>
                    <a:pt x="51765" y="70011"/>
                    <a:pt x="50175" y="70283"/>
                  </a:cubicBezTo>
                  <a:cubicBezTo>
                    <a:pt x="49024" y="70471"/>
                    <a:pt x="47894" y="70638"/>
                    <a:pt x="46743" y="70847"/>
                  </a:cubicBezTo>
                  <a:cubicBezTo>
                    <a:pt x="46555" y="70889"/>
                    <a:pt x="46367" y="70952"/>
                    <a:pt x="46199" y="71015"/>
                  </a:cubicBezTo>
                  <a:cubicBezTo>
                    <a:pt x="46032" y="71057"/>
                    <a:pt x="45907" y="71120"/>
                    <a:pt x="45739" y="71120"/>
                  </a:cubicBezTo>
                  <a:cubicBezTo>
                    <a:pt x="45300" y="71057"/>
                    <a:pt x="44944" y="71224"/>
                    <a:pt x="44526" y="71350"/>
                  </a:cubicBezTo>
                  <a:cubicBezTo>
                    <a:pt x="44212" y="71433"/>
                    <a:pt x="43898" y="71517"/>
                    <a:pt x="43584" y="71538"/>
                  </a:cubicBezTo>
                  <a:cubicBezTo>
                    <a:pt x="43082" y="71622"/>
                    <a:pt x="42601" y="71768"/>
                    <a:pt x="42078" y="71936"/>
                  </a:cubicBezTo>
                  <a:cubicBezTo>
                    <a:pt x="42161" y="72166"/>
                    <a:pt x="42329" y="72270"/>
                    <a:pt x="42454" y="72396"/>
                  </a:cubicBezTo>
                  <a:cubicBezTo>
                    <a:pt x="42684" y="72605"/>
                    <a:pt x="42852" y="72835"/>
                    <a:pt x="42998" y="73128"/>
                  </a:cubicBezTo>
                  <a:cubicBezTo>
                    <a:pt x="43521" y="74049"/>
                    <a:pt x="43898" y="75011"/>
                    <a:pt x="44107" y="76037"/>
                  </a:cubicBezTo>
                  <a:cubicBezTo>
                    <a:pt x="44212" y="76560"/>
                    <a:pt x="44379" y="77062"/>
                    <a:pt x="44484" y="77585"/>
                  </a:cubicBezTo>
                  <a:cubicBezTo>
                    <a:pt x="44546" y="77794"/>
                    <a:pt x="44546" y="78024"/>
                    <a:pt x="44567" y="78254"/>
                  </a:cubicBezTo>
                  <a:cubicBezTo>
                    <a:pt x="44588" y="78422"/>
                    <a:pt x="44588" y="78589"/>
                    <a:pt x="44588" y="78778"/>
                  </a:cubicBezTo>
                  <a:cubicBezTo>
                    <a:pt x="44693" y="78778"/>
                    <a:pt x="44777" y="78798"/>
                    <a:pt x="44860" y="78798"/>
                  </a:cubicBezTo>
                  <a:cubicBezTo>
                    <a:pt x="45258" y="78736"/>
                    <a:pt x="45593" y="78861"/>
                    <a:pt x="45948" y="78987"/>
                  </a:cubicBezTo>
                  <a:cubicBezTo>
                    <a:pt x="46471" y="79196"/>
                    <a:pt x="46953" y="79426"/>
                    <a:pt x="47413" y="79740"/>
                  </a:cubicBezTo>
                  <a:cubicBezTo>
                    <a:pt x="48187" y="80242"/>
                    <a:pt x="48752" y="80891"/>
                    <a:pt x="49171" y="81707"/>
                  </a:cubicBezTo>
                  <a:cubicBezTo>
                    <a:pt x="49401" y="82146"/>
                    <a:pt x="49380" y="82627"/>
                    <a:pt x="49338" y="83088"/>
                  </a:cubicBezTo>
                  <a:cubicBezTo>
                    <a:pt x="49296" y="83255"/>
                    <a:pt x="49192" y="83360"/>
                    <a:pt x="49066" y="83444"/>
                  </a:cubicBezTo>
                  <a:cubicBezTo>
                    <a:pt x="48606" y="83674"/>
                    <a:pt x="48124" y="83904"/>
                    <a:pt x="47559" y="83820"/>
                  </a:cubicBezTo>
                  <a:cubicBezTo>
                    <a:pt x="47371" y="83799"/>
                    <a:pt x="47162" y="83862"/>
                    <a:pt x="46974" y="83820"/>
                  </a:cubicBezTo>
                  <a:cubicBezTo>
                    <a:pt x="46743" y="83799"/>
                    <a:pt x="46534" y="83757"/>
                    <a:pt x="46325" y="83695"/>
                  </a:cubicBezTo>
                  <a:cubicBezTo>
                    <a:pt x="46304" y="83695"/>
                    <a:pt x="46304" y="83674"/>
                    <a:pt x="46262" y="83674"/>
                  </a:cubicBezTo>
                  <a:cubicBezTo>
                    <a:pt x="45300" y="83276"/>
                    <a:pt x="45300" y="83276"/>
                    <a:pt x="44546" y="82523"/>
                  </a:cubicBezTo>
                  <a:lnTo>
                    <a:pt x="44149" y="82125"/>
                  </a:lnTo>
                  <a:cubicBezTo>
                    <a:pt x="43919" y="81895"/>
                    <a:pt x="43710" y="81665"/>
                    <a:pt x="43584" y="81351"/>
                  </a:cubicBezTo>
                  <a:cubicBezTo>
                    <a:pt x="43521" y="81205"/>
                    <a:pt x="43438" y="81100"/>
                    <a:pt x="43375" y="80995"/>
                  </a:cubicBezTo>
                  <a:cubicBezTo>
                    <a:pt x="43207" y="80828"/>
                    <a:pt x="43186" y="80577"/>
                    <a:pt x="43186" y="80347"/>
                  </a:cubicBezTo>
                  <a:cubicBezTo>
                    <a:pt x="43186" y="79949"/>
                    <a:pt x="43291" y="79594"/>
                    <a:pt x="43647" y="79384"/>
                  </a:cubicBezTo>
                  <a:cubicBezTo>
                    <a:pt x="43710" y="79363"/>
                    <a:pt x="43730" y="79301"/>
                    <a:pt x="43793" y="79259"/>
                  </a:cubicBezTo>
                  <a:cubicBezTo>
                    <a:pt x="43751" y="79091"/>
                    <a:pt x="43710" y="78945"/>
                    <a:pt x="43710" y="78757"/>
                  </a:cubicBezTo>
                  <a:cubicBezTo>
                    <a:pt x="43730" y="78213"/>
                    <a:pt x="43626" y="77710"/>
                    <a:pt x="43479" y="77187"/>
                  </a:cubicBezTo>
                  <a:cubicBezTo>
                    <a:pt x="43312" y="76664"/>
                    <a:pt x="43186" y="76120"/>
                    <a:pt x="43082" y="75597"/>
                  </a:cubicBezTo>
                  <a:cubicBezTo>
                    <a:pt x="42914" y="74760"/>
                    <a:pt x="42538" y="74028"/>
                    <a:pt x="42140" y="73296"/>
                  </a:cubicBezTo>
                  <a:cubicBezTo>
                    <a:pt x="41910" y="72835"/>
                    <a:pt x="41492" y="72563"/>
                    <a:pt x="41136" y="72187"/>
                  </a:cubicBezTo>
                  <a:cubicBezTo>
                    <a:pt x="41031" y="72249"/>
                    <a:pt x="40927" y="72270"/>
                    <a:pt x="40885" y="72312"/>
                  </a:cubicBezTo>
                  <a:cubicBezTo>
                    <a:pt x="40780" y="72417"/>
                    <a:pt x="40676" y="72459"/>
                    <a:pt x="40508" y="72459"/>
                  </a:cubicBezTo>
                  <a:cubicBezTo>
                    <a:pt x="40173" y="72417"/>
                    <a:pt x="39943" y="72563"/>
                    <a:pt x="39755" y="72835"/>
                  </a:cubicBezTo>
                  <a:cubicBezTo>
                    <a:pt x="39567" y="73086"/>
                    <a:pt x="39399" y="73316"/>
                    <a:pt x="39190" y="73547"/>
                  </a:cubicBezTo>
                  <a:cubicBezTo>
                    <a:pt x="39106" y="73651"/>
                    <a:pt x="38939" y="73672"/>
                    <a:pt x="38876" y="73777"/>
                  </a:cubicBezTo>
                  <a:cubicBezTo>
                    <a:pt x="38144" y="74551"/>
                    <a:pt x="37202" y="75011"/>
                    <a:pt x="36303" y="75534"/>
                  </a:cubicBezTo>
                  <a:cubicBezTo>
                    <a:pt x="35989" y="75723"/>
                    <a:pt x="35654" y="75848"/>
                    <a:pt x="35340" y="75974"/>
                  </a:cubicBezTo>
                  <a:cubicBezTo>
                    <a:pt x="35047" y="76120"/>
                    <a:pt x="34754" y="76246"/>
                    <a:pt x="34503" y="76476"/>
                  </a:cubicBezTo>
                  <a:cubicBezTo>
                    <a:pt x="34399" y="76581"/>
                    <a:pt x="34231" y="76643"/>
                    <a:pt x="34106" y="76685"/>
                  </a:cubicBezTo>
                  <a:lnTo>
                    <a:pt x="33331" y="76999"/>
                  </a:lnTo>
                  <a:cubicBezTo>
                    <a:pt x="33227" y="77062"/>
                    <a:pt x="33080" y="77083"/>
                    <a:pt x="33039" y="77166"/>
                  </a:cubicBezTo>
                  <a:cubicBezTo>
                    <a:pt x="32829" y="77397"/>
                    <a:pt x="32536" y="77480"/>
                    <a:pt x="32243" y="77606"/>
                  </a:cubicBezTo>
                  <a:cubicBezTo>
                    <a:pt x="32013" y="77690"/>
                    <a:pt x="31804" y="77815"/>
                    <a:pt x="31574" y="77920"/>
                  </a:cubicBezTo>
                  <a:cubicBezTo>
                    <a:pt x="31344" y="78024"/>
                    <a:pt x="31093" y="78171"/>
                    <a:pt x="30821" y="78150"/>
                  </a:cubicBezTo>
                  <a:cubicBezTo>
                    <a:pt x="30737" y="78150"/>
                    <a:pt x="30653" y="78171"/>
                    <a:pt x="30611" y="78213"/>
                  </a:cubicBezTo>
                  <a:cubicBezTo>
                    <a:pt x="30298" y="78338"/>
                    <a:pt x="29984" y="78443"/>
                    <a:pt x="29607" y="78589"/>
                  </a:cubicBezTo>
                  <a:cubicBezTo>
                    <a:pt x="29628" y="79070"/>
                    <a:pt x="29607" y="79573"/>
                    <a:pt x="29774" y="80054"/>
                  </a:cubicBezTo>
                  <a:cubicBezTo>
                    <a:pt x="29879" y="80347"/>
                    <a:pt x="29879" y="80661"/>
                    <a:pt x="29921" y="80954"/>
                  </a:cubicBezTo>
                  <a:cubicBezTo>
                    <a:pt x="30005" y="81372"/>
                    <a:pt x="30046" y="81811"/>
                    <a:pt x="30193" y="82230"/>
                  </a:cubicBezTo>
                  <a:cubicBezTo>
                    <a:pt x="30318" y="82627"/>
                    <a:pt x="30402" y="82983"/>
                    <a:pt x="30360" y="83402"/>
                  </a:cubicBezTo>
                  <a:cubicBezTo>
                    <a:pt x="30360" y="83485"/>
                    <a:pt x="30402" y="83590"/>
                    <a:pt x="30402" y="83716"/>
                  </a:cubicBezTo>
                  <a:lnTo>
                    <a:pt x="30737" y="83716"/>
                  </a:lnTo>
                  <a:cubicBezTo>
                    <a:pt x="31155" y="83716"/>
                    <a:pt x="31574" y="83716"/>
                    <a:pt x="31992" y="83695"/>
                  </a:cubicBezTo>
                  <a:cubicBezTo>
                    <a:pt x="32641" y="83653"/>
                    <a:pt x="33227" y="83820"/>
                    <a:pt x="33813" y="84008"/>
                  </a:cubicBezTo>
                  <a:cubicBezTo>
                    <a:pt x="33980" y="84071"/>
                    <a:pt x="34127" y="84176"/>
                    <a:pt x="34273" y="84239"/>
                  </a:cubicBezTo>
                  <a:cubicBezTo>
                    <a:pt x="34419" y="84322"/>
                    <a:pt x="34545" y="84427"/>
                    <a:pt x="34712" y="84490"/>
                  </a:cubicBezTo>
                  <a:cubicBezTo>
                    <a:pt x="34963" y="84552"/>
                    <a:pt x="35173" y="84720"/>
                    <a:pt x="35361" y="84908"/>
                  </a:cubicBezTo>
                  <a:cubicBezTo>
                    <a:pt x="35780" y="85327"/>
                    <a:pt x="35884" y="85808"/>
                    <a:pt x="35696" y="86331"/>
                  </a:cubicBezTo>
                  <a:cubicBezTo>
                    <a:pt x="35528" y="86812"/>
                    <a:pt x="35173" y="87042"/>
                    <a:pt x="34712" y="87042"/>
                  </a:cubicBezTo>
                  <a:cubicBezTo>
                    <a:pt x="33959" y="87063"/>
                    <a:pt x="33185" y="87063"/>
                    <a:pt x="32432" y="87042"/>
                  </a:cubicBezTo>
                  <a:cubicBezTo>
                    <a:pt x="32076" y="87042"/>
                    <a:pt x="31720" y="86896"/>
                    <a:pt x="31406" y="86708"/>
                  </a:cubicBezTo>
                  <a:cubicBezTo>
                    <a:pt x="30883" y="86394"/>
                    <a:pt x="30465" y="85912"/>
                    <a:pt x="30088" y="85473"/>
                  </a:cubicBezTo>
                  <a:cubicBezTo>
                    <a:pt x="29670" y="84971"/>
                    <a:pt x="29586" y="84343"/>
                    <a:pt x="29502" y="83716"/>
                  </a:cubicBezTo>
                  <a:lnTo>
                    <a:pt x="29502" y="83444"/>
                  </a:lnTo>
                  <a:cubicBezTo>
                    <a:pt x="29523" y="83130"/>
                    <a:pt x="29461" y="82837"/>
                    <a:pt x="29377" y="82544"/>
                  </a:cubicBezTo>
                  <a:cubicBezTo>
                    <a:pt x="29251" y="82042"/>
                    <a:pt x="29168" y="81560"/>
                    <a:pt x="29084" y="81037"/>
                  </a:cubicBezTo>
                  <a:cubicBezTo>
                    <a:pt x="29063" y="80891"/>
                    <a:pt x="29084" y="80765"/>
                    <a:pt x="29042" y="80640"/>
                  </a:cubicBezTo>
                  <a:cubicBezTo>
                    <a:pt x="28875" y="80033"/>
                    <a:pt x="28791" y="79468"/>
                    <a:pt x="28833" y="78840"/>
                  </a:cubicBezTo>
                  <a:cubicBezTo>
                    <a:pt x="28833" y="78798"/>
                    <a:pt x="28791" y="78757"/>
                    <a:pt x="28770" y="78736"/>
                  </a:cubicBezTo>
                  <a:cubicBezTo>
                    <a:pt x="28519" y="78673"/>
                    <a:pt x="28268" y="78757"/>
                    <a:pt x="28038" y="78840"/>
                  </a:cubicBezTo>
                  <a:cubicBezTo>
                    <a:pt x="27703" y="78966"/>
                    <a:pt x="27326" y="78987"/>
                    <a:pt x="26971" y="78966"/>
                  </a:cubicBezTo>
                  <a:cubicBezTo>
                    <a:pt x="26699" y="78966"/>
                    <a:pt x="26448" y="79008"/>
                    <a:pt x="26176" y="79070"/>
                  </a:cubicBezTo>
                  <a:cubicBezTo>
                    <a:pt x="25820" y="79154"/>
                    <a:pt x="25422" y="79154"/>
                    <a:pt x="25067" y="79175"/>
                  </a:cubicBezTo>
                  <a:lnTo>
                    <a:pt x="24481" y="79175"/>
                  </a:lnTo>
                  <a:cubicBezTo>
                    <a:pt x="24083" y="79175"/>
                    <a:pt x="23707" y="79196"/>
                    <a:pt x="23309" y="79322"/>
                  </a:cubicBezTo>
                  <a:cubicBezTo>
                    <a:pt x="22828" y="79510"/>
                    <a:pt x="22347" y="79405"/>
                    <a:pt x="21865" y="79301"/>
                  </a:cubicBezTo>
                  <a:cubicBezTo>
                    <a:pt x="21342" y="79196"/>
                    <a:pt x="20819" y="78987"/>
                    <a:pt x="20296" y="78840"/>
                  </a:cubicBezTo>
                  <a:cubicBezTo>
                    <a:pt x="19773" y="78673"/>
                    <a:pt x="19354" y="78338"/>
                    <a:pt x="18999" y="78003"/>
                  </a:cubicBezTo>
                  <a:cubicBezTo>
                    <a:pt x="18957" y="77962"/>
                    <a:pt x="18936" y="77941"/>
                    <a:pt x="18852" y="77899"/>
                  </a:cubicBezTo>
                  <a:cubicBezTo>
                    <a:pt x="18371" y="77962"/>
                    <a:pt x="17806" y="77857"/>
                    <a:pt x="17262" y="78003"/>
                  </a:cubicBezTo>
                  <a:cubicBezTo>
                    <a:pt x="17137" y="78024"/>
                    <a:pt x="17011" y="78024"/>
                    <a:pt x="16865" y="78024"/>
                  </a:cubicBezTo>
                  <a:cubicBezTo>
                    <a:pt x="16697" y="78024"/>
                    <a:pt x="16509" y="78024"/>
                    <a:pt x="16341" y="78213"/>
                  </a:cubicBezTo>
                  <a:cubicBezTo>
                    <a:pt x="16300" y="78254"/>
                    <a:pt x="16195" y="78275"/>
                    <a:pt x="16090" y="78317"/>
                  </a:cubicBezTo>
                  <a:cubicBezTo>
                    <a:pt x="15588" y="78317"/>
                    <a:pt x="15086" y="78359"/>
                    <a:pt x="14626" y="78234"/>
                  </a:cubicBezTo>
                  <a:cubicBezTo>
                    <a:pt x="14186" y="78129"/>
                    <a:pt x="13705" y="78150"/>
                    <a:pt x="13266" y="78254"/>
                  </a:cubicBezTo>
                  <a:cubicBezTo>
                    <a:pt x="12973" y="78317"/>
                    <a:pt x="12722" y="78275"/>
                    <a:pt x="12450" y="78129"/>
                  </a:cubicBezTo>
                  <a:cubicBezTo>
                    <a:pt x="12303" y="78045"/>
                    <a:pt x="12136" y="78024"/>
                    <a:pt x="11989" y="77920"/>
                  </a:cubicBezTo>
                  <a:cubicBezTo>
                    <a:pt x="11696" y="77752"/>
                    <a:pt x="11424" y="77606"/>
                    <a:pt x="11173" y="77418"/>
                  </a:cubicBezTo>
                  <a:cubicBezTo>
                    <a:pt x="10985" y="77313"/>
                    <a:pt x="10839" y="77166"/>
                    <a:pt x="10671" y="77020"/>
                  </a:cubicBezTo>
                  <a:cubicBezTo>
                    <a:pt x="10546" y="76894"/>
                    <a:pt x="10420" y="76769"/>
                    <a:pt x="10253" y="76643"/>
                  </a:cubicBezTo>
                  <a:lnTo>
                    <a:pt x="9897" y="76267"/>
                  </a:lnTo>
                  <a:cubicBezTo>
                    <a:pt x="9751" y="76141"/>
                    <a:pt x="9625" y="76037"/>
                    <a:pt x="9541" y="75911"/>
                  </a:cubicBezTo>
                  <a:cubicBezTo>
                    <a:pt x="9311" y="75513"/>
                    <a:pt x="9081" y="75137"/>
                    <a:pt x="8872" y="74718"/>
                  </a:cubicBezTo>
                  <a:cubicBezTo>
                    <a:pt x="8662" y="74342"/>
                    <a:pt x="8579" y="73923"/>
                    <a:pt x="8432" y="73526"/>
                  </a:cubicBezTo>
                  <a:cubicBezTo>
                    <a:pt x="8370" y="73400"/>
                    <a:pt x="8349" y="73254"/>
                    <a:pt x="8286" y="73149"/>
                  </a:cubicBezTo>
                  <a:cubicBezTo>
                    <a:pt x="8139" y="72898"/>
                    <a:pt x="8056" y="72605"/>
                    <a:pt x="8077" y="72291"/>
                  </a:cubicBezTo>
                  <a:cubicBezTo>
                    <a:pt x="8118" y="71998"/>
                    <a:pt x="7951" y="71747"/>
                    <a:pt x="7867" y="71475"/>
                  </a:cubicBezTo>
                  <a:cubicBezTo>
                    <a:pt x="7805" y="71266"/>
                    <a:pt x="7742" y="71036"/>
                    <a:pt x="7742" y="70827"/>
                  </a:cubicBezTo>
                  <a:cubicBezTo>
                    <a:pt x="7742" y="70701"/>
                    <a:pt x="7742" y="70575"/>
                    <a:pt x="7700" y="70429"/>
                  </a:cubicBezTo>
                  <a:cubicBezTo>
                    <a:pt x="7595" y="70199"/>
                    <a:pt x="7595" y="69969"/>
                    <a:pt x="7554" y="69697"/>
                  </a:cubicBezTo>
                  <a:cubicBezTo>
                    <a:pt x="7533" y="69425"/>
                    <a:pt x="7428" y="69111"/>
                    <a:pt x="7386" y="68818"/>
                  </a:cubicBezTo>
                  <a:cubicBezTo>
                    <a:pt x="7072" y="68651"/>
                    <a:pt x="7177" y="68379"/>
                    <a:pt x="7177" y="68107"/>
                  </a:cubicBezTo>
                  <a:cubicBezTo>
                    <a:pt x="7135" y="67081"/>
                    <a:pt x="7135" y="66077"/>
                    <a:pt x="7135" y="65031"/>
                  </a:cubicBezTo>
                  <a:cubicBezTo>
                    <a:pt x="7135" y="64842"/>
                    <a:pt x="7135" y="64675"/>
                    <a:pt x="7177" y="64529"/>
                  </a:cubicBezTo>
                  <a:cubicBezTo>
                    <a:pt x="7240" y="64047"/>
                    <a:pt x="7302" y="63587"/>
                    <a:pt x="7302" y="63106"/>
                  </a:cubicBezTo>
                  <a:cubicBezTo>
                    <a:pt x="7302" y="62959"/>
                    <a:pt x="7344" y="62771"/>
                    <a:pt x="7428" y="62625"/>
                  </a:cubicBezTo>
                  <a:cubicBezTo>
                    <a:pt x="7554" y="62269"/>
                    <a:pt x="7721" y="61955"/>
                    <a:pt x="7846" y="61620"/>
                  </a:cubicBezTo>
                  <a:cubicBezTo>
                    <a:pt x="7930" y="61411"/>
                    <a:pt x="8056" y="61202"/>
                    <a:pt x="8244" y="61076"/>
                  </a:cubicBezTo>
                  <a:cubicBezTo>
                    <a:pt x="8432" y="60972"/>
                    <a:pt x="8537" y="60783"/>
                    <a:pt x="8642" y="60595"/>
                  </a:cubicBezTo>
                  <a:cubicBezTo>
                    <a:pt x="9102" y="59842"/>
                    <a:pt x="9688" y="59193"/>
                    <a:pt x="10441" y="58670"/>
                  </a:cubicBezTo>
                  <a:cubicBezTo>
                    <a:pt x="11362" y="58021"/>
                    <a:pt x="12345" y="58021"/>
                    <a:pt x="13370" y="58272"/>
                  </a:cubicBezTo>
                  <a:cubicBezTo>
                    <a:pt x="13600" y="58335"/>
                    <a:pt x="13831" y="58398"/>
                    <a:pt x="14082" y="58440"/>
                  </a:cubicBezTo>
                  <a:cubicBezTo>
                    <a:pt x="14563" y="58503"/>
                    <a:pt x="15044" y="58649"/>
                    <a:pt x="15484" y="58858"/>
                  </a:cubicBezTo>
                  <a:cubicBezTo>
                    <a:pt x="15588" y="58879"/>
                    <a:pt x="15777" y="58963"/>
                    <a:pt x="16090" y="58900"/>
                  </a:cubicBezTo>
                  <a:close/>
                  <a:moveTo>
                    <a:pt x="89218" y="86205"/>
                  </a:moveTo>
                  <a:cubicBezTo>
                    <a:pt x="89239" y="86080"/>
                    <a:pt x="89260" y="85996"/>
                    <a:pt x="89260" y="85892"/>
                  </a:cubicBezTo>
                  <a:cubicBezTo>
                    <a:pt x="89302" y="84155"/>
                    <a:pt x="89302" y="82439"/>
                    <a:pt x="89302" y="80723"/>
                  </a:cubicBezTo>
                  <a:cubicBezTo>
                    <a:pt x="89302" y="80619"/>
                    <a:pt x="89302" y="80472"/>
                    <a:pt x="89239" y="80368"/>
                  </a:cubicBezTo>
                  <a:cubicBezTo>
                    <a:pt x="89114" y="80159"/>
                    <a:pt x="89135" y="79928"/>
                    <a:pt x="89135" y="79719"/>
                  </a:cubicBezTo>
                  <a:cubicBezTo>
                    <a:pt x="89114" y="79154"/>
                    <a:pt x="89135" y="78568"/>
                    <a:pt x="89093" y="78024"/>
                  </a:cubicBezTo>
                  <a:cubicBezTo>
                    <a:pt x="89030" y="77543"/>
                    <a:pt x="88988" y="77083"/>
                    <a:pt x="89009" y="76601"/>
                  </a:cubicBezTo>
                  <a:cubicBezTo>
                    <a:pt x="89009" y="76246"/>
                    <a:pt x="89009" y="75911"/>
                    <a:pt x="88905" y="75534"/>
                  </a:cubicBezTo>
                  <a:cubicBezTo>
                    <a:pt x="88842" y="75346"/>
                    <a:pt x="88842" y="75179"/>
                    <a:pt x="88842" y="74969"/>
                  </a:cubicBezTo>
                  <a:cubicBezTo>
                    <a:pt x="88884" y="74593"/>
                    <a:pt x="88800" y="74258"/>
                    <a:pt x="88716" y="73881"/>
                  </a:cubicBezTo>
                  <a:cubicBezTo>
                    <a:pt x="88591" y="73296"/>
                    <a:pt x="88486" y="72689"/>
                    <a:pt x="88381" y="72103"/>
                  </a:cubicBezTo>
                  <a:cubicBezTo>
                    <a:pt x="88361" y="71956"/>
                    <a:pt x="88361" y="71789"/>
                    <a:pt x="88319" y="71664"/>
                  </a:cubicBezTo>
                  <a:cubicBezTo>
                    <a:pt x="88214" y="71203"/>
                    <a:pt x="88068" y="70722"/>
                    <a:pt x="88193" y="70220"/>
                  </a:cubicBezTo>
                  <a:cubicBezTo>
                    <a:pt x="88214" y="70094"/>
                    <a:pt x="88172" y="69969"/>
                    <a:pt x="88151" y="69843"/>
                  </a:cubicBezTo>
                  <a:cubicBezTo>
                    <a:pt x="87837" y="68190"/>
                    <a:pt x="87356" y="66600"/>
                    <a:pt x="86791" y="65031"/>
                  </a:cubicBezTo>
                  <a:cubicBezTo>
                    <a:pt x="86394" y="64005"/>
                    <a:pt x="85954" y="62980"/>
                    <a:pt x="85473" y="61976"/>
                  </a:cubicBezTo>
                  <a:cubicBezTo>
                    <a:pt x="84971" y="60909"/>
                    <a:pt x="84427" y="59884"/>
                    <a:pt x="83820" y="58879"/>
                  </a:cubicBezTo>
                  <a:cubicBezTo>
                    <a:pt x="83276" y="57938"/>
                    <a:pt x="82627" y="57017"/>
                    <a:pt x="81895" y="56201"/>
                  </a:cubicBezTo>
                  <a:cubicBezTo>
                    <a:pt x="81163" y="55364"/>
                    <a:pt x="80347" y="54632"/>
                    <a:pt x="79468" y="54004"/>
                  </a:cubicBezTo>
                  <a:cubicBezTo>
                    <a:pt x="78798" y="53565"/>
                    <a:pt x="78066" y="53167"/>
                    <a:pt x="77292" y="53021"/>
                  </a:cubicBezTo>
                  <a:cubicBezTo>
                    <a:pt x="75744" y="52728"/>
                    <a:pt x="74342" y="53000"/>
                    <a:pt x="73233" y="54213"/>
                  </a:cubicBezTo>
                  <a:cubicBezTo>
                    <a:pt x="73128" y="54360"/>
                    <a:pt x="73003" y="54485"/>
                    <a:pt x="72898" y="54611"/>
                  </a:cubicBezTo>
                  <a:cubicBezTo>
                    <a:pt x="72354" y="55301"/>
                    <a:pt x="71894" y="56054"/>
                    <a:pt x="71475" y="56808"/>
                  </a:cubicBezTo>
                  <a:cubicBezTo>
                    <a:pt x="71412" y="56975"/>
                    <a:pt x="71329" y="57101"/>
                    <a:pt x="71224" y="57247"/>
                  </a:cubicBezTo>
                  <a:cubicBezTo>
                    <a:pt x="71119" y="57456"/>
                    <a:pt x="70994" y="57645"/>
                    <a:pt x="70910" y="57854"/>
                  </a:cubicBezTo>
                  <a:cubicBezTo>
                    <a:pt x="70743" y="58168"/>
                    <a:pt x="70617" y="58482"/>
                    <a:pt x="70492" y="58795"/>
                  </a:cubicBezTo>
                  <a:cubicBezTo>
                    <a:pt x="70303" y="59193"/>
                    <a:pt x="70157" y="59591"/>
                    <a:pt x="70094" y="60030"/>
                  </a:cubicBezTo>
                  <a:cubicBezTo>
                    <a:pt x="69990" y="60741"/>
                    <a:pt x="69843" y="61432"/>
                    <a:pt x="69529" y="62101"/>
                  </a:cubicBezTo>
                  <a:cubicBezTo>
                    <a:pt x="69383" y="62353"/>
                    <a:pt x="69320" y="62666"/>
                    <a:pt x="69257" y="62959"/>
                  </a:cubicBezTo>
                  <a:cubicBezTo>
                    <a:pt x="69111" y="63775"/>
                    <a:pt x="68964" y="64591"/>
                    <a:pt x="68818" y="65407"/>
                  </a:cubicBezTo>
                  <a:cubicBezTo>
                    <a:pt x="68734" y="65868"/>
                    <a:pt x="68692" y="66307"/>
                    <a:pt x="68713" y="66767"/>
                  </a:cubicBezTo>
                  <a:cubicBezTo>
                    <a:pt x="68734" y="67249"/>
                    <a:pt x="68692" y="67688"/>
                    <a:pt x="68525" y="68107"/>
                  </a:cubicBezTo>
                  <a:cubicBezTo>
                    <a:pt x="68420" y="68420"/>
                    <a:pt x="68399" y="68734"/>
                    <a:pt x="68399" y="69048"/>
                  </a:cubicBezTo>
                  <a:cubicBezTo>
                    <a:pt x="68399" y="69278"/>
                    <a:pt x="68337" y="69487"/>
                    <a:pt x="68295" y="69739"/>
                  </a:cubicBezTo>
                  <a:cubicBezTo>
                    <a:pt x="68211" y="70178"/>
                    <a:pt x="68106" y="70617"/>
                    <a:pt x="68023" y="71057"/>
                  </a:cubicBezTo>
                  <a:cubicBezTo>
                    <a:pt x="67897" y="71768"/>
                    <a:pt x="67918" y="72500"/>
                    <a:pt x="67918" y="73212"/>
                  </a:cubicBezTo>
                  <a:cubicBezTo>
                    <a:pt x="67918" y="73526"/>
                    <a:pt x="67918" y="73860"/>
                    <a:pt x="67876" y="74174"/>
                  </a:cubicBezTo>
                  <a:cubicBezTo>
                    <a:pt x="67709" y="75032"/>
                    <a:pt x="67772" y="75932"/>
                    <a:pt x="67814" y="76790"/>
                  </a:cubicBezTo>
                  <a:cubicBezTo>
                    <a:pt x="67855" y="77438"/>
                    <a:pt x="67897" y="78129"/>
                    <a:pt x="67772" y="78778"/>
                  </a:cubicBezTo>
                  <a:cubicBezTo>
                    <a:pt x="67562" y="79886"/>
                    <a:pt x="67751" y="80975"/>
                    <a:pt x="67814" y="82042"/>
                  </a:cubicBezTo>
                  <a:cubicBezTo>
                    <a:pt x="67814" y="82083"/>
                    <a:pt x="67814" y="82125"/>
                    <a:pt x="67855" y="82146"/>
                  </a:cubicBezTo>
                  <a:cubicBezTo>
                    <a:pt x="68002" y="82439"/>
                    <a:pt x="67981" y="82732"/>
                    <a:pt x="67981" y="83046"/>
                  </a:cubicBezTo>
                  <a:cubicBezTo>
                    <a:pt x="67981" y="83381"/>
                    <a:pt x="68002" y="83716"/>
                    <a:pt x="67981" y="84071"/>
                  </a:cubicBezTo>
                  <a:cubicBezTo>
                    <a:pt x="67960" y="84490"/>
                    <a:pt x="68106" y="84845"/>
                    <a:pt x="68232" y="85222"/>
                  </a:cubicBezTo>
                  <a:cubicBezTo>
                    <a:pt x="68316" y="85452"/>
                    <a:pt x="68504" y="85640"/>
                    <a:pt x="68713" y="85787"/>
                  </a:cubicBezTo>
                  <a:cubicBezTo>
                    <a:pt x="69069" y="86059"/>
                    <a:pt x="69446" y="86310"/>
                    <a:pt x="69969" y="86226"/>
                  </a:cubicBezTo>
                  <a:cubicBezTo>
                    <a:pt x="70052" y="86205"/>
                    <a:pt x="70157" y="86268"/>
                    <a:pt x="70262" y="86268"/>
                  </a:cubicBezTo>
                  <a:cubicBezTo>
                    <a:pt x="70492" y="86289"/>
                    <a:pt x="70743" y="86310"/>
                    <a:pt x="70994" y="86310"/>
                  </a:cubicBezTo>
                  <a:cubicBezTo>
                    <a:pt x="71329" y="86310"/>
                    <a:pt x="71664" y="86289"/>
                    <a:pt x="71998" y="86289"/>
                  </a:cubicBezTo>
                  <a:cubicBezTo>
                    <a:pt x="72187" y="86289"/>
                    <a:pt x="72396" y="86289"/>
                    <a:pt x="72563" y="86331"/>
                  </a:cubicBezTo>
                  <a:cubicBezTo>
                    <a:pt x="72814" y="86415"/>
                    <a:pt x="73086" y="86415"/>
                    <a:pt x="73337" y="86415"/>
                  </a:cubicBezTo>
                  <a:lnTo>
                    <a:pt x="77166" y="86415"/>
                  </a:lnTo>
                  <a:cubicBezTo>
                    <a:pt x="77376" y="86415"/>
                    <a:pt x="77585" y="86436"/>
                    <a:pt x="77794" y="86477"/>
                  </a:cubicBezTo>
                  <a:cubicBezTo>
                    <a:pt x="78108" y="86519"/>
                    <a:pt x="78422" y="86519"/>
                    <a:pt x="78736" y="86394"/>
                  </a:cubicBezTo>
                  <a:cubicBezTo>
                    <a:pt x="78903" y="86331"/>
                    <a:pt x="79091" y="86310"/>
                    <a:pt x="79280" y="86310"/>
                  </a:cubicBezTo>
                  <a:lnTo>
                    <a:pt x="81037" y="86310"/>
                  </a:lnTo>
                  <a:cubicBezTo>
                    <a:pt x="81184" y="86310"/>
                    <a:pt x="81372" y="86289"/>
                    <a:pt x="81519" y="86268"/>
                  </a:cubicBezTo>
                  <a:cubicBezTo>
                    <a:pt x="81770" y="86226"/>
                    <a:pt x="81979" y="86185"/>
                    <a:pt x="82209" y="86185"/>
                  </a:cubicBezTo>
                  <a:lnTo>
                    <a:pt x="84239" y="86185"/>
                  </a:lnTo>
                  <a:cubicBezTo>
                    <a:pt x="84552" y="86185"/>
                    <a:pt x="84845" y="86205"/>
                    <a:pt x="85138" y="86059"/>
                  </a:cubicBezTo>
                  <a:cubicBezTo>
                    <a:pt x="85243" y="85996"/>
                    <a:pt x="85389" y="85996"/>
                    <a:pt x="85536" y="85996"/>
                  </a:cubicBezTo>
                  <a:lnTo>
                    <a:pt x="87900" y="85996"/>
                  </a:lnTo>
                  <a:cubicBezTo>
                    <a:pt x="88068" y="85996"/>
                    <a:pt x="88214" y="85996"/>
                    <a:pt x="88361" y="86080"/>
                  </a:cubicBezTo>
                  <a:cubicBezTo>
                    <a:pt x="88633" y="86268"/>
                    <a:pt x="88905" y="86268"/>
                    <a:pt x="89218" y="86205"/>
                  </a:cubicBezTo>
                  <a:close/>
                  <a:moveTo>
                    <a:pt x="6926" y="25799"/>
                  </a:moveTo>
                  <a:cubicBezTo>
                    <a:pt x="7114" y="25820"/>
                    <a:pt x="7282" y="25820"/>
                    <a:pt x="7407" y="25841"/>
                  </a:cubicBezTo>
                  <a:cubicBezTo>
                    <a:pt x="7637" y="25883"/>
                    <a:pt x="7826" y="26029"/>
                    <a:pt x="7930" y="26238"/>
                  </a:cubicBezTo>
                  <a:cubicBezTo>
                    <a:pt x="8139" y="26636"/>
                    <a:pt x="7930" y="27013"/>
                    <a:pt x="7491" y="27054"/>
                  </a:cubicBezTo>
                  <a:cubicBezTo>
                    <a:pt x="7219" y="27075"/>
                    <a:pt x="6989" y="26992"/>
                    <a:pt x="6779" y="26866"/>
                  </a:cubicBezTo>
                  <a:cubicBezTo>
                    <a:pt x="6486" y="26678"/>
                    <a:pt x="6173" y="26657"/>
                    <a:pt x="5859" y="26782"/>
                  </a:cubicBezTo>
                  <a:cubicBezTo>
                    <a:pt x="5608" y="26866"/>
                    <a:pt x="5357" y="26971"/>
                    <a:pt x="5105" y="27054"/>
                  </a:cubicBezTo>
                  <a:cubicBezTo>
                    <a:pt x="4478" y="27222"/>
                    <a:pt x="4185" y="27703"/>
                    <a:pt x="4101" y="28310"/>
                  </a:cubicBezTo>
                  <a:cubicBezTo>
                    <a:pt x="4059" y="28791"/>
                    <a:pt x="4059" y="29314"/>
                    <a:pt x="4101" y="29837"/>
                  </a:cubicBezTo>
                  <a:cubicBezTo>
                    <a:pt x="4143" y="30256"/>
                    <a:pt x="4269" y="30653"/>
                    <a:pt x="4687" y="30883"/>
                  </a:cubicBezTo>
                  <a:cubicBezTo>
                    <a:pt x="4875" y="30988"/>
                    <a:pt x="5001" y="31155"/>
                    <a:pt x="5126" y="31302"/>
                  </a:cubicBezTo>
                  <a:cubicBezTo>
                    <a:pt x="5315" y="31553"/>
                    <a:pt x="5294" y="31867"/>
                    <a:pt x="5105" y="32034"/>
                  </a:cubicBezTo>
                  <a:cubicBezTo>
                    <a:pt x="4917" y="32223"/>
                    <a:pt x="4603" y="32243"/>
                    <a:pt x="4373" y="32076"/>
                  </a:cubicBezTo>
                  <a:lnTo>
                    <a:pt x="4143" y="31825"/>
                  </a:lnTo>
                  <a:cubicBezTo>
                    <a:pt x="4059" y="31720"/>
                    <a:pt x="3976" y="31616"/>
                    <a:pt x="3934" y="31511"/>
                  </a:cubicBezTo>
                  <a:cubicBezTo>
                    <a:pt x="3829" y="31511"/>
                    <a:pt x="3745" y="31490"/>
                    <a:pt x="3662" y="31490"/>
                  </a:cubicBezTo>
                  <a:cubicBezTo>
                    <a:pt x="2992" y="31511"/>
                    <a:pt x="2532" y="31950"/>
                    <a:pt x="2511" y="32641"/>
                  </a:cubicBezTo>
                  <a:lnTo>
                    <a:pt x="2511" y="33415"/>
                  </a:lnTo>
                  <a:cubicBezTo>
                    <a:pt x="2532" y="34210"/>
                    <a:pt x="3034" y="34775"/>
                    <a:pt x="3515" y="35361"/>
                  </a:cubicBezTo>
                  <a:cubicBezTo>
                    <a:pt x="3641" y="35508"/>
                    <a:pt x="3829" y="35612"/>
                    <a:pt x="3934" y="35800"/>
                  </a:cubicBezTo>
                  <a:cubicBezTo>
                    <a:pt x="4059" y="36010"/>
                    <a:pt x="4248" y="36114"/>
                    <a:pt x="4499" y="36135"/>
                  </a:cubicBezTo>
                  <a:cubicBezTo>
                    <a:pt x="4603" y="36135"/>
                    <a:pt x="4729" y="36135"/>
                    <a:pt x="4833" y="36177"/>
                  </a:cubicBezTo>
                  <a:cubicBezTo>
                    <a:pt x="5001" y="36198"/>
                    <a:pt x="5126" y="36240"/>
                    <a:pt x="5210" y="36428"/>
                  </a:cubicBezTo>
                  <a:cubicBezTo>
                    <a:pt x="5105" y="36512"/>
                    <a:pt x="4980" y="36554"/>
                    <a:pt x="4896" y="36637"/>
                  </a:cubicBezTo>
                  <a:cubicBezTo>
                    <a:pt x="4687" y="36826"/>
                    <a:pt x="4415" y="36868"/>
                    <a:pt x="4164" y="36847"/>
                  </a:cubicBezTo>
                  <a:cubicBezTo>
                    <a:pt x="3997" y="36826"/>
                    <a:pt x="3850" y="36868"/>
                    <a:pt x="3725" y="36826"/>
                  </a:cubicBezTo>
                  <a:cubicBezTo>
                    <a:pt x="3432" y="36700"/>
                    <a:pt x="3201" y="36805"/>
                    <a:pt x="2992" y="36951"/>
                  </a:cubicBezTo>
                  <a:cubicBezTo>
                    <a:pt x="2595" y="37265"/>
                    <a:pt x="2176" y="37579"/>
                    <a:pt x="1841" y="37956"/>
                  </a:cubicBezTo>
                  <a:cubicBezTo>
                    <a:pt x="1569" y="38207"/>
                    <a:pt x="1360" y="38541"/>
                    <a:pt x="1214" y="38897"/>
                  </a:cubicBezTo>
                  <a:cubicBezTo>
                    <a:pt x="921" y="39650"/>
                    <a:pt x="795" y="40425"/>
                    <a:pt x="900" y="41241"/>
                  </a:cubicBezTo>
                  <a:cubicBezTo>
                    <a:pt x="921" y="41450"/>
                    <a:pt x="963" y="41659"/>
                    <a:pt x="1046" y="41847"/>
                  </a:cubicBezTo>
                  <a:cubicBezTo>
                    <a:pt x="1360" y="42559"/>
                    <a:pt x="1800" y="43145"/>
                    <a:pt x="2406" y="43647"/>
                  </a:cubicBezTo>
                  <a:cubicBezTo>
                    <a:pt x="2720" y="43919"/>
                    <a:pt x="3034" y="44065"/>
                    <a:pt x="3453" y="44044"/>
                  </a:cubicBezTo>
                  <a:cubicBezTo>
                    <a:pt x="3745" y="44023"/>
                    <a:pt x="4038" y="44044"/>
                    <a:pt x="4289" y="43940"/>
                  </a:cubicBezTo>
                  <a:cubicBezTo>
                    <a:pt x="4373" y="43919"/>
                    <a:pt x="4499" y="43919"/>
                    <a:pt x="4561" y="43961"/>
                  </a:cubicBezTo>
                  <a:cubicBezTo>
                    <a:pt x="4666" y="44065"/>
                    <a:pt x="4582" y="44170"/>
                    <a:pt x="4520" y="44275"/>
                  </a:cubicBezTo>
                  <a:cubicBezTo>
                    <a:pt x="4457" y="44442"/>
                    <a:pt x="4310" y="44547"/>
                    <a:pt x="4269" y="44693"/>
                  </a:cubicBezTo>
                  <a:cubicBezTo>
                    <a:pt x="4143" y="45132"/>
                    <a:pt x="4038" y="45593"/>
                    <a:pt x="3955" y="46032"/>
                  </a:cubicBezTo>
                  <a:cubicBezTo>
                    <a:pt x="3829" y="46995"/>
                    <a:pt x="3829" y="47957"/>
                    <a:pt x="3787" y="48940"/>
                  </a:cubicBezTo>
                  <a:cubicBezTo>
                    <a:pt x="3766" y="49736"/>
                    <a:pt x="4101" y="50363"/>
                    <a:pt x="4520" y="50970"/>
                  </a:cubicBezTo>
                  <a:cubicBezTo>
                    <a:pt x="4582" y="51054"/>
                    <a:pt x="4687" y="51137"/>
                    <a:pt x="4792" y="51179"/>
                  </a:cubicBezTo>
                  <a:cubicBezTo>
                    <a:pt x="5210" y="51389"/>
                    <a:pt x="5649" y="51577"/>
                    <a:pt x="6152" y="51577"/>
                  </a:cubicBezTo>
                  <a:cubicBezTo>
                    <a:pt x="6717" y="51598"/>
                    <a:pt x="7072" y="51284"/>
                    <a:pt x="7302" y="50845"/>
                  </a:cubicBezTo>
                  <a:cubicBezTo>
                    <a:pt x="7344" y="50761"/>
                    <a:pt x="7344" y="50656"/>
                    <a:pt x="7407" y="50573"/>
                  </a:cubicBezTo>
                  <a:cubicBezTo>
                    <a:pt x="7512" y="50342"/>
                    <a:pt x="7700" y="50238"/>
                    <a:pt x="7951" y="50259"/>
                  </a:cubicBezTo>
                  <a:cubicBezTo>
                    <a:pt x="8181" y="50301"/>
                    <a:pt x="8370" y="50426"/>
                    <a:pt x="8390" y="50677"/>
                  </a:cubicBezTo>
                  <a:cubicBezTo>
                    <a:pt x="8453" y="51200"/>
                    <a:pt x="8704" y="51661"/>
                    <a:pt x="8955" y="52121"/>
                  </a:cubicBezTo>
                  <a:cubicBezTo>
                    <a:pt x="9102" y="52414"/>
                    <a:pt x="9332" y="52623"/>
                    <a:pt x="9604" y="52832"/>
                  </a:cubicBezTo>
                  <a:cubicBezTo>
                    <a:pt x="9688" y="52916"/>
                    <a:pt x="9813" y="52937"/>
                    <a:pt x="9918" y="52958"/>
                  </a:cubicBezTo>
                  <a:cubicBezTo>
                    <a:pt x="10169" y="52979"/>
                    <a:pt x="10441" y="52979"/>
                    <a:pt x="10692" y="52958"/>
                  </a:cubicBezTo>
                  <a:cubicBezTo>
                    <a:pt x="10818" y="52937"/>
                    <a:pt x="10985" y="52853"/>
                    <a:pt x="11090" y="52749"/>
                  </a:cubicBezTo>
                  <a:cubicBezTo>
                    <a:pt x="11236" y="52560"/>
                    <a:pt x="11403" y="52351"/>
                    <a:pt x="11529" y="52142"/>
                  </a:cubicBezTo>
                  <a:cubicBezTo>
                    <a:pt x="11634" y="51974"/>
                    <a:pt x="11738" y="51786"/>
                    <a:pt x="11822" y="51598"/>
                  </a:cubicBezTo>
                  <a:cubicBezTo>
                    <a:pt x="12115" y="51054"/>
                    <a:pt x="12638" y="50970"/>
                    <a:pt x="13077" y="51200"/>
                  </a:cubicBezTo>
                  <a:cubicBezTo>
                    <a:pt x="13266" y="51305"/>
                    <a:pt x="13412" y="51409"/>
                    <a:pt x="13600" y="51556"/>
                  </a:cubicBezTo>
                  <a:cubicBezTo>
                    <a:pt x="13956" y="51828"/>
                    <a:pt x="14354" y="52037"/>
                    <a:pt x="14835" y="52100"/>
                  </a:cubicBezTo>
                  <a:cubicBezTo>
                    <a:pt x="14961" y="52121"/>
                    <a:pt x="15107" y="52121"/>
                    <a:pt x="15191" y="52037"/>
                  </a:cubicBezTo>
                  <a:cubicBezTo>
                    <a:pt x="15588" y="51702"/>
                    <a:pt x="15923" y="51347"/>
                    <a:pt x="16153" y="50845"/>
                  </a:cubicBezTo>
                  <a:cubicBezTo>
                    <a:pt x="15735" y="50656"/>
                    <a:pt x="15358" y="50468"/>
                    <a:pt x="14940" y="50321"/>
                  </a:cubicBezTo>
                  <a:cubicBezTo>
                    <a:pt x="14626" y="50217"/>
                    <a:pt x="14333" y="50091"/>
                    <a:pt x="14249" y="49715"/>
                  </a:cubicBezTo>
                  <a:cubicBezTo>
                    <a:pt x="14228" y="49631"/>
                    <a:pt x="14144" y="49568"/>
                    <a:pt x="14082" y="49505"/>
                  </a:cubicBezTo>
                  <a:cubicBezTo>
                    <a:pt x="13768" y="49171"/>
                    <a:pt x="13768" y="49171"/>
                    <a:pt x="13621" y="48773"/>
                  </a:cubicBezTo>
                  <a:cubicBezTo>
                    <a:pt x="13412" y="48815"/>
                    <a:pt x="13203" y="48815"/>
                    <a:pt x="13036" y="48878"/>
                  </a:cubicBezTo>
                  <a:cubicBezTo>
                    <a:pt x="12429" y="49087"/>
                    <a:pt x="11822" y="49066"/>
                    <a:pt x="11215" y="48961"/>
                  </a:cubicBezTo>
                  <a:cubicBezTo>
                    <a:pt x="10901" y="48899"/>
                    <a:pt x="10587" y="48836"/>
                    <a:pt x="10274" y="48773"/>
                  </a:cubicBezTo>
                  <a:cubicBezTo>
                    <a:pt x="10043" y="48752"/>
                    <a:pt x="9813" y="48648"/>
                    <a:pt x="9625" y="48459"/>
                  </a:cubicBezTo>
                  <a:cubicBezTo>
                    <a:pt x="9479" y="48334"/>
                    <a:pt x="9311" y="48208"/>
                    <a:pt x="9144" y="48041"/>
                  </a:cubicBezTo>
                  <a:cubicBezTo>
                    <a:pt x="8914" y="47811"/>
                    <a:pt x="8683" y="47539"/>
                    <a:pt x="8474" y="47288"/>
                  </a:cubicBezTo>
                  <a:cubicBezTo>
                    <a:pt x="8286" y="47057"/>
                    <a:pt x="8202" y="46785"/>
                    <a:pt x="8202" y="46492"/>
                  </a:cubicBezTo>
                  <a:cubicBezTo>
                    <a:pt x="8244" y="46262"/>
                    <a:pt x="8244" y="46011"/>
                    <a:pt x="8202" y="45760"/>
                  </a:cubicBezTo>
                  <a:cubicBezTo>
                    <a:pt x="8181" y="45321"/>
                    <a:pt x="8286" y="44902"/>
                    <a:pt x="8558" y="44547"/>
                  </a:cubicBezTo>
                  <a:cubicBezTo>
                    <a:pt x="8725" y="44275"/>
                    <a:pt x="8893" y="44044"/>
                    <a:pt x="9186" y="43919"/>
                  </a:cubicBezTo>
                  <a:cubicBezTo>
                    <a:pt x="9332" y="43835"/>
                    <a:pt x="9479" y="43730"/>
                    <a:pt x="9520" y="43542"/>
                  </a:cubicBezTo>
                  <a:cubicBezTo>
                    <a:pt x="9437" y="43396"/>
                    <a:pt x="9395" y="43228"/>
                    <a:pt x="9311" y="43082"/>
                  </a:cubicBezTo>
                  <a:cubicBezTo>
                    <a:pt x="9227" y="42914"/>
                    <a:pt x="9269" y="42726"/>
                    <a:pt x="9374" y="42580"/>
                  </a:cubicBezTo>
                  <a:cubicBezTo>
                    <a:pt x="9667" y="42182"/>
                    <a:pt x="9751" y="41680"/>
                    <a:pt x="9834" y="41199"/>
                  </a:cubicBezTo>
                  <a:cubicBezTo>
                    <a:pt x="9897" y="40801"/>
                    <a:pt x="10127" y="40487"/>
                    <a:pt x="10315" y="40173"/>
                  </a:cubicBezTo>
                  <a:cubicBezTo>
                    <a:pt x="10357" y="40069"/>
                    <a:pt x="10483" y="40048"/>
                    <a:pt x="10629" y="40069"/>
                  </a:cubicBezTo>
                  <a:cubicBezTo>
                    <a:pt x="10755" y="40090"/>
                    <a:pt x="10880" y="40132"/>
                    <a:pt x="10943" y="40278"/>
                  </a:cubicBezTo>
                  <a:cubicBezTo>
                    <a:pt x="10901" y="40299"/>
                    <a:pt x="10880" y="40362"/>
                    <a:pt x="10818" y="40383"/>
                  </a:cubicBezTo>
                  <a:cubicBezTo>
                    <a:pt x="10546" y="40529"/>
                    <a:pt x="10462" y="40822"/>
                    <a:pt x="10483" y="41115"/>
                  </a:cubicBezTo>
                  <a:cubicBezTo>
                    <a:pt x="10504" y="41366"/>
                    <a:pt x="10462" y="41638"/>
                    <a:pt x="10441" y="41889"/>
                  </a:cubicBezTo>
                  <a:cubicBezTo>
                    <a:pt x="10357" y="42350"/>
                    <a:pt x="10378" y="42601"/>
                    <a:pt x="10525" y="43019"/>
                  </a:cubicBezTo>
                  <a:cubicBezTo>
                    <a:pt x="10755" y="43103"/>
                    <a:pt x="11048" y="43040"/>
                    <a:pt x="11299" y="43040"/>
                  </a:cubicBezTo>
                  <a:cubicBezTo>
                    <a:pt x="11780" y="43082"/>
                    <a:pt x="12240" y="43082"/>
                    <a:pt x="12659" y="42789"/>
                  </a:cubicBezTo>
                  <a:cubicBezTo>
                    <a:pt x="12743" y="42726"/>
                    <a:pt x="12868" y="42684"/>
                    <a:pt x="12973" y="42684"/>
                  </a:cubicBezTo>
                  <a:cubicBezTo>
                    <a:pt x="13538" y="42580"/>
                    <a:pt x="13956" y="42203"/>
                    <a:pt x="14375" y="41889"/>
                  </a:cubicBezTo>
                  <a:cubicBezTo>
                    <a:pt x="14605" y="41743"/>
                    <a:pt x="14668" y="41513"/>
                    <a:pt x="14647" y="41241"/>
                  </a:cubicBezTo>
                  <a:cubicBezTo>
                    <a:pt x="14626" y="41031"/>
                    <a:pt x="14521" y="40927"/>
                    <a:pt x="14312" y="40843"/>
                  </a:cubicBezTo>
                  <a:cubicBezTo>
                    <a:pt x="14228" y="40822"/>
                    <a:pt x="14144" y="40822"/>
                    <a:pt x="14103" y="40801"/>
                  </a:cubicBezTo>
                  <a:cubicBezTo>
                    <a:pt x="13935" y="40717"/>
                    <a:pt x="13831" y="40529"/>
                    <a:pt x="13852" y="40383"/>
                  </a:cubicBezTo>
                  <a:cubicBezTo>
                    <a:pt x="13893" y="40215"/>
                    <a:pt x="14019" y="40048"/>
                    <a:pt x="14165" y="40006"/>
                  </a:cubicBezTo>
                  <a:cubicBezTo>
                    <a:pt x="14333" y="39985"/>
                    <a:pt x="14479" y="40006"/>
                    <a:pt x="14626" y="39985"/>
                  </a:cubicBezTo>
                  <a:cubicBezTo>
                    <a:pt x="14835" y="39943"/>
                    <a:pt x="15086" y="39943"/>
                    <a:pt x="15274" y="39797"/>
                  </a:cubicBezTo>
                  <a:cubicBezTo>
                    <a:pt x="15588" y="39629"/>
                    <a:pt x="15839" y="39378"/>
                    <a:pt x="16111" y="39127"/>
                  </a:cubicBezTo>
                  <a:cubicBezTo>
                    <a:pt x="16634" y="38604"/>
                    <a:pt x="16634" y="37956"/>
                    <a:pt x="16509" y="37265"/>
                  </a:cubicBezTo>
                  <a:cubicBezTo>
                    <a:pt x="16509" y="37223"/>
                    <a:pt x="16446" y="37181"/>
                    <a:pt x="16404" y="37119"/>
                  </a:cubicBezTo>
                  <a:cubicBezTo>
                    <a:pt x="16321" y="37119"/>
                    <a:pt x="16216" y="37077"/>
                    <a:pt x="16132" y="37077"/>
                  </a:cubicBezTo>
                  <a:cubicBezTo>
                    <a:pt x="15735" y="37119"/>
                    <a:pt x="15505" y="36847"/>
                    <a:pt x="15295" y="36554"/>
                  </a:cubicBezTo>
                  <a:cubicBezTo>
                    <a:pt x="15044" y="36198"/>
                    <a:pt x="15253" y="35759"/>
                    <a:pt x="15693" y="35696"/>
                  </a:cubicBezTo>
                  <a:cubicBezTo>
                    <a:pt x="16111" y="35654"/>
                    <a:pt x="16530" y="35654"/>
                    <a:pt x="16844" y="36031"/>
                  </a:cubicBezTo>
                  <a:cubicBezTo>
                    <a:pt x="16865" y="36093"/>
                    <a:pt x="16927" y="36093"/>
                    <a:pt x="16969" y="36135"/>
                  </a:cubicBezTo>
                  <a:cubicBezTo>
                    <a:pt x="17974" y="36135"/>
                    <a:pt x="18936" y="35026"/>
                    <a:pt x="18538" y="33938"/>
                  </a:cubicBezTo>
                  <a:cubicBezTo>
                    <a:pt x="18350" y="33875"/>
                    <a:pt x="18141" y="33813"/>
                    <a:pt x="17974" y="33708"/>
                  </a:cubicBezTo>
                  <a:cubicBezTo>
                    <a:pt x="17806" y="33603"/>
                    <a:pt x="17660" y="33499"/>
                    <a:pt x="17513" y="33352"/>
                  </a:cubicBezTo>
                  <a:cubicBezTo>
                    <a:pt x="17241" y="32976"/>
                    <a:pt x="17471" y="32515"/>
                    <a:pt x="17932" y="32474"/>
                  </a:cubicBezTo>
                  <a:lnTo>
                    <a:pt x="18455" y="32474"/>
                  </a:lnTo>
                  <a:cubicBezTo>
                    <a:pt x="18664" y="32474"/>
                    <a:pt x="18831" y="32557"/>
                    <a:pt x="18957" y="32725"/>
                  </a:cubicBezTo>
                  <a:cubicBezTo>
                    <a:pt x="19062" y="32850"/>
                    <a:pt x="19166" y="32976"/>
                    <a:pt x="19271" y="33143"/>
                  </a:cubicBezTo>
                  <a:cubicBezTo>
                    <a:pt x="19375" y="33143"/>
                    <a:pt x="19459" y="33143"/>
                    <a:pt x="19564" y="33101"/>
                  </a:cubicBezTo>
                  <a:cubicBezTo>
                    <a:pt x="19794" y="33059"/>
                    <a:pt x="20024" y="32976"/>
                    <a:pt x="20275" y="32934"/>
                  </a:cubicBezTo>
                  <a:cubicBezTo>
                    <a:pt x="20924" y="32787"/>
                    <a:pt x="21468" y="32474"/>
                    <a:pt x="21991" y="32097"/>
                  </a:cubicBezTo>
                  <a:cubicBezTo>
                    <a:pt x="22305" y="31846"/>
                    <a:pt x="22535" y="31595"/>
                    <a:pt x="22619" y="31176"/>
                  </a:cubicBezTo>
                  <a:cubicBezTo>
                    <a:pt x="22681" y="30883"/>
                    <a:pt x="22744" y="30570"/>
                    <a:pt x="22807" y="30277"/>
                  </a:cubicBezTo>
                  <a:cubicBezTo>
                    <a:pt x="22932" y="29544"/>
                    <a:pt x="22849" y="28854"/>
                    <a:pt x="22430" y="28226"/>
                  </a:cubicBezTo>
                  <a:cubicBezTo>
                    <a:pt x="22388" y="28121"/>
                    <a:pt x="22305" y="28038"/>
                    <a:pt x="22263" y="27954"/>
                  </a:cubicBezTo>
                  <a:cubicBezTo>
                    <a:pt x="22326" y="27808"/>
                    <a:pt x="22472" y="27703"/>
                    <a:pt x="22619" y="27703"/>
                  </a:cubicBezTo>
                  <a:cubicBezTo>
                    <a:pt x="22786" y="27703"/>
                    <a:pt x="22849" y="27808"/>
                    <a:pt x="22932" y="27912"/>
                  </a:cubicBezTo>
                  <a:cubicBezTo>
                    <a:pt x="23163" y="28184"/>
                    <a:pt x="23351" y="28498"/>
                    <a:pt x="23435" y="28854"/>
                  </a:cubicBezTo>
                  <a:cubicBezTo>
                    <a:pt x="23518" y="29230"/>
                    <a:pt x="23581" y="29628"/>
                    <a:pt x="23623" y="30026"/>
                  </a:cubicBezTo>
                  <a:cubicBezTo>
                    <a:pt x="23644" y="30318"/>
                    <a:pt x="23686" y="30549"/>
                    <a:pt x="23874" y="30758"/>
                  </a:cubicBezTo>
                  <a:cubicBezTo>
                    <a:pt x="24000" y="30946"/>
                    <a:pt x="24146" y="31114"/>
                    <a:pt x="24272" y="31323"/>
                  </a:cubicBezTo>
                  <a:cubicBezTo>
                    <a:pt x="24460" y="31678"/>
                    <a:pt x="24878" y="31616"/>
                    <a:pt x="25108" y="31888"/>
                  </a:cubicBezTo>
                  <a:cubicBezTo>
                    <a:pt x="25150" y="31930"/>
                    <a:pt x="25234" y="31930"/>
                    <a:pt x="25318" y="31950"/>
                  </a:cubicBezTo>
                  <a:lnTo>
                    <a:pt x="25360" y="31950"/>
                  </a:lnTo>
                  <a:cubicBezTo>
                    <a:pt x="25632" y="31930"/>
                    <a:pt x="25883" y="31950"/>
                    <a:pt x="26155" y="31909"/>
                  </a:cubicBezTo>
                  <a:cubicBezTo>
                    <a:pt x="26594" y="31825"/>
                    <a:pt x="26908" y="31574"/>
                    <a:pt x="26992" y="31093"/>
                  </a:cubicBezTo>
                  <a:cubicBezTo>
                    <a:pt x="27013" y="30862"/>
                    <a:pt x="27117" y="30674"/>
                    <a:pt x="27243" y="30465"/>
                  </a:cubicBezTo>
                  <a:cubicBezTo>
                    <a:pt x="27326" y="30318"/>
                    <a:pt x="27494" y="30277"/>
                    <a:pt x="27640" y="30318"/>
                  </a:cubicBezTo>
                  <a:cubicBezTo>
                    <a:pt x="27808" y="30339"/>
                    <a:pt x="27933" y="30444"/>
                    <a:pt x="27954" y="30590"/>
                  </a:cubicBezTo>
                  <a:cubicBezTo>
                    <a:pt x="27975" y="30737"/>
                    <a:pt x="27954" y="30862"/>
                    <a:pt x="27975" y="30988"/>
                  </a:cubicBezTo>
                  <a:cubicBezTo>
                    <a:pt x="28017" y="31155"/>
                    <a:pt x="28017" y="31302"/>
                    <a:pt x="28080" y="31427"/>
                  </a:cubicBezTo>
                  <a:cubicBezTo>
                    <a:pt x="28373" y="31909"/>
                    <a:pt x="28686" y="32411"/>
                    <a:pt x="29105" y="32787"/>
                  </a:cubicBezTo>
                  <a:cubicBezTo>
                    <a:pt x="29544" y="33248"/>
                    <a:pt x="30067" y="33352"/>
                    <a:pt x="30674" y="33290"/>
                  </a:cubicBezTo>
                  <a:cubicBezTo>
                    <a:pt x="30758" y="33290"/>
                    <a:pt x="30862" y="33248"/>
                    <a:pt x="30946" y="33185"/>
                  </a:cubicBezTo>
                  <a:cubicBezTo>
                    <a:pt x="31218" y="32934"/>
                    <a:pt x="31532" y="32662"/>
                    <a:pt x="31699" y="32264"/>
                  </a:cubicBezTo>
                  <a:cubicBezTo>
                    <a:pt x="31741" y="32139"/>
                    <a:pt x="31804" y="32034"/>
                    <a:pt x="31846" y="31909"/>
                  </a:cubicBezTo>
                  <a:cubicBezTo>
                    <a:pt x="31930" y="31720"/>
                    <a:pt x="32055" y="31637"/>
                    <a:pt x="32243" y="31637"/>
                  </a:cubicBezTo>
                  <a:cubicBezTo>
                    <a:pt x="32515" y="31616"/>
                    <a:pt x="32683" y="31720"/>
                    <a:pt x="32787" y="32034"/>
                  </a:cubicBezTo>
                  <a:cubicBezTo>
                    <a:pt x="32955" y="32557"/>
                    <a:pt x="33290" y="32976"/>
                    <a:pt x="33562" y="33415"/>
                  </a:cubicBezTo>
                  <a:cubicBezTo>
                    <a:pt x="33624" y="33562"/>
                    <a:pt x="33729" y="33666"/>
                    <a:pt x="33875" y="33771"/>
                  </a:cubicBezTo>
                  <a:cubicBezTo>
                    <a:pt x="33980" y="33875"/>
                    <a:pt x="34127" y="33875"/>
                    <a:pt x="34231" y="33792"/>
                  </a:cubicBezTo>
                  <a:cubicBezTo>
                    <a:pt x="34357" y="33708"/>
                    <a:pt x="34419" y="33583"/>
                    <a:pt x="34357" y="33457"/>
                  </a:cubicBezTo>
                  <a:cubicBezTo>
                    <a:pt x="34336" y="33311"/>
                    <a:pt x="34252" y="33206"/>
                    <a:pt x="34210" y="33080"/>
                  </a:cubicBezTo>
                  <a:cubicBezTo>
                    <a:pt x="33917" y="32453"/>
                    <a:pt x="33624" y="31846"/>
                    <a:pt x="33352" y="31218"/>
                  </a:cubicBezTo>
                  <a:cubicBezTo>
                    <a:pt x="33290" y="31114"/>
                    <a:pt x="33269" y="31009"/>
                    <a:pt x="33394" y="30904"/>
                  </a:cubicBezTo>
                  <a:cubicBezTo>
                    <a:pt x="33771" y="31009"/>
                    <a:pt x="34106" y="31197"/>
                    <a:pt x="34336" y="31574"/>
                  </a:cubicBezTo>
                  <a:cubicBezTo>
                    <a:pt x="34503" y="31846"/>
                    <a:pt x="34671" y="32139"/>
                    <a:pt x="34859" y="32453"/>
                  </a:cubicBezTo>
                  <a:cubicBezTo>
                    <a:pt x="34943" y="32369"/>
                    <a:pt x="34984" y="32327"/>
                    <a:pt x="35026" y="32243"/>
                  </a:cubicBezTo>
                  <a:cubicBezTo>
                    <a:pt x="35235" y="31909"/>
                    <a:pt x="35507" y="31699"/>
                    <a:pt x="35926" y="31616"/>
                  </a:cubicBezTo>
                  <a:cubicBezTo>
                    <a:pt x="36031" y="31595"/>
                    <a:pt x="36114" y="31532"/>
                    <a:pt x="36303" y="31469"/>
                  </a:cubicBezTo>
                  <a:cubicBezTo>
                    <a:pt x="35800" y="31281"/>
                    <a:pt x="35298" y="31323"/>
                    <a:pt x="34963" y="31009"/>
                  </a:cubicBezTo>
                  <a:cubicBezTo>
                    <a:pt x="34984" y="30800"/>
                    <a:pt x="35047" y="30590"/>
                    <a:pt x="35047" y="30423"/>
                  </a:cubicBezTo>
                  <a:cubicBezTo>
                    <a:pt x="35026" y="30130"/>
                    <a:pt x="35089" y="29900"/>
                    <a:pt x="35235" y="29649"/>
                  </a:cubicBezTo>
                  <a:cubicBezTo>
                    <a:pt x="35361" y="29419"/>
                    <a:pt x="35466" y="29189"/>
                    <a:pt x="35591" y="28958"/>
                  </a:cubicBezTo>
                  <a:cubicBezTo>
                    <a:pt x="35654" y="28875"/>
                    <a:pt x="35696" y="28791"/>
                    <a:pt x="35696" y="28686"/>
                  </a:cubicBezTo>
                  <a:cubicBezTo>
                    <a:pt x="35759" y="28038"/>
                    <a:pt x="35696" y="27389"/>
                    <a:pt x="35173" y="26908"/>
                  </a:cubicBezTo>
                  <a:cubicBezTo>
                    <a:pt x="34859" y="26615"/>
                    <a:pt x="34524" y="26385"/>
                    <a:pt x="34210" y="26092"/>
                  </a:cubicBezTo>
                  <a:cubicBezTo>
                    <a:pt x="33938" y="25883"/>
                    <a:pt x="33666" y="25778"/>
                    <a:pt x="33311" y="25820"/>
                  </a:cubicBezTo>
                  <a:cubicBezTo>
                    <a:pt x="32871" y="25841"/>
                    <a:pt x="32453" y="25841"/>
                    <a:pt x="32013" y="25820"/>
                  </a:cubicBezTo>
                  <a:cubicBezTo>
                    <a:pt x="31532" y="25778"/>
                    <a:pt x="31323" y="25443"/>
                    <a:pt x="31616" y="25088"/>
                  </a:cubicBezTo>
                  <a:cubicBezTo>
                    <a:pt x="31846" y="24774"/>
                    <a:pt x="31825" y="24418"/>
                    <a:pt x="31699" y="24104"/>
                  </a:cubicBezTo>
                  <a:cubicBezTo>
                    <a:pt x="31574" y="23832"/>
                    <a:pt x="31386" y="23539"/>
                    <a:pt x="31197" y="23267"/>
                  </a:cubicBezTo>
                  <a:cubicBezTo>
                    <a:pt x="31093" y="23142"/>
                    <a:pt x="30946" y="23037"/>
                    <a:pt x="30800" y="22953"/>
                  </a:cubicBezTo>
                  <a:cubicBezTo>
                    <a:pt x="30549" y="22807"/>
                    <a:pt x="30256" y="22702"/>
                    <a:pt x="30005" y="22535"/>
                  </a:cubicBezTo>
                  <a:cubicBezTo>
                    <a:pt x="29795" y="22409"/>
                    <a:pt x="29586" y="22367"/>
                    <a:pt x="29335" y="22367"/>
                  </a:cubicBezTo>
                  <a:lnTo>
                    <a:pt x="28812" y="22367"/>
                  </a:lnTo>
                  <a:cubicBezTo>
                    <a:pt x="28665" y="22807"/>
                    <a:pt x="28352" y="22932"/>
                    <a:pt x="27933" y="22891"/>
                  </a:cubicBezTo>
                  <a:cubicBezTo>
                    <a:pt x="27724" y="22849"/>
                    <a:pt x="27515" y="22807"/>
                    <a:pt x="27410" y="22598"/>
                  </a:cubicBezTo>
                  <a:cubicBezTo>
                    <a:pt x="27305" y="22367"/>
                    <a:pt x="27347" y="22158"/>
                    <a:pt x="27494" y="21970"/>
                  </a:cubicBezTo>
                  <a:cubicBezTo>
                    <a:pt x="27557" y="21865"/>
                    <a:pt x="27703" y="21761"/>
                    <a:pt x="27766" y="21656"/>
                  </a:cubicBezTo>
                  <a:cubicBezTo>
                    <a:pt x="27745" y="21551"/>
                    <a:pt x="27745" y="21468"/>
                    <a:pt x="27724" y="21426"/>
                  </a:cubicBezTo>
                  <a:cubicBezTo>
                    <a:pt x="27703" y="21342"/>
                    <a:pt x="27640" y="21279"/>
                    <a:pt x="27598" y="21238"/>
                  </a:cubicBezTo>
                  <a:cubicBezTo>
                    <a:pt x="27033" y="20631"/>
                    <a:pt x="26468" y="20066"/>
                    <a:pt x="25673" y="19752"/>
                  </a:cubicBezTo>
                  <a:cubicBezTo>
                    <a:pt x="25506" y="19668"/>
                    <a:pt x="25297" y="19585"/>
                    <a:pt x="25088" y="19564"/>
                  </a:cubicBezTo>
                  <a:cubicBezTo>
                    <a:pt x="24523" y="19480"/>
                    <a:pt x="23979" y="19459"/>
                    <a:pt x="23518" y="19878"/>
                  </a:cubicBezTo>
                  <a:cubicBezTo>
                    <a:pt x="23351" y="20003"/>
                    <a:pt x="23246" y="20129"/>
                    <a:pt x="23246" y="20338"/>
                  </a:cubicBezTo>
                  <a:cubicBezTo>
                    <a:pt x="23246" y="20484"/>
                    <a:pt x="23225" y="20610"/>
                    <a:pt x="23204" y="20735"/>
                  </a:cubicBezTo>
                  <a:cubicBezTo>
                    <a:pt x="23142" y="20924"/>
                    <a:pt x="22953" y="21028"/>
                    <a:pt x="22744" y="21028"/>
                  </a:cubicBezTo>
                  <a:cubicBezTo>
                    <a:pt x="22577" y="21007"/>
                    <a:pt x="22409" y="20903"/>
                    <a:pt x="22388" y="20715"/>
                  </a:cubicBezTo>
                  <a:cubicBezTo>
                    <a:pt x="22367" y="20610"/>
                    <a:pt x="22367" y="20484"/>
                    <a:pt x="22326" y="20380"/>
                  </a:cubicBezTo>
                  <a:cubicBezTo>
                    <a:pt x="22284" y="20108"/>
                    <a:pt x="22158" y="19898"/>
                    <a:pt x="21907" y="19752"/>
                  </a:cubicBezTo>
                  <a:cubicBezTo>
                    <a:pt x="21133" y="19229"/>
                    <a:pt x="20338" y="18769"/>
                    <a:pt x="19396" y="18601"/>
                  </a:cubicBezTo>
                  <a:cubicBezTo>
                    <a:pt x="18748" y="18455"/>
                    <a:pt x="18183" y="18497"/>
                    <a:pt x="17701" y="19020"/>
                  </a:cubicBezTo>
                  <a:cubicBezTo>
                    <a:pt x="17660" y="19082"/>
                    <a:pt x="17576" y="19145"/>
                    <a:pt x="17492" y="19229"/>
                  </a:cubicBezTo>
                  <a:cubicBezTo>
                    <a:pt x="17283" y="19396"/>
                    <a:pt x="17157" y="19647"/>
                    <a:pt x="17199" y="19961"/>
                  </a:cubicBezTo>
                  <a:cubicBezTo>
                    <a:pt x="17283" y="20003"/>
                    <a:pt x="17367" y="20066"/>
                    <a:pt x="17471" y="20129"/>
                  </a:cubicBezTo>
                  <a:cubicBezTo>
                    <a:pt x="17597" y="20233"/>
                    <a:pt x="17722" y="20380"/>
                    <a:pt x="17827" y="20505"/>
                  </a:cubicBezTo>
                  <a:cubicBezTo>
                    <a:pt x="18036" y="20756"/>
                    <a:pt x="18015" y="21259"/>
                    <a:pt x="17806" y="21447"/>
                  </a:cubicBezTo>
                  <a:cubicBezTo>
                    <a:pt x="17597" y="21656"/>
                    <a:pt x="17095" y="21635"/>
                    <a:pt x="16865" y="21426"/>
                  </a:cubicBezTo>
                  <a:cubicBezTo>
                    <a:pt x="16760" y="21342"/>
                    <a:pt x="16676" y="21238"/>
                    <a:pt x="16613" y="21112"/>
                  </a:cubicBezTo>
                  <a:cubicBezTo>
                    <a:pt x="16530" y="21007"/>
                    <a:pt x="16467" y="20882"/>
                    <a:pt x="16425" y="20735"/>
                  </a:cubicBezTo>
                  <a:cubicBezTo>
                    <a:pt x="16321" y="20443"/>
                    <a:pt x="16090" y="20359"/>
                    <a:pt x="15797" y="20359"/>
                  </a:cubicBezTo>
                  <a:cubicBezTo>
                    <a:pt x="15065" y="20359"/>
                    <a:pt x="14312" y="20296"/>
                    <a:pt x="13600" y="20589"/>
                  </a:cubicBezTo>
                  <a:cubicBezTo>
                    <a:pt x="13580" y="20610"/>
                    <a:pt x="13517" y="20610"/>
                    <a:pt x="13496" y="20610"/>
                  </a:cubicBezTo>
                  <a:cubicBezTo>
                    <a:pt x="12994" y="20694"/>
                    <a:pt x="12596" y="20924"/>
                    <a:pt x="12240" y="21238"/>
                  </a:cubicBezTo>
                  <a:cubicBezTo>
                    <a:pt x="11906" y="21531"/>
                    <a:pt x="11717" y="21865"/>
                    <a:pt x="11843" y="22305"/>
                  </a:cubicBezTo>
                  <a:lnTo>
                    <a:pt x="12345" y="22807"/>
                  </a:lnTo>
                  <a:cubicBezTo>
                    <a:pt x="12575" y="23100"/>
                    <a:pt x="12554" y="23456"/>
                    <a:pt x="12261" y="23728"/>
                  </a:cubicBezTo>
                  <a:cubicBezTo>
                    <a:pt x="11968" y="23979"/>
                    <a:pt x="11613" y="23979"/>
                    <a:pt x="11341" y="23728"/>
                  </a:cubicBezTo>
                  <a:cubicBezTo>
                    <a:pt x="11236" y="23623"/>
                    <a:pt x="11173" y="23497"/>
                    <a:pt x="11111" y="23330"/>
                  </a:cubicBezTo>
                  <a:cubicBezTo>
                    <a:pt x="11027" y="23163"/>
                    <a:pt x="11006" y="23016"/>
                    <a:pt x="10964" y="22849"/>
                  </a:cubicBezTo>
                  <a:cubicBezTo>
                    <a:pt x="10755" y="22702"/>
                    <a:pt x="10504" y="22702"/>
                    <a:pt x="10274" y="22702"/>
                  </a:cubicBezTo>
                  <a:cubicBezTo>
                    <a:pt x="9960" y="22702"/>
                    <a:pt x="9667" y="22723"/>
                    <a:pt x="9353" y="22702"/>
                  </a:cubicBezTo>
                  <a:cubicBezTo>
                    <a:pt x="8725" y="22639"/>
                    <a:pt x="8160" y="22828"/>
                    <a:pt x="7574" y="22995"/>
                  </a:cubicBezTo>
                  <a:cubicBezTo>
                    <a:pt x="7114" y="23121"/>
                    <a:pt x="6570" y="23895"/>
                    <a:pt x="6570" y="24376"/>
                  </a:cubicBezTo>
                  <a:lnTo>
                    <a:pt x="6570" y="24481"/>
                  </a:lnTo>
                  <a:cubicBezTo>
                    <a:pt x="6612" y="24962"/>
                    <a:pt x="6696" y="25380"/>
                    <a:pt x="6926" y="25799"/>
                  </a:cubicBezTo>
                  <a:close/>
                  <a:moveTo>
                    <a:pt x="101375" y="18392"/>
                  </a:moveTo>
                  <a:cubicBezTo>
                    <a:pt x="101354" y="18476"/>
                    <a:pt x="101333" y="18601"/>
                    <a:pt x="101291" y="18706"/>
                  </a:cubicBezTo>
                  <a:cubicBezTo>
                    <a:pt x="101270" y="18936"/>
                    <a:pt x="101270" y="19145"/>
                    <a:pt x="101270" y="19375"/>
                  </a:cubicBezTo>
                  <a:cubicBezTo>
                    <a:pt x="101291" y="20212"/>
                    <a:pt x="101354" y="21049"/>
                    <a:pt x="101396" y="21886"/>
                  </a:cubicBezTo>
                  <a:cubicBezTo>
                    <a:pt x="101480" y="22765"/>
                    <a:pt x="101668" y="23623"/>
                    <a:pt x="101961" y="24439"/>
                  </a:cubicBezTo>
                  <a:cubicBezTo>
                    <a:pt x="102233" y="25192"/>
                    <a:pt x="102568" y="25904"/>
                    <a:pt x="103070" y="26531"/>
                  </a:cubicBezTo>
                  <a:cubicBezTo>
                    <a:pt x="103426" y="26992"/>
                    <a:pt x="103760" y="27473"/>
                    <a:pt x="104116" y="27954"/>
                  </a:cubicBezTo>
                  <a:cubicBezTo>
                    <a:pt x="104535" y="28540"/>
                    <a:pt x="105099" y="28979"/>
                    <a:pt x="105685" y="29356"/>
                  </a:cubicBezTo>
                  <a:cubicBezTo>
                    <a:pt x="106397" y="29816"/>
                    <a:pt x="107192" y="30193"/>
                    <a:pt x="108008" y="30402"/>
                  </a:cubicBezTo>
                  <a:cubicBezTo>
                    <a:pt x="109159" y="30716"/>
                    <a:pt x="110351" y="30967"/>
                    <a:pt x="111544" y="30883"/>
                  </a:cubicBezTo>
                  <a:lnTo>
                    <a:pt x="112004" y="30883"/>
                  </a:lnTo>
                  <a:cubicBezTo>
                    <a:pt x="112193" y="30883"/>
                    <a:pt x="112423" y="30883"/>
                    <a:pt x="112590" y="30988"/>
                  </a:cubicBezTo>
                  <a:cubicBezTo>
                    <a:pt x="112716" y="31072"/>
                    <a:pt x="112904" y="31093"/>
                    <a:pt x="113092" y="31093"/>
                  </a:cubicBezTo>
                  <a:cubicBezTo>
                    <a:pt x="113532" y="31093"/>
                    <a:pt x="113950" y="31114"/>
                    <a:pt x="114390" y="31093"/>
                  </a:cubicBezTo>
                  <a:cubicBezTo>
                    <a:pt x="114745" y="31072"/>
                    <a:pt x="115059" y="30883"/>
                    <a:pt x="115394" y="30883"/>
                  </a:cubicBezTo>
                  <a:cubicBezTo>
                    <a:pt x="115687" y="30862"/>
                    <a:pt x="116001" y="30779"/>
                    <a:pt x="116273" y="30695"/>
                  </a:cubicBezTo>
                  <a:cubicBezTo>
                    <a:pt x="116879" y="30528"/>
                    <a:pt x="117486" y="30339"/>
                    <a:pt x="118051" y="30151"/>
                  </a:cubicBezTo>
                  <a:cubicBezTo>
                    <a:pt x="118616" y="29963"/>
                    <a:pt x="119160" y="29754"/>
                    <a:pt x="119725" y="29586"/>
                  </a:cubicBezTo>
                  <a:cubicBezTo>
                    <a:pt x="120102" y="29440"/>
                    <a:pt x="120436" y="29293"/>
                    <a:pt x="120813" y="29189"/>
                  </a:cubicBezTo>
                  <a:cubicBezTo>
                    <a:pt x="121566" y="28979"/>
                    <a:pt x="122089" y="28373"/>
                    <a:pt x="122717" y="27975"/>
                  </a:cubicBezTo>
                  <a:cubicBezTo>
                    <a:pt x="122905" y="27640"/>
                    <a:pt x="123240" y="27431"/>
                    <a:pt x="123470" y="27138"/>
                  </a:cubicBezTo>
                  <a:cubicBezTo>
                    <a:pt x="123952" y="26594"/>
                    <a:pt x="124433" y="26071"/>
                    <a:pt x="124935" y="25548"/>
                  </a:cubicBezTo>
                  <a:cubicBezTo>
                    <a:pt x="125102" y="25401"/>
                    <a:pt x="125228" y="25213"/>
                    <a:pt x="125333" y="25004"/>
                  </a:cubicBezTo>
                  <a:cubicBezTo>
                    <a:pt x="125542" y="24502"/>
                    <a:pt x="125751" y="24041"/>
                    <a:pt x="125981" y="23539"/>
                  </a:cubicBezTo>
                  <a:cubicBezTo>
                    <a:pt x="126211" y="23037"/>
                    <a:pt x="126400" y="22514"/>
                    <a:pt x="126421" y="21970"/>
                  </a:cubicBezTo>
                  <a:cubicBezTo>
                    <a:pt x="126483" y="21259"/>
                    <a:pt x="126609" y="20589"/>
                    <a:pt x="126672" y="19878"/>
                  </a:cubicBezTo>
                  <a:cubicBezTo>
                    <a:pt x="126714" y="19041"/>
                    <a:pt x="126693" y="18204"/>
                    <a:pt x="126672" y="17367"/>
                  </a:cubicBezTo>
                  <a:cubicBezTo>
                    <a:pt x="126672" y="17137"/>
                    <a:pt x="126609" y="16865"/>
                    <a:pt x="126567" y="16634"/>
                  </a:cubicBezTo>
                  <a:cubicBezTo>
                    <a:pt x="126525" y="16509"/>
                    <a:pt x="126421" y="16404"/>
                    <a:pt x="126274" y="16362"/>
                  </a:cubicBezTo>
                  <a:cubicBezTo>
                    <a:pt x="126149" y="16530"/>
                    <a:pt x="126044" y="16676"/>
                    <a:pt x="125877" y="16844"/>
                  </a:cubicBezTo>
                  <a:cubicBezTo>
                    <a:pt x="125751" y="16990"/>
                    <a:pt x="125563" y="17137"/>
                    <a:pt x="125353" y="17137"/>
                  </a:cubicBezTo>
                  <a:cubicBezTo>
                    <a:pt x="124642" y="17137"/>
                    <a:pt x="123952" y="17262"/>
                    <a:pt x="123324" y="16823"/>
                  </a:cubicBezTo>
                  <a:cubicBezTo>
                    <a:pt x="123240" y="16760"/>
                    <a:pt x="123136" y="16739"/>
                    <a:pt x="123052" y="16718"/>
                  </a:cubicBezTo>
                  <a:cubicBezTo>
                    <a:pt x="122613" y="16613"/>
                    <a:pt x="122320" y="16321"/>
                    <a:pt x="122089" y="15944"/>
                  </a:cubicBezTo>
                  <a:cubicBezTo>
                    <a:pt x="121985" y="15818"/>
                    <a:pt x="121880" y="15693"/>
                    <a:pt x="121796" y="15567"/>
                  </a:cubicBezTo>
                  <a:lnTo>
                    <a:pt x="121713" y="15567"/>
                  </a:lnTo>
                  <a:cubicBezTo>
                    <a:pt x="121671" y="15588"/>
                    <a:pt x="121650" y="15630"/>
                    <a:pt x="121587" y="15672"/>
                  </a:cubicBezTo>
                  <a:cubicBezTo>
                    <a:pt x="121273" y="15986"/>
                    <a:pt x="120918" y="16132"/>
                    <a:pt x="120457" y="16090"/>
                  </a:cubicBezTo>
                  <a:cubicBezTo>
                    <a:pt x="119892" y="16028"/>
                    <a:pt x="119348" y="16007"/>
                    <a:pt x="118763" y="15986"/>
                  </a:cubicBezTo>
                  <a:cubicBezTo>
                    <a:pt x="117884" y="15902"/>
                    <a:pt x="117172" y="15400"/>
                    <a:pt x="116377" y="15065"/>
                  </a:cubicBezTo>
                  <a:cubicBezTo>
                    <a:pt x="116356" y="15065"/>
                    <a:pt x="116356" y="15044"/>
                    <a:pt x="116335" y="15044"/>
                  </a:cubicBezTo>
                  <a:cubicBezTo>
                    <a:pt x="115415" y="14228"/>
                    <a:pt x="114473" y="13475"/>
                    <a:pt x="113804" y="12450"/>
                  </a:cubicBezTo>
                  <a:cubicBezTo>
                    <a:pt x="113741" y="12366"/>
                    <a:pt x="113636" y="12282"/>
                    <a:pt x="113553" y="12220"/>
                  </a:cubicBezTo>
                  <a:cubicBezTo>
                    <a:pt x="112925" y="12847"/>
                    <a:pt x="112360" y="13475"/>
                    <a:pt x="111837" y="14144"/>
                  </a:cubicBezTo>
                  <a:cubicBezTo>
                    <a:pt x="111502" y="14584"/>
                    <a:pt x="111105" y="14981"/>
                    <a:pt x="110665" y="15295"/>
                  </a:cubicBezTo>
                  <a:cubicBezTo>
                    <a:pt x="110477" y="15421"/>
                    <a:pt x="110288" y="15588"/>
                    <a:pt x="110100" y="15714"/>
                  </a:cubicBezTo>
                  <a:cubicBezTo>
                    <a:pt x="109744" y="15944"/>
                    <a:pt x="109368" y="16195"/>
                    <a:pt x="109012" y="16404"/>
                  </a:cubicBezTo>
                  <a:cubicBezTo>
                    <a:pt x="108573" y="16697"/>
                    <a:pt x="108050" y="16634"/>
                    <a:pt x="107568" y="16530"/>
                  </a:cubicBezTo>
                  <a:cubicBezTo>
                    <a:pt x="107108" y="16425"/>
                    <a:pt x="106920" y="16237"/>
                    <a:pt x="106941" y="15797"/>
                  </a:cubicBezTo>
                  <a:cubicBezTo>
                    <a:pt x="106941" y="15672"/>
                    <a:pt x="106920" y="15525"/>
                    <a:pt x="106920" y="15379"/>
                  </a:cubicBezTo>
                  <a:cubicBezTo>
                    <a:pt x="106648" y="15484"/>
                    <a:pt x="106543" y="15693"/>
                    <a:pt x="106418" y="15881"/>
                  </a:cubicBezTo>
                  <a:cubicBezTo>
                    <a:pt x="106208" y="16195"/>
                    <a:pt x="105957" y="16425"/>
                    <a:pt x="105664" y="16634"/>
                  </a:cubicBezTo>
                  <a:cubicBezTo>
                    <a:pt x="105141" y="16990"/>
                    <a:pt x="104597" y="17367"/>
                    <a:pt x="104074" y="17722"/>
                  </a:cubicBezTo>
                  <a:cubicBezTo>
                    <a:pt x="103677" y="17994"/>
                    <a:pt x="103279" y="18141"/>
                    <a:pt x="102777" y="18120"/>
                  </a:cubicBezTo>
                  <a:cubicBezTo>
                    <a:pt x="102547" y="18099"/>
                    <a:pt x="102317" y="18078"/>
                    <a:pt x="102107" y="18120"/>
                  </a:cubicBezTo>
                  <a:cubicBezTo>
                    <a:pt x="101898" y="18141"/>
                    <a:pt x="101689" y="18287"/>
                    <a:pt x="101501" y="18392"/>
                  </a:cubicBezTo>
                  <a:cubicBezTo>
                    <a:pt x="101438" y="18329"/>
                    <a:pt x="101438" y="18371"/>
                    <a:pt x="101375" y="18392"/>
                  </a:cubicBezTo>
                  <a:close/>
                  <a:moveTo>
                    <a:pt x="140000" y="47455"/>
                  </a:moveTo>
                  <a:lnTo>
                    <a:pt x="140000" y="47455"/>
                  </a:lnTo>
                  <a:lnTo>
                    <a:pt x="140000" y="45509"/>
                  </a:lnTo>
                  <a:cubicBezTo>
                    <a:pt x="140000" y="45321"/>
                    <a:pt x="140042" y="45174"/>
                    <a:pt x="139979" y="45007"/>
                  </a:cubicBezTo>
                  <a:cubicBezTo>
                    <a:pt x="139833" y="44442"/>
                    <a:pt x="139874" y="43835"/>
                    <a:pt x="139665" y="43291"/>
                  </a:cubicBezTo>
                  <a:cubicBezTo>
                    <a:pt x="139540" y="42894"/>
                    <a:pt x="139540" y="42475"/>
                    <a:pt x="139435" y="42057"/>
                  </a:cubicBezTo>
                  <a:cubicBezTo>
                    <a:pt x="139268" y="41492"/>
                    <a:pt x="139142" y="40885"/>
                    <a:pt x="138786" y="40383"/>
                  </a:cubicBezTo>
                  <a:cubicBezTo>
                    <a:pt x="138703" y="40257"/>
                    <a:pt x="138640" y="40090"/>
                    <a:pt x="138598" y="39964"/>
                  </a:cubicBezTo>
                  <a:cubicBezTo>
                    <a:pt x="138514" y="39776"/>
                    <a:pt x="138431" y="39567"/>
                    <a:pt x="138326" y="39399"/>
                  </a:cubicBezTo>
                  <a:cubicBezTo>
                    <a:pt x="137908" y="38709"/>
                    <a:pt x="137573" y="37997"/>
                    <a:pt x="137050" y="37370"/>
                  </a:cubicBezTo>
                  <a:cubicBezTo>
                    <a:pt x="136861" y="37160"/>
                    <a:pt x="136757" y="36909"/>
                    <a:pt x="136506" y="36742"/>
                  </a:cubicBezTo>
                  <a:cubicBezTo>
                    <a:pt x="136443" y="36721"/>
                    <a:pt x="136422" y="36679"/>
                    <a:pt x="136401" y="36616"/>
                  </a:cubicBezTo>
                  <a:cubicBezTo>
                    <a:pt x="136317" y="36344"/>
                    <a:pt x="136129" y="36219"/>
                    <a:pt x="135878" y="36114"/>
                  </a:cubicBezTo>
                  <a:cubicBezTo>
                    <a:pt x="135794" y="36093"/>
                    <a:pt x="135732" y="36052"/>
                    <a:pt x="135690" y="35989"/>
                  </a:cubicBezTo>
                  <a:cubicBezTo>
                    <a:pt x="135209" y="35549"/>
                    <a:pt x="134644" y="35298"/>
                    <a:pt x="134058" y="35047"/>
                  </a:cubicBezTo>
                  <a:cubicBezTo>
                    <a:pt x="133681" y="34859"/>
                    <a:pt x="133221" y="34817"/>
                    <a:pt x="132802" y="34817"/>
                  </a:cubicBezTo>
                  <a:cubicBezTo>
                    <a:pt x="132237" y="34838"/>
                    <a:pt x="131756" y="35110"/>
                    <a:pt x="131317" y="35445"/>
                  </a:cubicBezTo>
                  <a:cubicBezTo>
                    <a:pt x="131170" y="35570"/>
                    <a:pt x="131003" y="35696"/>
                    <a:pt x="130815" y="35800"/>
                  </a:cubicBezTo>
                  <a:cubicBezTo>
                    <a:pt x="130145" y="36177"/>
                    <a:pt x="129643" y="36742"/>
                    <a:pt x="129078" y="37223"/>
                  </a:cubicBezTo>
                  <a:cubicBezTo>
                    <a:pt x="128869" y="37391"/>
                    <a:pt x="128680" y="37642"/>
                    <a:pt x="128513" y="37872"/>
                  </a:cubicBezTo>
                  <a:cubicBezTo>
                    <a:pt x="128346" y="38186"/>
                    <a:pt x="128136" y="38500"/>
                    <a:pt x="127885" y="38813"/>
                  </a:cubicBezTo>
                  <a:cubicBezTo>
                    <a:pt x="127760" y="39002"/>
                    <a:pt x="127676" y="39232"/>
                    <a:pt x="127634" y="39441"/>
                  </a:cubicBezTo>
                  <a:cubicBezTo>
                    <a:pt x="127571" y="39734"/>
                    <a:pt x="127550" y="39985"/>
                    <a:pt x="127530" y="40278"/>
                  </a:cubicBezTo>
                  <a:cubicBezTo>
                    <a:pt x="127446" y="41031"/>
                    <a:pt x="127530" y="41785"/>
                    <a:pt x="127258" y="42538"/>
                  </a:cubicBezTo>
                  <a:lnTo>
                    <a:pt x="127258" y="42580"/>
                  </a:lnTo>
                  <a:cubicBezTo>
                    <a:pt x="127299" y="42914"/>
                    <a:pt x="127153" y="43186"/>
                    <a:pt x="127027" y="43500"/>
                  </a:cubicBezTo>
                  <a:cubicBezTo>
                    <a:pt x="126839" y="44044"/>
                    <a:pt x="126525" y="44526"/>
                    <a:pt x="126170" y="44944"/>
                  </a:cubicBezTo>
                  <a:cubicBezTo>
                    <a:pt x="125877" y="45258"/>
                    <a:pt x="125563" y="45509"/>
                    <a:pt x="125374" y="45907"/>
                  </a:cubicBezTo>
                  <a:cubicBezTo>
                    <a:pt x="125353" y="45990"/>
                    <a:pt x="125249" y="46032"/>
                    <a:pt x="125207" y="46116"/>
                  </a:cubicBezTo>
                  <a:cubicBezTo>
                    <a:pt x="125019" y="46304"/>
                    <a:pt x="124809" y="46471"/>
                    <a:pt x="124642" y="46681"/>
                  </a:cubicBezTo>
                  <a:cubicBezTo>
                    <a:pt x="124370" y="47057"/>
                    <a:pt x="124014" y="47350"/>
                    <a:pt x="123638" y="47580"/>
                  </a:cubicBezTo>
                  <a:cubicBezTo>
                    <a:pt x="122843" y="48083"/>
                    <a:pt x="122089" y="48627"/>
                    <a:pt x="121504" y="49359"/>
                  </a:cubicBezTo>
                  <a:cubicBezTo>
                    <a:pt x="121483" y="49401"/>
                    <a:pt x="121441" y="49464"/>
                    <a:pt x="121399" y="49484"/>
                  </a:cubicBezTo>
                  <a:cubicBezTo>
                    <a:pt x="121043" y="49715"/>
                    <a:pt x="120771" y="50091"/>
                    <a:pt x="120499" y="50405"/>
                  </a:cubicBezTo>
                  <a:cubicBezTo>
                    <a:pt x="120353" y="50531"/>
                    <a:pt x="120206" y="50656"/>
                    <a:pt x="120081" y="50803"/>
                  </a:cubicBezTo>
                  <a:cubicBezTo>
                    <a:pt x="119830" y="51054"/>
                    <a:pt x="119600" y="51326"/>
                    <a:pt x="119369" y="51598"/>
                  </a:cubicBezTo>
                  <a:cubicBezTo>
                    <a:pt x="119244" y="51786"/>
                    <a:pt x="119139" y="51995"/>
                    <a:pt x="118993" y="52184"/>
                  </a:cubicBezTo>
                  <a:cubicBezTo>
                    <a:pt x="118783" y="52435"/>
                    <a:pt x="118679" y="52728"/>
                    <a:pt x="118721" y="53062"/>
                  </a:cubicBezTo>
                  <a:cubicBezTo>
                    <a:pt x="118742" y="53439"/>
                    <a:pt x="118763" y="53837"/>
                    <a:pt x="118867" y="54192"/>
                  </a:cubicBezTo>
                  <a:cubicBezTo>
                    <a:pt x="118972" y="54590"/>
                    <a:pt x="118951" y="55029"/>
                    <a:pt x="119348" y="55322"/>
                  </a:cubicBezTo>
                  <a:cubicBezTo>
                    <a:pt x="119390" y="55343"/>
                    <a:pt x="119411" y="55448"/>
                    <a:pt x="119411" y="55531"/>
                  </a:cubicBezTo>
                  <a:cubicBezTo>
                    <a:pt x="119453" y="55678"/>
                    <a:pt x="119516" y="55762"/>
                    <a:pt x="119662" y="55803"/>
                  </a:cubicBezTo>
                  <a:cubicBezTo>
                    <a:pt x="120102" y="55950"/>
                    <a:pt x="120499" y="56264"/>
                    <a:pt x="120980" y="56222"/>
                  </a:cubicBezTo>
                  <a:cubicBezTo>
                    <a:pt x="121127" y="56222"/>
                    <a:pt x="121252" y="56306"/>
                    <a:pt x="121357" y="56327"/>
                  </a:cubicBezTo>
                  <a:cubicBezTo>
                    <a:pt x="121462" y="56368"/>
                    <a:pt x="121566" y="56410"/>
                    <a:pt x="121671" y="56431"/>
                  </a:cubicBezTo>
                  <a:cubicBezTo>
                    <a:pt x="122110" y="56473"/>
                    <a:pt x="122550" y="56619"/>
                    <a:pt x="123031" y="56515"/>
                  </a:cubicBezTo>
                  <a:cubicBezTo>
                    <a:pt x="123115" y="56494"/>
                    <a:pt x="123177" y="56494"/>
                    <a:pt x="123261" y="56515"/>
                  </a:cubicBezTo>
                  <a:cubicBezTo>
                    <a:pt x="123554" y="56619"/>
                    <a:pt x="123868" y="56578"/>
                    <a:pt x="124161" y="56536"/>
                  </a:cubicBezTo>
                  <a:cubicBezTo>
                    <a:pt x="124537" y="56494"/>
                    <a:pt x="124935" y="56431"/>
                    <a:pt x="125333" y="56431"/>
                  </a:cubicBezTo>
                  <a:cubicBezTo>
                    <a:pt x="126190" y="56410"/>
                    <a:pt x="127006" y="56159"/>
                    <a:pt x="127822" y="55908"/>
                  </a:cubicBezTo>
                  <a:cubicBezTo>
                    <a:pt x="128304" y="55782"/>
                    <a:pt x="128806" y="55678"/>
                    <a:pt x="129245" y="55385"/>
                  </a:cubicBezTo>
                  <a:cubicBezTo>
                    <a:pt x="129287" y="55385"/>
                    <a:pt x="129287" y="55364"/>
                    <a:pt x="129308" y="55364"/>
                  </a:cubicBezTo>
                  <a:cubicBezTo>
                    <a:pt x="129664" y="55364"/>
                    <a:pt x="129957" y="55176"/>
                    <a:pt x="130271" y="55029"/>
                  </a:cubicBezTo>
                  <a:cubicBezTo>
                    <a:pt x="130438" y="54946"/>
                    <a:pt x="130584" y="54925"/>
                    <a:pt x="130773" y="54862"/>
                  </a:cubicBezTo>
                  <a:cubicBezTo>
                    <a:pt x="131212" y="54736"/>
                    <a:pt x="131631" y="54632"/>
                    <a:pt x="132070" y="54527"/>
                  </a:cubicBezTo>
                  <a:cubicBezTo>
                    <a:pt x="132175" y="54506"/>
                    <a:pt x="132279" y="54422"/>
                    <a:pt x="132384" y="54402"/>
                  </a:cubicBezTo>
                  <a:cubicBezTo>
                    <a:pt x="132677" y="54276"/>
                    <a:pt x="132949" y="54171"/>
                    <a:pt x="133221" y="54067"/>
                  </a:cubicBezTo>
                  <a:cubicBezTo>
                    <a:pt x="133388" y="54004"/>
                    <a:pt x="133556" y="53941"/>
                    <a:pt x="133702" y="53878"/>
                  </a:cubicBezTo>
                  <a:cubicBezTo>
                    <a:pt x="133890" y="53795"/>
                    <a:pt x="134100" y="53753"/>
                    <a:pt x="134309" y="53690"/>
                  </a:cubicBezTo>
                  <a:cubicBezTo>
                    <a:pt x="134832" y="53586"/>
                    <a:pt x="135355" y="53481"/>
                    <a:pt x="135878" y="53397"/>
                  </a:cubicBezTo>
                  <a:cubicBezTo>
                    <a:pt x="136401" y="53334"/>
                    <a:pt x="136924" y="53251"/>
                    <a:pt x="137301" y="52832"/>
                  </a:cubicBezTo>
                  <a:cubicBezTo>
                    <a:pt x="137698" y="52728"/>
                    <a:pt x="137991" y="52414"/>
                    <a:pt x="138326" y="52225"/>
                  </a:cubicBezTo>
                  <a:cubicBezTo>
                    <a:pt x="138766" y="51974"/>
                    <a:pt x="139121" y="51577"/>
                    <a:pt x="139435" y="51158"/>
                  </a:cubicBezTo>
                  <a:cubicBezTo>
                    <a:pt x="139665" y="50865"/>
                    <a:pt x="139707" y="50510"/>
                    <a:pt x="139895" y="50196"/>
                  </a:cubicBezTo>
                  <a:cubicBezTo>
                    <a:pt x="140021" y="49987"/>
                    <a:pt x="140063" y="49777"/>
                    <a:pt x="140063" y="49526"/>
                  </a:cubicBezTo>
                  <a:cubicBezTo>
                    <a:pt x="139979" y="48836"/>
                    <a:pt x="140000" y="48145"/>
                    <a:pt x="140000" y="47455"/>
                  </a:cubicBezTo>
                  <a:close/>
                  <a:moveTo>
                    <a:pt x="122633" y="1465"/>
                  </a:moveTo>
                  <a:cubicBezTo>
                    <a:pt x="122424" y="1339"/>
                    <a:pt x="122257" y="1151"/>
                    <a:pt x="122006" y="1214"/>
                  </a:cubicBezTo>
                  <a:cubicBezTo>
                    <a:pt x="121273" y="1339"/>
                    <a:pt x="120541" y="1381"/>
                    <a:pt x="119976" y="1946"/>
                  </a:cubicBezTo>
                  <a:cubicBezTo>
                    <a:pt x="119913" y="1988"/>
                    <a:pt x="119851" y="2051"/>
                    <a:pt x="119788" y="2072"/>
                  </a:cubicBezTo>
                  <a:cubicBezTo>
                    <a:pt x="119600" y="2176"/>
                    <a:pt x="119453" y="2323"/>
                    <a:pt x="119348" y="2490"/>
                  </a:cubicBezTo>
                  <a:cubicBezTo>
                    <a:pt x="119139" y="2804"/>
                    <a:pt x="118825" y="3034"/>
                    <a:pt x="118846" y="3473"/>
                  </a:cubicBezTo>
                  <a:cubicBezTo>
                    <a:pt x="118846" y="3515"/>
                    <a:pt x="118846" y="3536"/>
                    <a:pt x="118825" y="3536"/>
                  </a:cubicBezTo>
                  <a:cubicBezTo>
                    <a:pt x="118742" y="3578"/>
                    <a:pt x="118658" y="3662"/>
                    <a:pt x="118595" y="3662"/>
                  </a:cubicBezTo>
                  <a:cubicBezTo>
                    <a:pt x="118532" y="3662"/>
                    <a:pt x="118449" y="3620"/>
                    <a:pt x="118407" y="3536"/>
                  </a:cubicBezTo>
                  <a:cubicBezTo>
                    <a:pt x="118302" y="3348"/>
                    <a:pt x="118198" y="3139"/>
                    <a:pt x="118093" y="2929"/>
                  </a:cubicBezTo>
                  <a:cubicBezTo>
                    <a:pt x="117758" y="2406"/>
                    <a:pt x="117361" y="1904"/>
                    <a:pt x="116838" y="1569"/>
                  </a:cubicBezTo>
                  <a:lnTo>
                    <a:pt x="116670" y="1423"/>
                  </a:lnTo>
                  <a:cubicBezTo>
                    <a:pt x="116231" y="942"/>
                    <a:pt x="115666" y="753"/>
                    <a:pt x="115059" y="628"/>
                  </a:cubicBezTo>
                  <a:cubicBezTo>
                    <a:pt x="114494" y="523"/>
                    <a:pt x="114327" y="691"/>
                    <a:pt x="114327" y="1256"/>
                  </a:cubicBezTo>
                  <a:lnTo>
                    <a:pt x="114327" y="1297"/>
                  </a:lnTo>
                  <a:cubicBezTo>
                    <a:pt x="114285" y="1569"/>
                    <a:pt x="114390" y="1800"/>
                    <a:pt x="114641" y="1904"/>
                  </a:cubicBezTo>
                  <a:cubicBezTo>
                    <a:pt x="114892" y="2051"/>
                    <a:pt x="115101" y="2260"/>
                    <a:pt x="115289" y="2469"/>
                  </a:cubicBezTo>
                  <a:cubicBezTo>
                    <a:pt x="115352" y="2532"/>
                    <a:pt x="115415" y="2616"/>
                    <a:pt x="115498" y="2637"/>
                  </a:cubicBezTo>
                  <a:cubicBezTo>
                    <a:pt x="116001" y="2950"/>
                    <a:pt x="116461" y="3306"/>
                    <a:pt x="116963" y="3620"/>
                  </a:cubicBezTo>
                  <a:cubicBezTo>
                    <a:pt x="117068" y="3662"/>
                    <a:pt x="117172" y="3704"/>
                    <a:pt x="117256" y="3787"/>
                  </a:cubicBezTo>
                  <a:cubicBezTo>
                    <a:pt x="117361" y="3871"/>
                    <a:pt x="117382" y="3976"/>
                    <a:pt x="117340" y="4101"/>
                  </a:cubicBezTo>
                  <a:cubicBezTo>
                    <a:pt x="117298" y="4227"/>
                    <a:pt x="117172" y="4331"/>
                    <a:pt x="117047" y="4331"/>
                  </a:cubicBezTo>
                  <a:cubicBezTo>
                    <a:pt x="116984" y="4331"/>
                    <a:pt x="116942" y="4331"/>
                    <a:pt x="116879" y="4310"/>
                  </a:cubicBezTo>
                  <a:cubicBezTo>
                    <a:pt x="116524" y="4164"/>
                    <a:pt x="116147" y="4017"/>
                    <a:pt x="115791" y="3850"/>
                  </a:cubicBezTo>
                  <a:cubicBezTo>
                    <a:pt x="115498" y="3683"/>
                    <a:pt x="115185" y="3599"/>
                    <a:pt x="114871" y="3578"/>
                  </a:cubicBezTo>
                  <a:cubicBezTo>
                    <a:pt x="114494" y="3557"/>
                    <a:pt x="114159" y="3536"/>
                    <a:pt x="113804" y="3536"/>
                  </a:cubicBezTo>
                  <a:cubicBezTo>
                    <a:pt x="113239" y="3536"/>
                    <a:pt x="112695" y="3536"/>
                    <a:pt x="112151" y="3557"/>
                  </a:cubicBezTo>
                  <a:cubicBezTo>
                    <a:pt x="111858" y="3557"/>
                    <a:pt x="111565" y="3578"/>
                    <a:pt x="111314" y="3641"/>
                  </a:cubicBezTo>
                  <a:cubicBezTo>
                    <a:pt x="110519" y="3766"/>
                    <a:pt x="109744" y="3892"/>
                    <a:pt x="108949" y="4059"/>
                  </a:cubicBezTo>
                  <a:cubicBezTo>
                    <a:pt x="108531" y="4143"/>
                    <a:pt x="108154" y="4206"/>
                    <a:pt x="107757" y="4352"/>
                  </a:cubicBezTo>
                  <a:cubicBezTo>
                    <a:pt x="107045" y="4603"/>
                    <a:pt x="106334" y="4875"/>
                    <a:pt x="105643" y="5189"/>
                  </a:cubicBezTo>
                  <a:cubicBezTo>
                    <a:pt x="105120" y="5419"/>
                    <a:pt x="104618" y="5712"/>
                    <a:pt x="104179" y="6047"/>
                  </a:cubicBezTo>
                  <a:cubicBezTo>
                    <a:pt x="103154" y="6779"/>
                    <a:pt x="102212" y="7616"/>
                    <a:pt x="101417" y="8579"/>
                  </a:cubicBezTo>
                  <a:cubicBezTo>
                    <a:pt x="101270" y="8788"/>
                    <a:pt x="101082" y="8997"/>
                    <a:pt x="100957" y="9227"/>
                  </a:cubicBezTo>
                  <a:cubicBezTo>
                    <a:pt x="100643" y="9751"/>
                    <a:pt x="100371" y="10315"/>
                    <a:pt x="100099" y="10839"/>
                  </a:cubicBezTo>
                  <a:cubicBezTo>
                    <a:pt x="99994" y="11048"/>
                    <a:pt x="99889" y="11215"/>
                    <a:pt x="99722" y="11383"/>
                  </a:cubicBezTo>
                  <a:cubicBezTo>
                    <a:pt x="99513" y="11613"/>
                    <a:pt x="99304" y="11885"/>
                    <a:pt x="99283" y="12220"/>
                  </a:cubicBezTo>
                  <a:cubicBezTo>
                    <a:pt x="99220" y="12659"/>
                    <a:pt x="99220" y="13140"/>
                    <a:pt x="99199" y="13580"/>
                  </a:cubicBezTo>
                  <a:cubicBezTo>
                    <a:pt x="99199" y="13726"/>
                    <a:pt x="99220" y="13893"/>
                    <a:pt x="99283" y="14019"/>
                  </a:cubicBezTo>
                  <a:cubicBezTo>
                    <a:pt x="99408" y="14458"/>
                    <a:pt x="99492" y="14898"/>
                    <a:pt x="99513" y="15358"/>
                  </a:cubicBezTo>
                  <a:cubicBezTo>
                    <a:pt x="99534" y="16216"/>
                    <a:pt x="99952" y="16906"/>
                    <a:pt x="100538" y="17450"/>
                  </a:cubicBezTo>
                  <a:cubicBezTo>
                    <a:pt x="101312" y="17388"/>
                    <a:pt x="102086" y="17346"/>
                    <a:pt x="102819" y="17325"/>
                  </a:cubicBezTo>
                  <a:cubicBezTo>
                    <a:pt x="103091" y="17325"/>
                    <a:pt x="103342" y="17241"/>
                    <a:pt x="103551" y="17074"/>
                  </a:cubicBezTo>
                  <a:cubicBezTo>
                    <a:pt x="104137" y="16655"/>
                    <a:pt x="104765" y="16237"/>
                    <a:pt x="105371" y="15818"/>
                  </a:cubicBezTo>
                  <a:cubicBezTo>
                    <a:pt x="105476" y="15756"/>
                    <a:pt x="105581" y="15672"/>
                    <a:pt x="105664" y="15567"/>
                  </a:cubicBezTo>
                  <a:cubicBezTo>
                    <a:pt x="106208" y="14835"/>
                    <a:pt x="106899" y="14228"/>
                    <a:pt x="107589" y="13663"/>
                  </a:cubicBezTo>
                  <a:cubicBezTo>
                    <a:pt x="107757" y="13559"/>
                    <a:pt x="107861" y="13391"/>
                    <a:pt x="107966" y="13245"/>
                  </a:cubicBezTo>
                  <a:cubicBezTo>
                    <a:pt x="108280" y="12784"/>
                    <a:pt x="108594" y="12324"/>
                    <a:pt x="108908" y="11885"/>
                  </a:cubicBezTo>
                  <a:cubicBezTo>
                    <a:pt x="109054" y="11696"/>
                    <a:pt x="109221" y="11508"/>
                    <a:pt x="109410" y="11320"/>
                  </a:cubicBezTo>
                  <a:cubicBezTo>
                    <a:pt x="109472" y="11278"/>
                    <a:pt x="109577" y="11236"/>
                    <a:pt x="109661" y="11383"/>
                  </a:cubicBezTo>
                  <a:cubicBezTo>
                    <a:pt x="109619" y="11592"/>
                    <a:pt x="109556" y="11801"/>
                    <a:pt x="109452" y="12010"/>
                  </a:cubicBezTo>
                  <a:cubicBezTo>
                    <a:pt x="109347" y="12220"/>
                    <a:pt x="109221" y="12429"/>
                    <a:pt x="109054" y="12638"/>
                  </a:cubicBezTo>
                  <a:cubicBezTo>
                    <a:pt x="108531" y="13370"/>
                    <a:pt x="108196" y="14207"/>
                    <a:pt x="107840" y="14981"/>
                  </a:cubicBezTo>
                  <a:cubicBezTo>
                    <a:pt x="107736" y="15212"/>
                    <a:pt x="107673" y="15463"/>
                    <a:pt x="107799" y="15693"/>
                  </a:cubicBezTo>
                  <a:cubicBezTo>
                    <a:pt x="108426" y="15777"/>
                    <a:pt x="108426" y="15777"/>
                    <a:pt x="108908" y="15505"/>
                  </a:cubicBezTo>
                  <a:cubicBezTo>
                    <a:pt x="109138" y="15379"/>
                    <a:pt x="109368" y="15212"/>
                    <a:pt x="109619" y="15044"/>
                  </a:cubicBezTo>
                  <a:cubicBezTo>
                    <a:pt x="109891" y="14835"/>
                    <a:pt x="110184" y="14584"/>
                    <a:pt x="110477" y="14375"/>
                  </a:cubicBezTo>
                  <a:cubicBezTo>
                    <a:pt x="110707" y="14228"/>
                    <a:pt x="110895" y="14019"/>
                    <a:pt x="111084" y="13789"/>
                  </a:cubicBezTo>
                  <a:cubicBezTo>
                    <a:pt x="111607" y="13161"/>
                    <a:pt x="112151" y="12554"/>
                    <a:pt x="112674" y="11927"/>
                  </a:cubicBezTo>
                  <a:cubicBezTo>
                    <a:pt x="112904" y="11655"/>
                    <a:pt x="113113" y="11404"/>
                    <a:pt x="113322" y="11131"/>
                  </a:cubicBezTo>
                  <a:cubicBezTo>
                    <a:pt x="113532" y="10880"/>
                    <a:pt x="113741" y="10587"/>
                    <a:pt x="114013" y="10274"/>
                  </a:cubicBezTo>
                  <a:cubicBezTo>
                    <a:pt x="114180" y="10671"/>
                    <a:pt x="114076" y="11027"/>
                    <a:pt x="114055" y="11320"/>
                  </a:cubicBezTo>
                  <a:cubicBezTo>
                    <a:pt x="114766" y="12554"/>
                    <a:pt x="115750" y="13412"/>
                    <a:pt x="116796" y="14249"/>
                  </a:cubicBezTo>
                  <a:cubicBezTo>
                    <a:pt x="117298" y="14647"/>
                    <a:pt x="117905" y="14856"/>
                    <a:pt x="118511" y="15002"/>
                  </a:cubicBezTo>
                  <a:cubicBezTo>
                    <a:pt x="119139" y="15170"/>
                    <a:pt x="119809" y="15191"/>
                    <a:pt x="120499" y="15170"/>
                  </a:cubicBezTo>
                  <a:cubicBezTo>
                    <a:pt x="120625" y="15170"/>
                    <a:pt x="120750" y="15107"/>
                    <a:pt x="120876" y="15086"/>
                  </a:cubicBezTo>
                  <a:cubicBezTo>
                    <a:pt x="120939" y="14835"/>
                    <a:pt x="120960" y="14584"/>
                    <a:pt x="120750" y="14375"/>
                  </a:cubicBezTo>
                  <a:cubicBezTo>
                    <a:pt x="120667" y="14312"/>
                    <a:pt x="120625" y="14144"/>
                    <a:pt x="120604" y="14019"/>
                  </a:cubicBezTo>
                  <a:cubicBezTo>
                    <a:pt x="120562" y="13831"/>
                    <a:pt x="120646" y="13684"/>
                    <a:pt x="120813" y="13580"/>
                  </a:cubicBezTo>
                  <a:cubicBezTo>
                    <a:pt x="120960" y="13496"/>
                    <a:pt x="121148" y="13496"/>
                    <a:pt x="121273" y="13621"/>
                  </a:cubicBezTo>
                  <a:cubicBezTo>
                    <a:pt x="121399" y="13747"/>
                    <a:pt x="121566" y="13893"/>
                    <a:pt x="121671" y="14040"/>
                  </a:cubicBezTo>
                  <a:cubicBezTo>
                    <a:pt x="121776" y="14249"/>
                    <a:pt x="121964" y="14417"/>
                    <a:pt x="122089" y="14563"/>
                  </a:cubicBezTo>
                  <a:cubicBezTo>
                    <a:pt x="122320" y="14835"/>
                    <a:pt x="122529" y="15065"/>
                    <a:pt x="122738" y="15358"/>
                  </a:cubicBezTo>
                  <a:cubicBezTo>
                    <a:pt x="122926" y="15588"/>
                    <a:pt x="123115" y="15777"/>
                    <a:pt x="123387" y="15839"/>
                  </a:cubicBezTo>
                  <a:cubicBezTo>
                    <a:pt x="123575" y="15902"/>
                    <a:pt x="123742" y="16007"/>
                    <a:pt x="123910" y="16090"/>
                  </a:cubicBezTo>
                  <a:cubicBezTo>
                    <a:pt x="124056" y="16132"/>
                    <a:pt x="124182" y="16195"/>
                    <a:pt x="124286" y="16195"/>
                  </a:cubicBezTo>
                  <a:lnTo>
                    <a:pt x="125228" y="16195"/>
                  </a:lnTo>
                  <a:cubicBezTo>
                    <a:pt x="125458" y="15923"/>
                    <a:pt x="125667" y="15693"/>
                    <a:pt x="125772" y="15358"/>
                  </a:cubicBezTo>
                  <a:cubicBezTo>
                    <a:pt x="125877" y="15044"/>
                    <a:pt x="126044" y="14730"/>
                    <a:pt x="126086" y="14375"/>
                  </a:cubicBezTo>
                  <a:cubicBezTo>
                    <a:pt x="126086" y="14354"/>
                    <a:pt x="126107" y="14312"/>
                    <a:pt x="126149" y="14270"/>
                  </a:cubicBezTo>
                  <a:cubicBezTo>
                    <a:pt x="126170" y="14249"/>
                    <a:pt x="126211" y="14228"/>
                    <a:pt x="126253" y="14228"/>
                  </a:cubicBezTo>
                  <a:cubicBezTo>
                    <a:pt x="126295" y="14228"/>
                    <a:pt x="126358" y="14249"/>
                    <a:pt x="126379" y="14312"/>
                  </a:cubicBezTo>
                  <a:cubicBezTo>
                    <a:pt x="126421" y="14375"/>
                    <a:pt x="126421" y="14479"/>
                    <a:pt x="126462" y="14563"/>
                  </a:cubicBezTo>
                  <a:cubicBezTo>
                    <a:pt x="126483" y="14730"/>
                    <a:pt x="126462" y="14898"/>
                    <a:pt x="126588" y="15044"/>
                  </a:cubicBezTo>
                  <a:cubicBezTo>
                    <a:pt x="127090" y="14940"/>
                    <a:pt x="127237" y="14793"/>
                    <a:pt x="127258" y="14354"/>
                  </a:cubicBezTo>
                  <a:cubicBezTo>
                    <a:pt x="127299" y="13831"/>
                    <a:pt x="127299" y="13287"/>
                    <a:pt x="127320" y="12764"/>
                  </a:cubicBezTo>
                  <a:cubicBezTo>
                    <a:pt x="127320" y="12429"/>
                    <a:pt x="127258" y="12073"/>
                    <a:pt x="127404" y="11759"/>
                  </a:cubicBezTo>
                  <a:cubicBezTo>
                    <a:pt x="127446" y="11655"/>
                    <a:pt x="127425" y="11529"/>
                    <a:pt x="127425" y="11424"/>
                  </a:cubicBezTo>
                  <a:cubicBezTo>
                    <a:pt x="127425" y="10169"/>
                    <a:pt x="127111" y="8997"/>
                    <a:pt x="126379" y="7951"/>
                  </a:cubicBezTo>
                  <a:cubicBezTo>
                    <a:pt x="126002" y="7428"/>
                    <a:pt x="125646" y="6884"/>
                    <a:pt x="125270" y="6361"/>
                  </a:cubicBezTo>
                  <a:cubicBezTo>
                    <a:pt x="125207" y="6256"/>
                    <a:pt x="125123" y="6152"/>
                    <a:pt x="125019" y="6068"/>
                  </a:cubicBezTo>
                  <a:cubicBezTo>
                    <a:pt x="124537" y="5733"/>
                    <a:pt x="124056" y="5378"/>
                    <a:pt x="123554" y="5064"/>
                  </a:cubicBezTo>
                  <a:cubicBezTo>
                    <a:pt x="122508" y="4436"/>
                    <a:pt x="122696" y="4499"/>
                    <a:pt x="121294" y="4520"/>
                  </a:cubicBezTo>
                  <a:cubicBezTo>
                    <a:pt x="120960" y="4520"/>
                    <a:pt x="120834" y="4394"/>
                    <a:pt x="120708" y="4080"/>
                  </a:cubicBezTo>
                  <a:cubicBezTo>
                    <a:pt x="120960" y="3787"/>
                    <a:pt x="121169" y="3453"/>
                    <a:pt x="121483" y="3181"/>
                  </a:cubicBezTo>
                  <a:cubicBezTo>
                    <a:pt x="121713" y="2971"/>
                    <a:pt x="121964" y="2762"/>
                    <a:pt x="122215" y="2553"/>
                  </a:cubicBezTo>
                  <a:cubicBezTo>
                    <a:pt x="122592" y="2323"/>
                    <a:pt x="122717" y="1967"/>
                    <a:pt x="122633" y="1465"/>
                  </a:cubicBezTo>
                  <a:close/>
                  <a:moveTo>
                    <a:pt x="17785" y="51242"/>
                  </a:moveTo>
                  <a:cubicBezTo>
                    <a:pt x="17555" y="51995"/>
                    <a:pt x="17346" y="52707"/>
                    <a:pt x="17137" y="53418"/>
                  </a:cubicBezTo>
                  <a:cubicBezTo>
                    <a:pt x="17116" y="53460"/>
                    <a:pt x="17116" y="53523"/>
                    <a:pt x="17116" y="53565"/>
                  </a:cubicBezTo>
                  <a:cubicBezTo>
                    <a:pt x="17137" y="53899"/>
                    <a:pt x="17011" y="54255"/>
                    <a:pt x="16948" y="54569"/>
                  </a:cubicBezTo>
                  <a:cubicBezTo>
                    <a:pt x="16823" y="55134"/>
                    <a:pt x="16634" y="55741"/>
                    <a:pt x="16739" y="56327"/>
                  </a:cubicBezTo>
                  <a:cubicBezTo>
                    <a:pt x="16739" y="56389"/>
                    <a:pt x="16739" y="56431"/>
                    <a:pt x="16718" y="56494"/>
                  </a:cubicBezTo>
                  <a:cubicBezTo>
                    <a:pt x="16634" y="56850"/>
                    <a:pt x="16697" y="57205"/>
                    <a:pt x="16760" y="57561"/>
                  </a:cubicBezTo>
                  <a:cubicBezTo>
                    <a:pt x="16802" y="57707"/>
                    <a:pt x="16844" y="57833"/>
                    <a:pt x="16823" y="57959"/>
                  </a:cubicBezTo>
                  <a:cubicBezTo>
                    <a:pt x="16760" y="58147"/>
                    <a:pt x="16823" y="58293"/>
                    <a:pt x="16865" y="58461"/>
                  </a:cubicBezTo>
                  <a:cubicBezTo>
                    <a:pt x="16885" y="58586"/>
                    <a:pt x="16948" y="58712"/>
                    <a:pt x="16948" y="58837"/>
                  </a:cubicBezTo>
                  <a:cubicBezTo>
                    <a:pt x="16969" y="59172"/>
                    <a:pt x="16948" y="59507"/>
                    <a:pt x="16969" y="59821"/>
                  </a:cubicBezTo>
                  <a:cubicBezTo>
                    <a:pt x="16969" y="60135"/>
                    <a:pt x="17137" y="60448"/>
                    <a:pt x="17011" y="60762"/>
                  </a:cubicBezTo>
                  <a:cubicBezTo>
                    <a:pt x="16969" y="60846"/>
                    <a:pt x="17011" y="60951"/>
                    <a:pt x="17032" y="61055"/>
                  </a:cubicBezTo>
                  <a:cubicBezTo>
                    <a:pt x="17157" y="61536"/>
                    <a:pt x="17074" y="62060"/>
                    <a:pt x="17304" y="62541"/>
                  </a:cubicBezTo>
                  <a:cubicBezTo>
                    <a:pt x="17346" y="62562"/>
                    <a:pt x="17304" y="62625"/>
                    <a:pt x="17346" y="62645"/>
                  </a:cubicBezTo>
                  <a:cubicBezTo>
                    <a:pt x="17367" y="63210"/>
                    <a:pt x="17597" y="63796"/>
                    <a:pt x="17555" y="64403"/>
                  </a:cubicBezTo>
                  <a:cubicBezTo>
                    <a:pt x="17555" y="64466"/>
                    <a:pt x="17597" y="64570"/>
                    <a:pt x="17597" y="64675"/>
                  </a:cubicBezTo>
                  <a:cubicBezTo>
                    <a:pt x="17618" y="64780"/>
                    <a:pt x="17681" y="64884"/>
                    <a:pt x="17681" y="65031"/>
                  </a:cubicBezTo>
                  <a:cubicBezTo>
                    <a:pt x="17681" y="65491"/>
                    <a:pt x="17722" y="65972"/>
                    <a:pt x="17827" y="66412"/>
                  </a:cubicBezTo>
                  <a:cubicBezTo>
                    <a:pt x="17932" y="66851"/>
                    <a:pt x="18057" y="67332"/>
                    <a:pt x="18141" y="67772"/>
                  </a:cubicBezTo>
                  <a:cubicBezTo>
                    <a:pt x="18246" y="68127"/>
                    <a:pt x="18413" y="68525"/>
                    <a:pt x="18392" y="68923"/>
                  </a:cubicBezTo>
                  <a:cubicBezTo>
                    <a:pt x="18392" y="69048"/>
                    <a:pt x="18434" y="69215"/>
                    <a:pt x="18497" y="69362"/>
                  </a:cubicBezTo>
                  <a:cubicBezTo>
                    <a:pt x="18622" y="69780"/>
                    <a:pt x="18852" y="70157"/>
                    <a:pt x="18810" y="70575"/>
                  </a:cubicBezTo>
                  <a:cubicBezTo>
                    <a:pt x="19082" y="70806"/>
                    <a:pt x="19396" y="70847"/>
                    <a:pt x="19752" y="70847"/>
                  </a:cubicBezTo>
                  <a:cubicBezTo>
                    <a:pt x="20589" y="70827"/>
                    <a:pt x="21426" y="70847"/>
                    <a:pt x="22263" y="70847"/>
                  </a:cubicBezTo>
                  <a:cubicBezTo>
                    <a:pt x="22409" y="70847"/>
                    <a:pt x="22598" y="70847"/>
                    <a:pt x="22744" y="70806"/>
                  </a:cubicBezTo>
                  <a:cubicBezTo>
                    <a:pt x="23330" y="70638"/>
                    <a:pt x="23895" y="70534"/>
                    <a:pt x="24481" y="70534"/>
                  </a:cubicBezTo>
                  <a:cubicBezTo>
                    <a:pt x="25046" y="70534"/>
                    <a:pt x="25611" y="70408"/>
                    <a:pt x="26155" y="70262"/>
                  </a:cubicBezTo>
                  <a:cubicBezTo>
                    <a:pt x="26971" y="70011"/>
                    <a:pt x="27766" y="69759"/>
                    <a:pt x="28582" y="69467"/>
                  </a:cubicBezTo>
                  <a:cubicBezTo>
                    <a:pt x="28854" y="69383"/>
                    <a:pt x="29084" y="69278"/>
                    <a:pt x="29314" y="69132"/>
                  </a:cubicBezTo>
                  <a:cubicBezTo>
                    <a:pt x="29816" y="68839"/>
                    <a:pt x="30277" y="68525"/>
                    <a:pt x="30758" y="68211"/>
                  </a:cubicBezTo>
                  <a:cubicBezTo>
                    <a:pt x="30842" y="68169"/>
                    <a:pt x="30946" y="68127"/>
                    <a:pt x="31009" y="68107"/>
                  </a:cubicBezTo>
                  <a:cubicBezTo>
                    <a:pt x="31532" y="67876"/>
                    <a:pt x="32055" y="67646"/>
                    <a:pt x="32557" y="67374"/>
                  </a:cubicBezTo>
                  <a:cubicBezTo>
                    <a:pt x="33059" y="67123"/>
                    <a:pt x="33562" y="66809"/>
                    <a:pt x="33959" y="66412"/>
                  </a:cubicBezTo>
                  <a:cubicBezTo>
                    <a:pt x="34336" y="66035"/>
                    <a:pt x="34629" y="65596"/>
                    <a:pt x="34963" y="65177"/>
                  </a:cubicBezTo>
                  <a:cubicBezTo>
                    <a:pt x="34859" y="64884"/>
                    <a:pt x="34817" y="64633"/>
                    <a:pt x="34691" y="64361"/>
                  </a:cubicBezTo>
                  <a:cubicBezTo>
                    <a:pt x="34419" y="63901"/>
                    <a:pt x="34273" y="63399"/>
                    <a:pt x="34106" y="62876"/>
                  </a:cubicBezTo>
                  <a:cubicBezTo>
                    <a:pt x="34064" y="62666"/>
                    <a:pt x="33980" y="62478"/>
                    <a:pt x="33896" y="62311"/>
                  </a:cubicBezTo>
                  <a:cubicBezTo>
                    <a:pt x="33352" y="61055"/>
                    <a:pt x="32829" y="59800"/>
                    <a:pt x="32285" y="58544"/>
                  </a:cubicBezTo>
                  <a:cubicBezTo>
                    <a:pt x="32097" y="58147"/>
                    <a:pt x="31930" y="57728"/>
                    <a:pt x="31762" y="57331"/>
                  </a:cubicBezTo>
                  <a:cubicBezTo>
                    <a:pt x="31658" y="57310"/>
                    <a:pt x="31553" y="57268"/>
                    <a:pt x="31469" y="57247"/>
                  </a:cubicBezTo>
                  <a:cubicBezTo>
                    <a:pt x="30967" y="57205"/>
                    <a:pt x="30444" y="57143"/>
                    <a:pt x="29942" y="57080"/>
                  </a:cubicBezTo>
                  <a:cubicBezTo>
                    <a:pt x="29189" y="56933"/>
                    <a:pt x="28435" y="56787"/>
                    <a:pt x="27682" y="56619"/>
                  </a:cubicBezTo>
                  <a:cubicBezTo>
                    <a:pt x="27640" y="56619"/>
                    <a:pt x="27598" y="56599"/>
                    <a:pt x="27577" y="56599"/>
                  </a:cubicBezTo>
                  <a:cubicBezTo>
                    <a:pt x="27305" y="56473"/>
                    <a:pt x="26992" y="56389"/>
                    <a:pt x="26699" y="56368"/>
                  </a:cubicBezTo>
                  <a:cubicBezTo>
                    <a:pt x="26489" y="56327"/>
                    <a:pt x="26280" y="56285"/>
                    <a:pt x="26113" y="56201"/>
                  </a:cubicBezTo>
                  <a:cubicBezTo>
                    <a:pt x="25276" y="55887"/>
                    <a:pt x="24544" y="55469"/>
                    <a:pt x="23853" y="54904"/>
                  </a:cubicBezTo>
                  <a:cubicBezTo>
                    <a:pt x="23560" y="54653"/>
                    <a:pt x="23393" y="54381"/>
                    <a:pt x="23204" y="54067"/>
                  </a:cubicBezTo>
                  <a:cubicBezTo>
                    <a:pt x="23100" y="53858"/>
                    <a:pt x="23121" y="53606"/>
                    <a:pt x="23288" y="53565"/>
                  </a:cubicBezTo>
                  <a:cubicBezTo>
                    <a:pt x="23455" y="53481"/>
                    <a:pt x="23623" y="53586"/>
                    <a:pt x="23727" y="53753"/>
                  </a:cubicBezTo>
                  <a:cubicBezTo>
                    <a:pt x="24125" y="54276"/>
                    <a:pt x="24648" y="54590"/>
                    <a:pt x="25192" y="54904"/>
                  </a:cubicBezTo>
                  <a:cubicBezTo>
                    <a:pt x="25757" y="55238"/>
                    <a:pt x="26364" y="55531"/>
                    <a:pt x="27054" y="55552"/>
                  </a:cubicBezTo>
                  <a:cubicBezTo>
                    <a:pt x="27264" y="55573"/>
                    <a:pt x="27494" y="55657"/>
                    <a:pt x="27703" y="55699"/>
                  </a:cubicBezTo>
                  <a:cubicBezTo>
                    <a:pt x="27954" y="55782"/>
                    <a:pt x="28247" y="55866"/>
                    <a:pt x="28519" y="55908"/>
                  </a:cubicBezTo>
                  <a:cubicBezTo>
                    <a:pt x="28728" y="55971"/>
                    <a:pt x="28958" y="55992"/>
                    <a:pt x="29189" y="56054"/>
                  </a:cubicBezTo>
                  <a:cubicBezTo>
                    <a:pt x="29733" y="56201"/>
                    <a:pt x="30318" y="56264"/>
                    <a:pt x="30862" y="56285"/>
                  </a:cubicBezTo>
                  <a:cubicBezTo>
                    <a:pt x="30946" y="56285"/>
                    <a:pt x="31051" y="56285"/>
                    <a:pt x="31176" y="56264"/>
                  </a:cubicBezTo>
                  <a:cubicBezTo>
                    <a:pt x="31072" y="56054"/>
                    <a:pt x="30988" y="55866"/>
                    <a:pt x="30904" y="55699"/>
                  </a:cubicBezTo>
                  <a:cubicBezTo>
                    <a:pt x="30444" y="54862"/>
                    <a:pt x="30026" y="54025"/>
                    <a:pt x="29691" y="53146"/>
                  </a:cubicBezTo>
                  <a:cubicBezTo>
                    <a:pt x="29607" y="52937"/>
                    <a:pt x="29481" y="52728"/>
                    <a:pt x="29377" y="52539"/>
                  </a:cubicBezTo>
                  <a:cubicBezTo>
                    <a:pt x="29105" y="52016"/>
                    <a:pt x="28833" y="51493"/>
                    <a:pt x="28540" y="50970"/>
                  </a:cubicBezTo>
                  <a:cubicBezTo>
                    <a:pt x="28477" y="50865"/>
                    <a:pt x="28414" y="50761"/>
                    <a:pt x="28331" y="50635"/>
                  </a:cubicBezTo>
                  <a:cubicBezTo>
                    <a:pt x="28163" y="50698"/>
                    <a:pt x="28059" y="50719"/>
                    <a:pt x="27933" y="50761"/>
                  </a:cubicBezTo>
                  <a:cubicBezTo>
                    <a:pt x="27682" y="50845"/>
                    <a:pt x="27389" y="50949"/>
                    <a:pt x="27117" y="50991"/>
                  </a:cubicBezTo>
                  <a:cubicBezTo>
                    <a:pt x="26322" y="51158"/>
                    <a:pt x="25527" y="51326"/>
                    <a:pt x="24711" y="51472"/>
                  </a:cubicBezTo>
                  <a:cubicBezTo>
                    <a:pt x="24481" y="51514"/>
                    <a:pt x="24230" y="51598"/>
                    <a:pt x="23979" y="51598"/>
                  </a:cubicBezTo>
                  <a:cubicBezTo>
                    <a:pt x="23204" y="51598"/>
                    <a:pt x="22388" y="51661"/>
                    <a:pt x="21614" y="51514"/>
                  </a:cubicBezTo>
                  <a:cubicBezTo>
                    <a:pt x="21154" y="51451"/>
                    <a:pt x="20694" y="51451"/>
                    <a:pt x="20254" y="51451"/>
                  </a:cubicBezTo>
                  <a:cubicBezTo>
                    <a:pt x="19522" y="51451"/>
                    <a:pt x="18810" y="51451"/>
                    <a:pt x="18099" y="51242"/>
                  </a:cubicBezTo>
                  <a:cubicBezTo>
                    <a:pt x="17994" y="51263"/>
                    <a:pt x="17953" y="51263"/>
                    <a:pt x="17785" y="51242"/>
                  </a:cubicBezTo>
                  <a:close/>
                  <a:moveTo>
                    <a:pt x="12345" y="43940"/>
                  </a:moveTo>
                  <a:cubicBezTo>
                    <a:pt x="12512" y="44463"/>
                    <a:pt x="12638" y="44902"/>
                    <a:pt x="12764" y="45342"/>
                  </a:cubicBezTo>
                  <a:cubicBezTo>
                    <a:pt x="12847" y="45614"/>
                    <a:pt x="12910" y="45844"/>
                    <a:pt x="13036" y="46116"/>
                  </a:cubicBezTo>
                  <a:cubicBezTo>
                    <a:pt x="13245" y="46597"/>
                    <a:pt x="13475" y="47099"/>
                    <a:pt x="13684" y="47622"/>
                  </a:cubicBezTo>
                  <a:cubicBezTo>
                    <a:pt x="13789" y="47894"/>
                    <a:pt x="13914" y="48145"/>
                    <a:pt x="14103" y="48355"/>
                  </a:cubicBezTo>
                  <a:cubicBezTo>
                    <a:pt x="14207" y="48480"/>
                    <a:pt x="14333" y="48627"/>
                    <a:pt x="14375" y="48773"/>
                  </a:cubicBezTo>
                  <a:cubicBezTo>
                    <a:pt x="14500" y="49045"/>
                    <a:pt x="14647" y="49192"/>
                    <a:pt x="14877" y="49296"/>
                  </a:cubicBezTo>
                  <a:cubicBezTo>
                    <a:pt x="15567" y="49568"/>
                    <a:pt x="16132" y="49987"/>
                    <a:pt x="16760" y="50342"/>
                  </a:cubicBezTo>
                  <a:cubicBezTo>
                    <a:pt x="16781" y="50363"/>
                    <a:pt x="16823" y="50405"/>
                    <a:pt x="16865" y="50405"/>
                  </a:cubicBezTo>
                  <a:cubicBezTo>
                    <a:pt x="17032" y="50447"/>
                    <a:pt x="17178" y="50531"/>
                    <a:pt x="17346" y="50552"/>
                  </a:cubicBezTo>
                  <a:cubicBezTo>
                    <a:pt x="17597" y="50573"/>
                    <a:pt x="17869" y="50635"/>
                    <a:pt x="18120" y="50573"/>
                  </a:cubicBezTo>
                  <a:cubicBezTo>
                    <a:pt x="18580" y="50531"/>
                    <a:pt x="18999" y="50552"/>
                    <a:pt x="19438" y="50552"/>
                  </a:cubicBezTo>
                  <a:cubicBezTo>
                    <a:pt x="20317" y="50531"/>
                    <a:pt x="21217" y="50635"/>
                    <a:pt x="22095" y="50719"/>
                  </a:cubicBezTo>
                  <a:cubicBezTo>
                    <a:pt x="22891" y="50782"/>
                    <a:pt x="23644" y="50782"/>
                    <a:pt x="24439" y="50635"/>
                  </a:cubicBezTo>
                  <a:cubicBezTo>
                    <a:pt x="25025" y="50510"/>
                    <a:pt x="25632" y="50405"/>
                    <a:pt x="26217" y="50280"/>
                  </a:cubicBezTo>
                  <a:cubicBezTo>
                    <a:pt x="26636" y="50196"/>
                    <a:pt x="27075" y="50091"/>
                    <a:pt x="27473" y="49945"/>
                  </a:cubicBezTo>
                  <a:cubicBezTo>
                    <a:pt x="28163" y="49715"/>
                    <a:pt x="28854" y="49464"/>
                    <a:pt x="29523" y="49171"/>
                  </a:cubicBezTo>
                  <a:cubicBezTo>
                    <a:pt x="29712" y="49087"/>
                    <a:pt x="29921" y="49003"/>
                    <a:pt x="30088" y="48878"/>
                  </a:cubicBezTo>
                  <a:cubicBezTo>
                    <a:pt x="30716" y="48438"/>
                    <a:pt x="31365" y="47999"/>
                    <a:pt x="31971" y="47518"/>
                  </a:cubicBezTo>
                  <a:cubicBezTo>
                    <a:pt x="32536" y="47078"/>
                    <a:pt x="33080" y="46555"/>
                    <a:pt x="33436" y="45865"/>
                  </a:cubicBezTo>
                  <a:cubicBezTo>
                    <a:pt x="33666" y="45404"/>
                    <a:pt x="33959" y="44965"/>
                    <a:pt x="34210" y="44484"/>
                  </a:cubicBezTo>
                  <a:cubicBezTo>
                    <a:pt x="34315" y="44295"/>
                    <a:pt x="34399" y="44128"/>
                    <a:pt x="34482" y="43940"/>
                  </a:cubicBezTo>
                  <a:cubicBezTo>
                    <a:pt x="35110" y="42454"/>
                    <a:pt x="35424" y="40906"/>
                    <a:pt x="35382" y="39295"/>
                  </a:cubicBezTo>
                  <a:cubicBezTo>
                    <a:pt x="35382" y="38709"/>
                    <a:pt x="35424" y="38102"/>
                    <a:pt x="35382" y="37537"/>
                  </a:cubicBezTo>
                  <a:cubicBezTo>
                    <a:pt x="35361" y="36972"/>
                    <a:pt x="35340" y="36428"/>
                    <a:pt x="35256" y="35884"/>
                  </a:cubicBezTo>
                  <a:cubicBezTo>
                    <a:pt x="35173" y="35424"/>
                    <a:pt x="34963" y="34943"/>
                    <a:pt x="34733" y="34503"/>
                  </a:cubicBezTo>
                  <a:cubicBezTo>
                    <a:pt x="34629" y="34524"/>
                    <a:pt x="34587" y="34545"/>
                    <a:pt x="34503" y="34587"/>
                  </a:cubicBezTo>
                  <a:cubicBezTo>
                    <a:pt x="33855" y="34838"/>
                    <a:pt x="33478" y="34754"/>
                    <a:pt x="33039" y="34252"/>
                  </a:cubicBezTo>
                  <a:cubicBezTo>
                    <a:pt x="32913" y="34106"/>
                    <a:pt x="32767" y="33938"/>
                    <a:pt x="32662" y="33771"/>
                  </a:cubicBezTo>
                  <a:cubicBezTo>
                    <a:pt x="32536" y="33541"/>
                    <a:pt x="32411" y="33311"/>
                    <a:pt x="32202" y="33080"/>
                  </a:cubicBezTo>
                  <a:lnTo>
                    <a:pt x="31532" y="33729"/>
                  </a:lnTo>
                  <a:cubicBezTo>
                    <a:pt x="31239" y="34064"/>
                    <a:pt x="30862" y="34231"/>
                    <a:pt x="30423" y="34210"/>
                  </a:cubicBezTo>
                  <a:lnTo>
                    <a:pt x="30067" y="34210"/>
                  </a:lnTo>
                  <a:cubicBezTo>
                    <a:pt x="29502" y="34147"/>
                    <a:pt x="28979" y="33980"/>
                    <a:pt x="28540" y="33562"/>
                  </a:cubicBezTo>
                  <a:cubicBezTo>
                    <a:pt x="28184" y="33248"/>
                    <a:pt x="27912" y="32892"/>
                    <a:pt x="27661" y="32515"/>
                  </a:cubicBezTo>
                  <a:cubicBezTo>
                    <a:pt x="27598" y="32369"/>
                    <a:pt x="27494" y="32264"/>
                    <a:pt x="27389" y="32139"/>
                  </a:cubicBezTo>
                  <a:cubicBezTo>
                    <a:pt x="27243" y="32243"/>
                    <a:pt x="27138" y="32327"/>
                    <a:pt x="27075" y="32411"/>
                  </a:cubicBezTo>
                  <a:cubicBezTo>
                    <a:pt x="26929" y="32536"/>
                    <a:pt x="26782" y="32620"/>
                    <a:pt x="26573" y="32683"/>
                  </a:cubicBezTo>
                  <a:cubicBezTo>
                    <a:pt x="26050" y="32850"/>
                    <a:pt x="25527" y="32850"/>
                    <a:pt x="25004" y="32829"/>
                  </a:cubicBezTo>
                  <a:cubicBezTo>
                    <a:pt x="24816" y="32829"/>
                    <a:pt x="24690" y="32725"/>
                    <a:pt x="24564" y="32620"/>
                  </a:cubicBezTo>
                  <a:cubicBezTo>
                    <a:pt x="24418" y="32515"/>
                    <a:pt x="24292" y="32411"/>
                    <a:pt x="24146" y="32348"/>
                  </a:cubicBezTo>
                  <a:cubicBezTo>
                    <a:pt x="23874" y="32285"/>
                    <a:pt x="23727" y="32097"/>
                    <a:pt x="23581" y="31888"/>
                  </a:cubicBezTo>
                  <a:cubicBezTo>
                    <a:pt x="23518" y="31783"/>
                    <a:pt x="23476" y="31595"/>
                    <a:pt x="23288" y="31574"/>
                  </a:cubicBezTo>
                  <a:cubicBezTo>
                    <a:pt x="23016" y="32160"/>
                    <a:pt x="22932" y="32327"/>
                    <a:pt x="22514" y="32662"/>
                  </a:cubicBezTo>
                  <a:cubicBezTo>
                    <a:pt x="21907" y="33164"/>
                    <a:pt x="21259" y="33603"/>
                    <a:pt x="20484" y="33771"/>
                  </a:cubicBezTo>
                  <a:cubicBezTo>
                    <a:pt x="20129" y="33855"/>
                    <a:pt x="19794" y="33959"/>
                    <a:pt x="19438" y="34064"/>
                  </a:cubicBezTo>
                  <a:cubicBezTo>
                    <a:pt x="19334" y="34503"/>
                    <a:pt x="19459" y="34943"/>
                    <a:pt x="19250" y="35361"/>
                  </a:cubicBezTo>
                  <a:cubicBezTo>
                    <a:pt x="19041" y="35780"/>
                    <a:pt x="18748" y="36114"/>
                    <a:pt x="18434" y="36470"/>
                  </a:cubicBezTo>
                  <a:cubicBezTo>
                    <a:pt x="18120" y="36805"/>
                    <a:pt x="17660" y="36826"/>
                    <a:pt x="17283" y="37056"/>
                  </a:cubicBezTo>
                  <a:cubicBezTo>
                    <a:pt x="17283" y="37160"/>
                    <a:pt x="17304" y="37265"/>
                    <a:pt x="17304" y="37349"/>
                  </a:cubicBezTo>
                  <a:cubicBezTo>
                    <a:pt x="17304" y="37725"/>
                    <a:pt x="17346" y="38102"/>
                    <a:pt x="17283" y="38479"/>
                  </a:cubicBezTo>
                  <a:cubicBezTo>
                    <a:pt x="17178" y="39148"/>
                    <a:pt x="16760" y="39713"/>
                    <a:pt x="16237" y="40132"/>
                  </a:cubicBezTo>
                  <a:cubicBezTo>
                    <a:pt x="15965" y="40362"/>
                    <a:pt x="15672" y="40550"/>
                    <a:pt x="15379" y="40780"/>
                  </a:cubicBezTo>
                  <a:lnTo>
                    <a:pt x="15379" y="40885"/>
                  </a:lnTo>
                  <a:cubicBezTo>
                    <a:pt x="15567" y="41659"/>
                    <a:pt x="15295" y="42266"/>
                    <a:pt x="14668" y="42705"/>
                  </a:cubicBezTo>
                  <a:cubicBezTo>
                    <a:pt x="14458" y="42873"/>
                    <a:pt x="14249" y="42977"/>
                    <a:pt x="14061" y="43124"/>
                  </a:cubicBezTo>
                  <a:cubicBezTo>
                    <a:pt x="13810" y="43312"/>
                    <a:pt x="13538" y="43438"/>
                    <a:pt x="13266" y="43500"/>
                  </a:cubicBezTo>
                  <a:cubicBezTo>
                    <a:pt x="12973" y="43584"/>
                    <a:pt x="12659" y="43730"/>
                    <a:pt x="12345" y="43940"/>
                  </a:cubicBezTo>
                  <a:close/>
                  <a:moveTo>
                    <a:pt x="122780" y="28958"/>
                  </a:moveTo>
                  <a:cubicBezTo>
                    <a:pt x="122320" y="29251"/>
                    <a:pt x="121901" y="29523"/>
                    <a:pt x="121462" y="29816"/>
                  </a:cubicBezTo>
                  <a:cubicBezTo>
                    <a:pt x="121273" y="29921"/>
                    <a:pt x="121127" y="30046"/>
                    <a:pt x="120939" y="30130"/>
                  </a:cubicBezTo>
                  <a:cubicBezTo>
                    <a:pt x="120290" y="30402"/>
                    <a:pt x="119600" y="30674"/>
                    <a:pt x="118930" y="30925"/>
                  </a:cubicBezTo>
                  <a:cubicBezTo>
                    <a:pt x="118114" y="31176"/>
                    <a:pt x="117277" y="31406"/>
                    <a:pt x="116461" y="31637"/>
                  </a:cubicBezTo>
                  <a:cubicBezTo>
                    <a:pt x="116022" y="31804"/>
                    <a:pt x="115561" y="31888"/>
                    <a:pt x="115080" y="31846"/>
                  </a:cubicBezTo>
                  <a:cubicBezTo>
                    <a:pt x="114829" y="31846"/>
                    <a:pt x="114557" y="31804"/>
                    <a:pt x="114306" y="31909"/>
                  </a:cubicBezTo>
                  <a:cubicBezTo>
                    <a:pt x="114222" y="32118"/>
                    <a:pt x="114138" y="32327"/>
                    <a:pt x="114097" y="32557"/>
                  </a:cubicBezTo>
                  <a:cubicBezTo>
                    <a:pt x="114034" y="32725"/>
                    <a:pt x="114034" y="32892"/>
                    <a:pt x="114034" y="33059"/>
                  </a:cubicBezTo>
                  <a:cubicBezTo>
                    <a:pt x="113950" y="33834"/>
                    <a:pt x="113992" y="34650"/>
                    <a:pt x="113846" y="35445"/>
                  </a:cubicBezTo>
                  <a:cubicBezTo>
                    <a:pt x="113804" y="35696"/>
                    <a:pt x="113741" y="35968"/>
                    <a:pt x="113741" y="36219"/>
                  </a:cubicBezTo>
                  <a:cubicBezTo>
                    <a:pt x="113783" y="37307"/>
                    <a:pt x="113678" y="38395"/>
                    <a:pt x="113532" y="39462"/>
                  </a:cubicBezTo>
                  <a:cubicBezTo>
                    <a:pt x="113511" y="39567"/>
                    <a:pt x="113490" y="39671"/>
                    <a:pt x="113594" y="39776"/>
                  </a:cubicBezTo>
                  <a:cubicBezTo>
                    <a:pt x="114473" y="39462"/>
                    <a:pt x="115185" y="38876"/>
                    <a:pt x="116001" y="38395"/>
                  </a:cubicBezTo>
                  <a:cubicBezTo>
                    <a:pt x="116147" y="38311"/>
                    <a:pt x="116294" y="38207"/>
                    <a:pt x="116419" y="38102"/>
                  </a:cubicBezTo>
                  <a:cubicBezTo>
                    <a:pt x="116440" y="38102"/>
                    <a:pt x="116440" y="38081"/>
                    <a:pt x="116461" y="38060"/>
                  </a:cubicBezTo>
                  <a:cubicBezTo>
                    <a:pt x="116712" y="37788"/>
                    <a:pt x="116963" y="37600"/>
                    <a:pt x="117277" y="37453"/>
                  </a:cubicBezTo>
                  <a:cubicBezTo>
                    <a:pt x="117403" y="37391"/>
                    <a:pt x="117549" y="37307"/>
                    <a:pt x="117654" y="37202"/>
                  </a:cubicBezTo>
                  <a:cubicBezTo>
                    <a:pt x="117905" y="36951"/>
                    <a:pt x="118177" y="36742"/>
                    <a:pt x="118386" y="36470"/>
                  </a:cubicBezTo>
                  <a:cubicBezTo>
                    <a:pt x="118804" y="35947"/>
                    <a:pt x="119244" y="35382"/>
                    <a:pt x="119453" y="34733"/>
                  </a:cubicBezTo>
                  <a:cubicBezTo>
                    <a:pt x="119495" y="34608"/>
                    <a:pt x="119558" y="34503"/>
                    <a:pt x="119600" y="34378"/>
                  </a:cubicBezTo>
                  <a:cubicBezTo>
                    <a:pt x="119704" y="34210"/>
                    <a:pt x="119955" y="34231"/>
                    <a:pt x="120018" y="34399"/>
                  </a:cubicBezTo>
                  <a:cubicBezTo>
                    <a:pt x="120081" y="34482"/>
                    <a:pt x="120102" y="34587"/>
                    <a:pt x="120102" y="34650"/>
                  </a:cubicBezTo>
                  <a:cubicBezTo>
                    <a:pt x="120060" y="34943"/>
                    <a:pt x="120018" y="35236"/>
                    <a:pt x="119913" y="35487"/>
                  </a:cubicBezTo>
                  <a:cubicBezTo>
                    <a:pt x="119495" y="36470"/>
                    <a:pt x="118867" y="37244"/>
                    <a:pt x="118093" y="37935"/>
                  </a:cubicBezTo>
                  <a:cubicBezTo>
                    <a:pt x="117570" y="38186"/>
                    <a:pt x="117151" y="38625"/>
                    <a:pt x="116649" y="38939"/>
                  </a:cubicBezTo>
                  <a:cubicBezTo>
                    <a:pt x="115791" y="39525"/>
                    <a:pt x="114954" y="40153"/>
                    <a:pt x="113992" y="40592"/>
                  </a:cubicBezTo>
                  <a:cubicBezTo>
                    <a:pt x="113887" y="40655"/>
                    <a:pt x="113783" y="40697"/>
                    <a:pt x="113699" y="40759"/>
                  </a:cubicBezTo>
                  <a:cubicBezTo>
                    <a:pt x="113594" y="40822"/>
                    <a:pt x="113490" y="40906"/>
                    <a:pt x="113385" y="40969"/>
                  </a:cubicBezTo>
                  <a:cubicBezTo>
                    <a:pt x="113385" y="41052"/>
                    <a:pt x="113364" y="41136"/>
                    <a:pt x="113364" y="41220"/>
                  </a:cubicBezTo>
                  <a:cubicBezTo>
                    <a:pt x="113322" y="42977"/>
                    <a:pt x="113281" y="44693"/>
                    <a:pt x="113260" y="46451"/>
                  </a:cubicBezTo>
                  <a:cubicBezTo>
                    <a:pt x="113260" y="46764"/>
                    <a:pt x="113281" y="47099"/>
                    <a:pt x="113301" y="47413"/>
                  </a:cubicBezTo>
                  <a:cubicBezTo>
                    <a:pt x="113322" y="47727"/>
                    <a:pt x="113364" y="48020"/>
                    <a:pt x="113301" y="48334"/>
                  </a:cubicBezTo>
                  <a:cubicBezTo>
                    <a:pt x="113281" y="48564"/>
                    <a:pt x="113260" y="48773"/>
                    <a:pt x="113281" y="49024"/>
                  </a:cubicBezTo>
                  <a:cubicBezTo>
                    <a:pt x="113322" y="49610"/>
                    <a:pt x="113385" y="50217"/>
                    <a:pt x="113469" y="50824"/>
                  </a:cubicBezTo>
                  <a:cubicBezTo>
                    <a:pt x="113469" y="50928"/>
                    <a:pt x="113511" y="51033"/>
                    <a:pt x="113532" y="51117"/>
                  </a:cubicBezTo>
                  <a:cubicBezTo>
                    <a:pt x="114118" y="51242"/>
                    <a:pt x="114641" y="51368"/>
                    <a:pt x="115185" y="51451"/>
                  </a:cubicBezTo>
                  <a:cubicBezTo>
                    <a:pt x="115603" y="51514"/>
                    <a:pt x="116022" y="51661"/>
                    <a:pt x="116461" y="51598"/>
                  </a:cubicBezTo>
                  <a:cubicBezTo>
                    <a:pt x="116942" y="51556"/>
                    <a:pt x="117403" y="51493"/>
                    <a:pt x="117884" y="51472"/>
                  </a:cubicBezTo>
                  <a:cubicBezTo>
                    <a:pt x="118114" y="51451"/>
                    <a:pt x="118302" y="51368"/>
                    <a:pt x="118428" y="51137"/>
                  </a:cubicBezTo>
                  <a:cubicBezTo>
                    <a:pt x="118511" y="50970"/>
                    <a:pt x="118616" y="50824"/>
                    <a:pt x="118742" y="50740"/>
                  </a:cubicBezTo>
                  <a:cubicBezTo>
                    <a:pt x="119160" y="50552"/>
                    <a:pt x="119432" y="50175"/>
                    <a:pt x="119788" y="49882"/>
                  </a:cubicBezTo>
                  <a:cubicBezTo>
                    <a:pt x="120332" y="49443"/>
                    <a:pt x="120792" y="48920"/>
                    <a:pt x="121232" y="48355"/>
                  </a:cubicBezTo>
                  <a:cubicBezTo>
                    <a:pt x="121315" y="48292"/>
                    <a:pt x="121378" y="48187"/>
                    <a:pt x="121462" y="48124"/>
                  </a:cubicBezTo>
                  <a:cubicBezTo>
                    <a:pt x="122068" y="47664"/>
                    <a:pt x="122613" y="47162"/>
                    <a:pt x="123303" y="46785"/>
                  </a:cubicBezTo>
                  <a:cubicBezTo>
                    <a:pt x="123554" y="46660"/>
                    <a:pt x="123784" y="46451"/>
                    <a:pt x="123973" y="46220"/>
                  </a:cubicBezTo>
                  <a:cubicBezTo>
                    <a:pt x="124140" y="46011"/>
                    <a:pt x="124307" y="45802"/>
                    <a:pt x="124496" y="45635"/>
                  </a:cubicBezTo>
                  <a:cubicBezTo>
                    <a:pt x="124663" y="45509"/>
                    <a:pt x="124789" y="45363"/>
                    <a:pt x="124893" y="45174"/>
                  </a:cubicBezTo>
                  <a:cubicBezTo>
                    <a:pt x="125102" y="44839"/>
                    <a:pt x="125291" y="44484"/>
                    <a:pt x="125626" y="44254"/>
                  </a:cubicBezTo>
                  <a:cubicBezTo>
                    <a:pt x="125856" y="44065"/>
                    <a:pt x="125981" y="43835"/>
                    <a:pt x="126065" y="43542"/>
                  </a:cubicBezTo>
                  <a:cubicBezTo>
                    <a:pt x="126128" y="43333"/>
                    <a:pt x="126170" y="43124"/>
                    <a:pt x="126253" y="42956"/>
                  </a:cubicBezTo>
                  <a:cubicBezTo>
                    <a:pt x="126483" y="42391"/>
                    <a:pt x="126651" y="41847"/>
                    <a:pt x="126609" y="41241"/>
                  </a:cubicBezTo>
                  <a:cubicBezTo>
                    <a:pt x="126609" y="41178"/>
                    <a:pt x="126651" y="41094"/>
                    <a:pt x="126651" y="41010"/>
                  </a:cubicBezTo>
                  <a:cubicBezTo>
                    <a:pt x="126693" y="40550"/>
                    <a:pt x="126755" y="40069"/>
                    <a:pt x="126776" y="39609"/>
                  </a:cubicBezTo>
                  <a:cubicBezTo>
                    <a:pt x="126776" y="39127"/>
                    <a:pt x="126923" y="38688"/>
                    <a:pt x="127216" y="38353"/>
                  </a:cubicBezTo>
                  <a:cubicBezTo>
                    <a:pt x="127488" y="38039"/>
                    <a:pt x="127550" y="37684"/>
                    <a:pt x="127550" y="37307"/>
                  </a:cubicBezTo>
                  <a:cubicBezTo>
                    <a:pt x="127550" y="37119"/>
                    <a:pt x="127530" y="36951"/>
                    <a:pt x="127530" y="36784"/>
                  </a:cubicBezTo>
                  <a:cubicBezTo>
                    <a:pt x="127509" y="36177"/>
                    <a:pt x="127237" y="35654"/>
                    <a:pt x="127111" y="35068"/>
                  </a:cubicBezTo>
                  <a:cubicBezTo>
                    <a:pt x="127006" y="34629"/>
                    <a:pt x="126818" y="34210"/>
                    <a:pt x="126609" y="33813"/>
                  </a:cubicBezTo>
                  <a:cubicBezTo>
                    <a:pt x="126253" y="33080"/>
                    <a:pt x="125646" y="32495"/>
                    <a:pt x="125312" y="31762"/>
                  </a:cubicBezTo>
                  <a:cubicBezTo>
                    <a:pt x="124684" y="31051"/>
                    <a:pt x="124182" y="30214"/>
                    <a:pt x="123449" y="29607"/>
                  </a:cubicBezTo>
                  <a:cubicBezTo>
                    <a:pt x="123324" y="29502"/>
                    <a:pt x="123219" y="29356"/>
                    <a:pt x="123115" y="29251"/>
                  </a:cubicBezTo>
                  <a:cubicBezTo>
                    <a:pt x="123031" y="29147"/>
                    <a:pt x="122905" y="29063"/>
                    <a:pt x="122780" y="28958"/>
                  </a:cubicBezTo>
                  <a:close/>
                  <a:moveTo>
                    <a:pt x="16069" y="59946"/>
                  </a:moveTo>
                  <a:cubicBezTo>
                    <a:pt x="15902" y="59863"/>
                    <a:pt x="15714" y="59800"/>
                    <a:pt x="15567" y="59737"/>
                  </a:cubicBezTo>
                  <a:cubicBezTo>
                    <a:pt x="15442" y="59695"/>
                    <a:pt x="15274" y="59653"/>
                    <a:pt x="15149" y="59591"/>
                  </a:cubicBezTo>
                  <a:cubicBezTo>
                    <a:pt x="14709" y="59402"/>
                    <a:pt x="14249" y="59277"/>
                    <a:pt x="13789" y="59193"/>
                  </a:cubicBezTo>
                  <a:cubicBezTo>
                    <a:pt x="13517" y="59130"/>
                    <a:pt x="13266" y="59068"/>
                    <a:pt x="12994" y="59005"/>
                  </a:cubicBezTo>
                  <a:cubicBezTo>
                    <a:pt x="12450" y="58879"/>
                    <a:pt x="11927" y="58795"/>
                    <a:pt x="11383" y="58984"/>
                  </a:cubicBezTo>
                  <a:cubicBezTo>
                    <a:pt x="11006" y="59109"/>
                    <a:pt x="10671" y="59340"/>
                    <a:pt x="10378" y="59612"/>
                  </a:cubicBezTo>
                  <a:cubicBezTo>
                    <a:pt x="9918" y="60051"/>
                    <a:pt x="9479" y="60490"/>
                    <a:pt x="9186" y="61097"/>
                  </a:cubicBezTo>
                  <a:cubicBezTo>
                    <a:pt x="9102" y="61264"/>
                    <a:pt x="9018" y="61411"/>
                    <a:pt x="8893" y="61495"/>
                  </a:cubicBezTo>
                  <a:cubicBezTo>
                    <a:pt x="8642" y="61683"/>
                    <a:pt x="8537" y="61913"/>
                    <a:pt x="8432" y="62164"/>
                  </a:cubicBezTo>
                  <a:cubicBezTo>
                    <a:pt x="8349" y="62353"/>
                    <a:pt x="8265" y="62562"/>
                    <a:pt x="8181" y="62750"/>
                  </a:cubicBezTo>
                  <a:cubicBezTo>
                    <a:pt x="7846" y="63420"/>
                    <a:pt x="7658" y="64152"/>
                    <a:pt x="7574" y="64926"/>
                  </a:cubicBezTo>
                  <a:cubicBezTo>
                    <a:pt x="7554" y="65073"/>
                    <a:pt x="7554" y="65240"/>
                    <a:pt x="7616" y="65366"/>
                  </a:cubicBezTo>
                  <a:cubicBezTo>
                    <a:pt x="7721" y="65617"/>
                    <a:pt x="7721" y="65889"/>
                    <a:pt x="7721" y="66140"/>
                  </a:cubicBezTo>
                  <a:cubicBezTo>
                    <a:pt x="7721" y="66600"/>
                    <a:pt x="7805" y="67018"/>
                    <a:pt x="7951" y="67437"/>
                  </a:cubicBezTo>
                  <a:cubicBezTo>
                    <a:pt x="7993" y="67562"/>
                    <a:pt x="8035" y="67709"/>
                    <a:pt x="8056" y="67876"/>
                  </a:cubicBezTo>
                  <a:cubicBezTo>
                    <a:pt x="8077" y="68023"/>
                    <a:pt x="8098" y="68169"/>
                    <a:pt x="8139" y="68316"/>
                  </a:cubicBezTo>
                  <a:cubicBezTo>
                    <a:pt x="8370" y="69006"/>
                    <a:pt x="8370" y="69739"/>
                    <a:pt x="8579" y="70408"/>
                  </a:cubicBezTo>
                  <a:cubicBezTo>
                    <a:pt x="8600" y="70492"/>
                    <a:pt x="8579" y="70575"/>
                    <a:pt x="8579" y="70638"/>
                  </a:cubicBezTo>
                  <a:cubicBezTo>
                    <a:pt x="8600" y="70806"/>
                    <a:pt x="8621" y="70931"/>
                    <a:pt x="8662" y="71099"/>
                  </a:cubicBezTo>
                  <a:cubicBezTo>
                    <a:pt x="8788" y="71517"/>
                    <a:pt x="8976" y="71894"/>
                    <a:pt x="8914" y="72375"/>
                  </a:cubicBezTo>
                  <a:cubicBezTo>
                    <a:pt x="8914" y="72459"/>
                    <a:pt x="8976" y="72563"/>
                    <a:pt x="8997" y="72626"/>
                  </a:cubicBezTo>
                  <a:cubicBezTo>
                    <a:pt x="9102" y="72919"/>
                    <a:pt x="9227" y="73191"/>
                    <a:pt x="9332" y="73463"/>
                  </a:cubicBezTo>
                  <a:cubicBezTo>
                    <a:pt x="9499" y="74070"/>
                    <a:pt x="9813" y="74572"/>
                    <a:pt x="10106" y="75116"/>
                  </a:cubicBezTo>
                  <a:cubicBezTo>
                    <a:pt x="10211" y="75283"/>
                    <a:pt x="10315" y="75430"/>
                    <a:pt x="10462" y="75534"/>
                  </a:cubicBezTo>
                  <a:cubicBezTo>
                    <a:pt x="10629" y="75639"/>
                    <a:pt x="10734" y="75806"/>
                    <a:pt x="10859" y="75932"/>
                  </a:cubicBezTo>
                  <a:lnTo>
                    <a:pt x="11215" y="76288"/>
                  </a:lnTo>
                  <a:cubicBezTo>
                    <a:pt x="11362" y="76434"/>
                    <a:pt x="11508" y="76539"/>
                    <a:pt x="11675" y="76664"/>
                  </a:cubicBezTo>
                  <a:cubicBezTo>
                    <a:pt x="11801" y="76748"/>
                    <a:pt x="11906" y="76853"/>
                    <a:pt x="12052" y="76915"/>
                  </a:cubicBezTo>
                  <a:cubicBezTo>
                    <a:pt x="12261" y="76748"/>
                    <a:pt x="12450" y="76685"/>
                    <a:pt x="12680" y="76811"/>
                  </a:cubicBezTo>
                  <a:cubicBezTo>
                    <a:pt x="13140" y="77062"/>
                    <a:pt x="13600" y="77271"/>
                    <a:pt x="14144" y="77208"/>
                  </a:cubicBezTo>
                  <a:cubicBezTo>
                    <a:pt x="14396" y="77313"/>
                    <a:pt x="14626" y="77271"/>
                    <a:pt x="14856" y="77271"/>
                  </a:cubicBezTo>
                  <a:cubicBezTo>
                    <a:pt x="15191" y="77271"/>
                    <a:pt x="15546" y="77208"/>
                    <a:pt x="15860" y="77083"/>
                  </a:cubicBezTo>
                  <a:cubicBezTo>
                    <a:pt x="15986" y="77020"/>
                    <a:pt x="16174" y="77020"/>
                    <a:pt x="16300" y="77062"/>
                  </a:cubicBezTo>
                  <a:cubicBezTo>
                    <a:pt x="16927" y="77125"/>
                    <a:pt x="17534" y="76978"/>
                    <a:pt x="18162" y="76999"/>
                  </a:cubicBezTo>
                  <a:cubicBezTo>
                    <a:pt x="18392" y="77020"/>
                    <a:pt x="18643" y="76957"/>
                    <a:pt x="18915" y="76915"/>
                  </a:cubicBezTo>
                  <a:cubicBezTo>
                    <a:pt x="18936" y="76811"/>
                    <a:pt x="18957" y="76706"/>
                    <a:pt x="18957" y="76643"/>
                  </a:cubicBezTo>
                  <a:cubicBezTo>
                    <a:pt x="18957" y="75011"/>
                    <a:pt x="18999" y="73421"/>
                    <a:pt x="18999" y="71852"/>
                  </a:cubicBezTo>
                  <a:cubicBezTo>
                    <a:pt x="18810" y="71622"/>
                    <a:pt x="18601" y="71622"/>
                    <a:pt x="18392" y="71580"/>
                  </a:cubicBezTo>
                  <a:cubicBezTo>
                    <a:pt x="18183" y="71559"/>
                    <a:pt x="18015" y="71433"/>
                    <a:pt x="17994" y="71245"/>
                  </a:cubicBezTo>
                  <a:cubicBezTo>
                    <a:pt x="17953" y="70910"/>
                    <a:pt x="17806" y="70596"/>
                    <a:pt x="17848" y="70262"/>
                  </a:cubicBezTo>
                  <a:cubicBezTo>
                    <a:pt x="17848" y="70052"/>
                    <a:pt x="17785" y="69801"/>
                    <a:pt x="17764" y="69571"/>
                  </a:cubicBezTo>
                  <a:cubicBezTo>
                    <a:pt x="17743" y="69425"/>
                    <a:pt x="17681" y="69236"/>
                    <a:pt x="17660" y="69069"/>
                  </a:cubicBezTo>
                  <a:cubicBezTo>
                    <a:pt x="17597" y="68755"/>
                    <a:pt x="17597" y="68420"/>
                    <a:pt x="17471" y="68127"/>
                  </a:cubicBezTo>
                  <a:cubicBezTo>
                    <a:pt x="17220" y="67458"/>
                    <a:pt x="17241" y="66726"/>
                    <a:pt x="17011" y="66035"/>
                  </a:cubicBezTo>
                  <a:cubicBezTo>
                    <a:pt x="17032" y="65470"/>
                    <a:pt x="16885" y="64926"/>
                    <a:pt x="16844" y="64340"/>
                  </a:cubicBezTo>
                  <a:cubicBezTo>
                    <a:pt x="16802" y="63985"/>
                    <a:pt x="16760" y="63629"/>
                    <a:pt x="16697" y="63273"/>
                  </a:cubicBezTo>
                  <a:cubicBezTo>
                    <a:pt x="16593" y="62876"/>
                    <a:pt x="16509" y="62478"/>
                    <a:pt x="16404" y="62122"/>
                  </a:cubicBezTo>
                  <a:cubicBezTo>
                    <a:pt x="16237" y="61474"/>
                    <a:pt x="16090" y="60846"/>
                    <a:pt x="16132" y="60156"/>
                  </a:cubicBezTo>
                  <a:cubicBezTo>
                    <a:pt x="16111" y="60114"/>
                    <a:pt x="16090" y="60051"/>
                    <a:pt x="16069" y="59946"/>
                  </a:cubicBezTo>
                  <a:close/>
                  <a:moveTo>
                    <a:pt x="19982" y="77815"/>
                  </a:moveTo>
                  <a:cubicBezTo>
                    <a:pt x="20066" y="77857"/>
                    <a:pt x="20066" y="77878"/>
                    <a:pt x="20087" y="77878"/>
                  </a:cubicBezTo>
                  <a:cubicBezTo>
                    <a:pt x="20401" y="77962"/>
                    <a:pt x="20694" y="78150"/>
                    <a:pt x="21028" y="78066"/>
                  </a:cubicBezTo>
                  <a:cubicBezTo>
                    <a:pt x="21405" y="78024"/>
                    <a:pt x="21677" y="78234"/>
                    <a:pt x="22033" y="78254"/>
                  </a:cubicBezTo>
                  <a:lnTo>
                    <a:pt x="22075" y="78254"/>
                  </a:lnTo>
                  <a:lnTo>
                    <a:pt x="25025" y="78254"/>
                  </a:lnTo>
                  <a:cubicBezTo>
                    <a:pt x="25129" y="78254"/>
                    <a:pt x="25297" y="78254"/>
                    <a:pt x="25339" y="78213"/>
                  </a:cubicBezTo>
                  <a:cubicBezTo>
                    <a:pt x="25485" y="78066"/>
                    <a:pt x="25652" y="78066"/>
                    <a:pt x="25820" y="78066"/>
                  </a:cubicBezTo>
                  <a:cubicBezTo>
                    <a:pt x="26322" y="78045"/>
                    <a:pt x="26803" y="78129"/>
                    <a:pt x="27285" y="77941"/>
                  </a:cubicBezTo>
                  <a:cubicBezTo>
                    <a:pt x="27305" y="77920"/>
                    <a:pt x="27368" y="77941"/>
                    <a:pt x="27389" y="77941"/>
                  </a:cubicBezTo>
                  <a:cubicBezTo>
                    <a:pt x="28352" y="77836"/>
                    <a:pt x="29293" y="77710"/>
                    <a:pt x="30193" y="77313"/>
                  </a:cubicBezTo>
                  <a:cubicBezTo>
                    <a:pt x="30256" y="77292"/>
                    <a:pt x="30360" y="77229"/>
                    <a:pt x="30444" y="77229"/>
                  </a:cubicBezTo>
                  <a:cubicBezTo>
                    <a:pt x="30716" y="77208"/>
                    <a:pt x="30925" y="77104"/>
                    <a:pt x="31155" y="76999"/>
                  </a:cubicBezTo>
                  <a:cubicBezTo>
                    <a:pt x="31386" y="76894"/>
                    <a:pt x="31616" y="76790"/>
                    <a:pt x="31888" y="76664"/>
                  </a:cubicBezTo>
                  <a:cubicBezTo>
                    <a:pt x="31992" y="76601"/>
                    <a:pt x="32118" y="76581"/>
                    <a:pt x="32181" y="76497"/>
                  </a:cubicBezTo>
                  <a:cubicBezTo>
                    <a:pt x="32411" y="76246"/>
                    <a:pt x="32746" y="76141"/>
                    <a:pt x="33059" y="76037"/>
                  </a:cubicBezTo>
                  <a:cubicBezTo>
                    <a:pt x="33813" y="75806"/>
                    <a:pt x="34545" y="75513"/>
                    <a:pt x="35194" y="74990"/>
                  </a:cubicBezTo>
                  <a:cubicBezTo>
                    <a:pt x="35277" y="74907"/>
                    <a:pt x="35382" y="74865"/>
                    <a:pt x="35507" y="74823"/>
                  </a:cubicBezTo>
                  <a:cubicBezTo>
                    <a:pt x="36093" y="74656"/>
                    <a:pt x="36616" y="74279"/>
                    <a:pt x="37077" y="73944"/>
                  </a:cubicBezTo>
                  <a:cubicBezTo>
                    <a:pt x="37704" y="73505"/>
                    <a:pt x="38207" y="72919"/>
                    <a:pt x="38416" y="72166"/>
                  </a:cubicBezTo>
                  <a:cubicBezTo>
                    <a:pt x="38437" y="72040"/>
                    <a:pt x="38520" y="71894"/>
                    <a:pt x="38604" y="71831"/>
                  </a:cubicBezTo>
                  <a:cubicBezTo>
                    <a:pt x="38897" y="71538"/>
                    <a:pt x="39044" y="71161"/>
                    <a:pt x="39211" y="70806"/>
                  </a:cubicBezTo>
                  <a:cubicBezTo>
                    <a:pt x="39316" y="70575"/>
                    <a:pt x="39420" y="70366"/>
                    <a:pt x="39504" y="70115"/>
                  </a:cubicBezTo>
                  <a:cubicBezTo>
                    <a:pt x="39567" y="69906"/>
                    <a:pt x="39650" y="69697"/>
                    <a:pt x="39713" y="69467"/>
                  </a:cubicBezTo>
                  <a:cubicBezTo>
                    <a:pt x="39776" y="69215"/>
                    <a:pt x="39818" y="68923"/>
                    <a:pt x="39985" y="68692"/>
                  </a:cubicBezTo>
                  <a:cubicBezTo>
                    <a:pt x="40153" y="68483"/>
                    <a:pt x="40090" y="68190"/>
                    <a:pt x="39922" y="68002"/>
                  </a:cubicBezTo>
                  <a:cubicBezTo>
                    <a:pt x="39839" y="67918"/>
                    <a:pt x="39734" y="67876"/>
                    <a:pt x="39629" y="67814"/>
                  </a:cubicBezTo>
                  <a:cubicBezTo>
                    <a:pt x="39295" y="67646"/>
                    <a:pt x="38897" y="67646"/>
                    <a:pt x="38520" y="67583"/>
                  </a:cubicBezTo>
                  <a:cubicBezTo>
                    <a:pt x="37872" y="67479"/>
                    <a:pt x="37265" y="67290"/>
                    <a:pt x="36826" y="66767"/>
                  </a:cubicBezTo>
                  <a:cubicBezTo>
                    <a:pt x="36784" y="66726"/>
                    <a:pt x="36700" y="66705"/>
                    <a:pt x="36637" y="66642"/>
                  </a:cubicBezTo>
                  <a:cubicBezTo>
                    <a:pt x="36470" y="66516"/>
                    <a:pt x="36282" y="66349"/>
                    <a:pt x="36093" y="66223"/>
                  </a:cubicBezTo>
                  <a:cubicBezTo>
                    <a:pt x="35884" y="66035"/>
                    <a:pt x="35654" y="65889"/>
                    <a:pt x="35340" y="65826"/>
                  </a:cubicBezTo>
                  <a:cubicBezTo>
                    <a:pt x="35215" y="66014"/>
                    <a:pt x="35068" y="66182"/>
                    <a:pt x="34963" y="66328"/>
                  </a:cubicBezTo>
                  <a:cubicBezTo>
                    <a:pt x="34712" y="66767"/>
                    <a:pt x="34378" y="67123"/>
                    <a:pt x="33980" y="67437"/>
                  </a:cubicBezTo>
                  <a:cubicBezTo>
                    <a:pt x="33499" y="67793"/>
                    <a:pt x="33039" y="68107"/>
                    <a:pt x="32494" y="68379"/>
                  </a:cubicBezTo>
                  <a:cubicBezTo>
                    <a:pt x="31971" y="68609"/>
                    <a:pt x="31406" y="68860"/>
                    <a:pt x="30883" y="69111"/>
                  </a:cubicBezTo>
                  <a:cubicBezTo>
                    <a:pt x="30737" y="69174"/>
                    <a:pt x="30570" y="69236"/>
                    <a:pt x="30444" y="69341"/>
                  </a:cubicBezTo>
                  <a:cubicBezTo>
                    <a:pt x="29921" y="69739"/>
                    <a:pt x="29419" y="70157"/>
                    <a:pt x="28770" y="70220"/>
                  </a:cubicBezTo>
                  <a:cubicBezTo>
                    <a:pt x="28665" y="70262"/>
                    <a:pt x="28561" y="70324"/>
                    <a:pt x="28456" y="70366"/>
                  </a:cubicBezTo>
                  <a:cubicBezTo>
                    <a:pt x="28268" y="70429"/>
                    <a:pt x="28101" y="70492"/>
                    <a:pt x="27933" y="70534"/>
                  </a:cubicBezTo>
                  <a:cubicBezTo>
                    <a:pt x="27724" y="70617"/>
                    <a:pt x="27515" y="70701"/>
                    <a:pt x="27285" y="70743"/>
                  </a:cubicBezTo>
                  <a:cubicBezTo>
                    <a:pt x="26573" y="70931"/>
                    <a:pt x="25862" y="71140"/>
                    <a:pt x="25129" y="71308"/>
                  </a:cubicBezTo>
                  <a:cubicBezTo>
                    <a:pt x="24564" y="71433"/>
                    <a:pt x="23979" y="71454"/>
                    <a:pt x="23393" y="71538"/>
                  </a:cubicBezTo>
                  <a:cubicBezTo>
                    <a:pt x="23288" y="71559"/>
                    <a:pt x="23183" y="71580"/>
                    <a:pt x="23037" y="71622"/>
                  </a:cubicBezTo>
                  <a:cubicBezTo>
                    <a:pt x="22807" y="71643"/>
                    <a:pt x="22598" y="71726"/>
                    <a:pt x="22367" y="71726"/>
                  </a:cubicBezTo>
                  <a:lnTo>
                    <a:pt x="20317" y="71726"/>
                  </a:lnTo>
                  <a:cubicBezTo>
                    <a:pt x="20170" y="71726"/>
                    <a:pt x="19982" y="71747"/>
                    <a:pt x="19794" y="71747"/>
                  </a:cubicBezTo>
                  <a:cubicBezTo>
                    <a:pt x="19794" y="71936"/>
                    <a:pt x="19773" y="72061"/>
                    <a:pt x="19773" y="72208"/>
                  </a:cubicBezTo>
                  <a:cubicBezTo>
                    <a:pt x="19773" y="73630"/>
                    <a:pt x="19773" y="75011"/>
                    <a:pt x="19794" y="76434"/>
                  </a:cubicBezTo>
                  <a:cubicBezTo>
                    <a:pt x="19857" y="76915"/>
                    <a:pt x="19940" y="77397"/>
                    <a:pt x="19982" y="77815"/>
                  </a:cubicBezTo>
                  <a:close/>
                  <a:moveTo>
                    <a:pt x="103865" y="47288"/>
                  </a:moveTo>
                  <a:lnTo>
                    <a:pt x="103739" y="47288"/>
                  </a:lnTo>
                  <a:cubicBezTo>
                    <a:pt x="103739" y="47413"/>
                    <a:pt x="103698" y="47580"/>
                    <a:pt x="103698" y="47706"/>
                  </a:cubicBezTo>
                  <a:cubicBezTo>
                    <a:pt x="103739" y="48417"/>
                    <a:pt x="103677" y="49150"/>
                    <a:pt x="103907" y="49861"/>
                  </a:cubicBezTo>
                  <a:cubicBezTo>
                    <a:pt x="103907" y="50321"/>
                    <a:pt x="103990" y="50740"/>
                    <a:pt x="104116" y="51179"/>
                  </a:cubicBezTo>
                  <a:cubicBezTo>
                    <a:pt x="104158" y="51242"/>
                    <a:pt x="104116" y="51284"/>
                    <a:pt x="104116" y="51347"/>
                  </a:cubicBezTo>
                  <a:cubicBezTo>
                    <a:pt x="104095" y="51786"/>
                    <a:pt x="104221" y="52205"/>
                    <a:pt x="104346" y="52623"/>
                  </a:cubicBezTo>
                  <a:cubicBezTo>
                    <a:pt x="104409" y="52832"/>
                    <a:pt x="104493" y="53062"/>
                    <a:pt x="104451" y="53272"/>
                  </a:cubicBezTo>
                  <a:cubicBezTo>
                    <a:pt x="104430" y="53690"/>
                    <a:pt x="104597" y="54088"/>
                    <a:pt x="104702" y="54506"/>
                  </a:cubicBezTo>
                  <a:cubicBezTo>
                    <a:pt x="104848" y="54485"/>
                    <a:pt x="104974" y="54464"/>
                    <a:pt x="105120" y="54422"/>
                  </a:cubicBezTo>
                  <a:lnTo>
                    <a:pt x="110372" y="53167"/>
                  </a:lnTo>
                  <a:cubicBezTo>
                    <a:pt x="110477" y="53146"/>
                    <a:pt x="110602" y="53104"/>
                    <a:pt x="110665" y="53021"/>
                  </a:cubicBezTo>
                  <a:cubicBezTo>
                    <a:pt x="110916" y="52707"/>
                    <a:pt x="111209" y="52393"/>
                    <a:pt x="111418" y="52016"/>
                  </a:cubicBezTo>
                  <a:cubicBezTo>
                    <a:pt x="111586" y="51765"/>
                    <a:pt x="111753" y="51535"/>
                    <a:pt x="111941" y="51389"/>
                  </a:cubicBezTo>
                  <a:cubicBezTo>
                    <a:pt x="112046" y="50761"/>
                    <a:pt x="112025" y="50217"/>
                    <a:pt x="112193" y="49673"/>
                  </a:cubicBezTo>
                  <a:cubicBezTo>
                    <a:pt x="112297" y="49338"/>
                    <a:pt x="112276" y="48961"/>
                    <a:pt x="112360" y="48606"/>
                  </a:cubicBezTo>
                  <a:cubicBezTo>
                    <a:pt x="112465" y="48041"/>
                    <a:pt x="112444" y="47497"/>
                    <a:pt x="112381" y="46953"/>
                  </a:cubicBezTo>
                  <a:cubicBezTo>
                    <a:pt x="112360" y="46764"/>
                    <a:pt x="112360" y="46576"/>
                    <a:pt x="112360" y="46367"/>
                  </a:cubicBezTo>
                  <a:cubicBezTo>
                    <a:pt x="112381" y="44860"/>
                    <a:pt x="112444" y="43333"/>
                    <a:pt x="112485" y="41826"/>
                  </a:cubicBezTo>
                  <a:cubicBezTo>
                    <a:pt x="112485" y="41701"/>
                    <a:pt x="112465" y="41554"/>
                    <a:pt x="112465" y="41429"/>
                  </a:cubicBezTo>
                  <a:cubicBezTo>
                    <a:pt x="112360" y="41450"/>
                    <a:pt x="112276" y="41450"/>
                    <a:pt x="112234" y="41492"/>
                  </a:cubicBezTo>
                  <a:cubicBezTo>
                    <a:pt x="111481" y="41806"/>
                    <a:pt x="110707" y="42119"/>
                    <a:pt x="109975" y="42454"/>
                  </a:cubicBezTo>
                  <a:cubicBezTo>
                    <a:pt x="108887" y="42977"/>
                    <a:pt x="107840" y="43542"/>
                    <a:pt x="106648" y="43940"/>
                  </a:cubicBezTo>
                  <a:cubicBezTo>
                    <a:pt x="106397" y="44023"/>
                    <a:pt x="106125" y="44128"/>
                    <a:pt x="105853" y="44233"/>
                  </a:cubicBezTo>
                  <a:cubicBezTo>
                    <a:pt x="105706" y="44275"/>
                    <a:pt x="105602" y="44358"/>
                    <a:pt x="105476" y="44379"/>
                  </a:cubicBezTo>
                  <a:cubicBezTo>
                    <a:pt x="105351" y="44442"/>
                    <a:pt x="105183" y="44463"/>
                    <a:pt x="105079" y="44630"/>
                  </a:cubicBezTo>
                  <a:cubicBezTo>
                    <a:pt x="105288" y="44777"/>
                    <a:pt x="105476" y="44902"/>
                    <a:pt x="105664" y="45049"/>
                  </a:cubicBezTo>
                  <a:cubicBezTo>
                    <a:pt x="105999" y="45321"/>
                    <a:pt x="106104" y="45907"/>
                    <a:pt x="105832" y="46262"/>
                  </a:cubicBezTo>
                  <a:cubicBezTo>
                    <a:pt x="105664" y="46451"/>
                    <a:pt x="105623" y="46660"/>
                    <a:pt x="105623" y="46890"/>
                  </a:cubicBezTo>
                  <a:lnTo>
                    <a:pt x="105623" y="47518"/>
                  </a:lnTo>
                  <a:cubicBezTo>
                    <a:pt x="105623" y="47664"/>
                    <a:pt x="105560" y="47790"/>
                    <a:pt x="105539" y="47915"/>
                  </a:cubicBezTo>
                  <a:cubicBezTo>
                    <a:pt x="105518" y="48020"/>
                    <a:pt x="105413" y="48104"/>
                    <a:pt x="105267" y="48104"/>
                  </a:cubicBezTo>
                  <a:cubicBezTo>
                    <a:pt x="105141" y="48104"/>
                    <a:pt x="105058" y="48020"/>
                    <a:pt x="105016" y="47894"/>
                  </a:cubicBezTo>
                  <a:lnTo>
                    <a:pt x="104932" y="47497"/>
                  </a:lnTo>
                  <a:cubicBezTo>
                    <a:pt x="104911" y="47308"/>
                    <a:pt x="104911" y="47141"/>
                    <a:pt x="104890" y="46890"/>
                  </a:cubicBezTo>
                  <a:cubicBezTo>
                    <a:pt x="104744" y="46974"/>
                    <a:pt x="104639" y="46995"/>
                    <a:pt x="104618" y="47078"/>
                  </a:cubicBezTo>
                  <a:cubicBezTo>
                    <a:pt x="104597" y="47183"/>
                    <a:pt x="104597" y="47288"/>
                    <a:pt x="104618" y="47413"/>
                  </a:cubicBezTo>
                  <a:cubicBezTo>
                    <a:pt x="104639" y="47497"/>
                    <a:pt x="104702" y="47601"/>
                    <a:pt x="104723" y="47685"/>
                  </a:cubicBezTo>
                  <a:cubicBezTo>
                    <a:pt x="104744" y="47811"/>
                    <a:pt x="104702" y="47936"/>
                    <a:pt x="104576" y="48020"/>
                  </a:cubicBezTo>
                  <a:cubicBezTo>
                    <a:pt x="104472" y="48083"/>
                    <a:pt x="104367" y="48104"/>
                    <a:pt x="104262" y="48020"/>
                  </a:cubicBezTo>
                  <a:cubicBezTo>
                    <a:pt x="104074" y="47915"/>
                    <a:pt x="103970" y="47790"/>
                    <a:pt x="103907" y="47580"/>
                  </a:cubicBezTo>
                  <a:cubicBezTo>
                    <a:pt x="103886" y="47497"/>
                    <a:pt x="103865" y="47392"/>
                    <a:pt x="103865" y="47288"/>
                  </a:cubicBezTo>
                  <a:close/>
                  <a:moveTo>
                    <a:pt x="32725" y="57435"/>
                  </a:moveTo>
                  <a:cubicBezTo>
                    <a:pt x="32767" y="57603"/>
                    <a:pt x="32808" y="57707"/>
                    <a:pt x="32850" y="57770"/>
                  </a:cubicBezTo>
                  <a:cubicBezTo>
                    <a:pt x="33436" y="59109"/>
                    <a:pt x="34001" y="60407"/>
                    <a:pt x="34587" y="61746"/>
                  </a:cubicBezTo>
                  <a:cubicBezTo>
                    <a:pt x="34733" y="62143"/>
                    <a:pt x="34901" y="62541"/>
                    <a:pt x="35026" y="62938"/>
                  </a:cubicBezTo>
                  <a:cubicBezTo>
                    <a:pt x="35110" y="63169"/>
                    <a:pt x="35152" y="63420"/>
                    <a:pt x="35277" y="63608"/>
                  </a:cubicBezTo>
                  <a:cubicBezTo>
                    <a:pt x="35633" y="64194"/>
                    <a:pt x="35884" y="64821"/>
                    <a:pt x="36365" y="65345"/>
                  </a:cubicBezTo>
                  <a:cubicBezTo>
                    <a:pt x="36616" y="65617"/>
                    <a:pt x="36847" y="65889"/>
                    <a:pt x="37223" y="66035"/>
                  </a:cubicBezTo>
                  <a:cubicBezTo>
                    <a:pt x="37537" y="66202"/>
                    <a:pt x="37872" y="66349"/>
                    <a:pt x="38144" y="66600"/>
                  </a:cubicBezTo>
                  <a:cubicBezTo>
                    <a:pt x="38290" y="66726"/>
                    <a:pt x="38500" y="66767"/>
                    <a:pt x="38709" y="66830"/>
                  </a:cubicBezTo>
                  <a:cubicBezTo>
                    <a:pt x="39190" y="66977"/>
                    <a:pt x="39650" y="67123"/>
                    <a:pt x="40132" y="67270"/>
                  </a:cubicBezTo>
                  <a:cubicBezTo>
                    <a:pt x="40299" y="67332"/>
                    <a:pt x="40425" y="67353"/>
                    <a:pt x="40613" y="67332"/>
                  </a:cubicBezTo>
                  <a:cubicBezTo>
                    <a:pt x="41931" y="67144"/>
                    <a:pt x="43228" y="66935"/>
                    <a:pt x="44567" y="66746"/>
                  </a:cubicBezTo>
                  <a:cubicBezTo>
                    <a:pt x="44693" y="66726"/>
                    <a:pt x="44798" y="66663"/>
                    <a:pt x="44902" y="66642"/>
                  </a:cubicBezTo>
                  <a:cubicBezTo>
                    <a:pt x="44860" y="66098"/>
                    <a:pt x="44756" y="65596"/>
                    <a:pt x="44567" y="65135"/>
                  </a:cubicBezTo>
                  <a:cubicBezTo>
                    <a:pt x="44526" y="64989"/>
                    <a:pt x="44526" y="64842"/>
                    <a:pt x="44526" y="64675"/>
                  </a:cubicBezTo>
                  <a:cubicBezTo>
                    <a:pt x="44484" y="64298"/>
                    <a:pt x="44442" y="63922"/>
                    <a:pt x="44274" y="63587"/>
                  </a:cubicBezTo>
                  <a:cubicBezTo>
                    <a:pt x="44233" y="63420"/>
                    <a:pt x="44170" y="63273"/>
                    <a:pt x="44149" y="63085"/>
                  </a:cubicBezTo>
                  <a:cubicBezTo>
                    <a:pt x="44149" y="62834"/>
                    <a:pt x="44065" y="62625"/>
                    <a:pt x="44002" y="62373"/>
                  </a:cubicBezTo>
                  <a:cubicBezTo>
                    <a:pt x="43940" y="62227"/>
                    <a:pt x="43919" y="62039"/>
                    <a:pt x="43856" y="61892"/>
                  </a:cubicBezTo>
                  <a:cubicBezTo>
                    <a:pt x="43835" y="61746"/>
                    <a:pt x="43835" y="61620"/>
                    <a:pt x="43814" y="61495"/>
                  </a:cubicBezTo>
                  <a:cubicBezTo>
                    <a:pt x="43605" y="60909"/>
                    <a:pt x="43375" y="60323"/>
                    <a:pt x="43166" y="59737"/>
                  </a:cubicBezTo>
                  <a:cubicBezTo>
                    <a:pt x="43124" y="59695"/>
                    <a:pt x="43082" y="59653"/>
                    <a:pt x="42977" y="59591"/>
                  </a:cubicBezTo>
                  <a:cubicBezTo>
                    <a:pt x="42998" y="59758"/>
                    <a:pt x="43019" y="59863"/>
                    <a:pt x="43019" y="59967"/>
                  </a:cubicBezTo>
                  <a:cubicBezTo>
                    <a:pt x="43019" y="60135"/>
                    <a:pt x="42998" y="60281"/>
                    <a:pt x="42956" y="60428"/>
                  </a:cubicBezTo>
                  <a:cubicBezTo>
                    <a:pt x="42873" y="60595"/>
                    <a:pt x="42684" y="60679"/>
                    <a:pt x="42517" y="60637"/>
                  </a:cubicBezTo>
                  <a:cubicBezTo>
                    <a:pt x="42370" y="60574"/>
                    <a:pt x="42266" y="60448"/>
                    <a:pt x="42287" y="60281"/>
                  </a:cubicBezTo>
                  <a:cubicBezTo>
                    <a:pt x="42329" y="60135"/>
                    <a:pt x="42287" y="60009"/>
                    <a:pt x="42224" y="59842"/>
                  </a:cubicBezTo>
                  <a:cubicBezTo>
                    <a:pt x="42161" y="59737"/>
                    <a:pt x="42078" y="59737"/>
                    <a:pt x="41868" y="59821"/>
                  </a:cubicBezTo>
                  <a:cubicBezTo>
                    <a:pt x="41952" y="60009"/>
                    <a:pt x="41994" y="60218"/>
                    <a:pt x="42078" y="60386"/>
                  </a:cubicBezTo>
                  <a:cubicBezTo>
                    <a:pt x="42119" y="60532"/>
                    <a:pt x="42140" y="60658"/>
                    <a:pt x="42119" y="60783"/>
                  </a:cubicBezTo>
                  <a:cubicBezTo>
                    <a:pt x="42078" y="60972"/>
                    <a:pt x="41847" y="61076"/>
                    <a:pt x="41722" y="60951"/>
                  </a:cubicBezTo>
                  <a:cubicBezTo>
                    <a:pt x="41617" y="60846"/>
                    <a:pt x="41513" y="60700"/>
                    <a:pt x="41450" y="60574"/>
                  </a:cubicBezTo>
                  <a:cubicBezTo>
                    <a:pt x="41345" y="60344"/>
                    <a:pt x="41241" y="60072"/>
                    <a:pt x="41136" y="59842"/>
                  </a:cubicBezTo>
                  <a:cubicBezTo>
                    <a:pt x="41094" y="59716"/>
                    <a:pt x="41031" y="59612"/>
                    <a:pt x="40885" y="59549"/>
                  </a:cubicBezTo>
                  <a:cubicBezTo>
                    <a:pt x="40571" y="59444"/>
                    <a:pt x="40466" y="59193"/>
                    <a:pt x="40362" y="58921"/>
                  </a:cubicBezTo>
                  <a:cubicBezTo>
                    <a:pt x="40257" y="58607"/>
                    <a:pt x="40383" y="58377"/>
                    <a:pt x="40550" y="58147"/>
                  </a:cubicBezTo>
                  <a:cubicBezTo>
                    <a:pt x="40613" y="58021"/>
                    <a:pt x="40759" y="57875"/>
                    <a:pt x="40801" y="57666"/>
                  </a:cubicBezTo>
                  <a:cubicBezTo>
                    <a:pt x="40676" y="57645"/>
                    <a:pt x="40592" y="57624"/>
                    <a:pt x="40487" y="57624"/>
                  </a:cubicBezTo>
                  <a:cubicBezTo>
                    <a:pt x="39860" y="57624"/>
                    <a:pt x="39232" y="57624"/>
                    <a:pt x="38625" y="57645"/>
                  </a:cubicBezTo>
                  <a:cubicBezTo>
                    <a:pt x="37684" y="57707"/>
                    <a:pt x="36742" y="57603"/>
                    <a:pt x="35780" y="57498"/>
                  </a:cubicBezTo>
                  <a:cubicBezTo>
                    <a:pt x="34796" y="57415"/>
                    <a:pt x="33792" y="57456"/>
                    <a:pt x="32725" y="57435"/>
                  </a:cubicBezTo>
                  <a:close/>
                  <a:moveTo>
                    <a:pt x="68525" y="63106"/>
                  </a:moveTo>
                  <a:cubicBezTo>
                    <a:pt x="68420" y="63106"/>
                    <a:pt x="68378" y="63085"/>
                    <a:pt x="68337" y="63085"/>
                  </a:cubicBezTo>
                  <a:cubicBezTo>
                    <a:pt x="66328" y="63399"/>
                    <a:pt x="64340" y="63713"/>
                    <a:pt x="62332" y="64047"/>
                  </a:cubicBezTo>
                  <a:cubicBezTo>
                    <a:pt x="60762" y="64319"/>
                    <a:pt x="59193" y="64549"/>
                    <a:pt x="57666" y="65031"/>
                  </a:cubicBezTo>
                  <a:cubicBezTo>
                    <a:pt x="57603" y="65052"/>
                    <a:pt x="57519" y="65052"/>
                    <a:pt x="57456" y="65073"/>
                  </a:cubicBezTo>
                  <a:cubicBezTo>
                    <a:pt x="55845" y="65386"/>
                    <a:pt x="54213" y="65700"/>
                    <a:pt x="52623" y="66035"/>
                  </a:cubicBezTo>
                  <a:cubicBezTo>
                    <a:pt x="49045" y="66830"/>
                    <a:pt x="45404" y="67458"/>
                    <a:pt x="41764" y="67960"/>
                  </a:cubicBezTo>
                  <a:cubicBezTo>
                    <a:pt x="41408" y="68002"/>
                    <a:pt x="41010" y="68002"/>
                    <a:pt x="40655" y="68169"/>
                  </a:cubicBezTo>
                  <a:cubicBezTo>
                    <a:pt x="40613" y="68630"/>
                    <a:pt x="40571" y="69069"/>
                    <a:pt x="40550" y="69529"/>
                  </a:cubicBezTo>
                  <a:cubicBezTo>
                    <a:pt x="40508" y="69990"/>
                    <a:pt x="40236" y="70408"/>
                    <a:pt x="40090" y="70827"/>
                  </a:cubicBezTo>
                  <a:cubicBezTo>
                    <a:pt x="40153" y="70910"/>
                    <a:pt x="40173" y="70952"/>
                    <a:pt x="40194" y="70994"/>
                  </a:cubicBezTo>
                  <a:cubicBezTo>
                    <a:pt x="40425" y="71266"/>
                    <a:pt x="40717" y="71329"/>
                    <a:pt x="41073" y="71161"/>
                  </a:cubicBezTo>
                  <a:cubicBezTo>
                    <a:pt x="41199" y="71120"/>
                    <a:pt x="41345" y="71036"/>
                    <a:pt x="41492" y="70994"/>
                  </a:cubicBezTo>
                  <a:cubicBezTo>
                    <a:pt x="41847" y="70847"/>
                    <a:pt x="42182" y="70722"/>
                    <a:pt x="42559" y="70617"/>
                  </a:cubicBezTo>
                  <a:cubicBezTo>
                    <a:pt x="42977" y="70513"/>
                    <a:pt x="43396" y="70429"/>
                    <a:pt x="43835" y="70324"/>
                  </a:cubicBezTo>
                  <a:cubicBezTo>
                    <a:pt x="44233" y="70262"/>
                    <a:pt x="44630" y="70157"/>
                    <a:pt x="44986" y="70073"/>
                  </a:cubicBezTo>
                  <a:cubicBezTo>
                    <a:pt x="45404" y="69990"/>
                    <a:pt x="45844" y="69990"/>
                    <a:pt x="46304" y="69948"/>
                  </a:cubicBezTo>
                  <a:cubicBezTo>
                    <a:pt x="47078" y="69801"/>
                    <a:pt x="47894" y="69739"/>
                    <a:pt x="48648" y="69529"/>
                  </a:cubicBezTo>
                  <a:cubicBezTo>
                    <a:pt x="50091" y="69111"/>
                    <a:pt x="51556" y="68734"/>
                    <a:pt x="53021" y="68441"/>
                  </a:cubicBezTo>
                  <a:cubicBezTo>
                    <a:pt x="54276" y="68211"/>
                    <a:pt x="55552" y="68065"/>
                    <a:pt x="56829" y="67876"/>
                  </a:cubicBezTo>
                  <a:cubicBezTo>
                    <a:pt x="56933" y="67855"/>
                    <a:pt x="57080" y="67855"/>
                    <a:pt x="57184" y="67897"/>
                  </a:cubicBezTo>
                  <a:cubicBezTo>
                    <a:pt x="57310" y="67981"/>
                    <a:pt x="57435" y="67960"/>
                    <a:pt x="57561" y="67897"/>
                  </a:cubicBezTo>
                  <a:cubicBezTo>
                    <a:pt x="58775" y="67583"/>
                    <a:pt x="60009" y="67332"/>
                    <a:pt x="61202" y="66977"/>
                  </a:cubicBezTo>
                  <a:cubicBezTo>
                    <a:pt x="63294" y="66412"/>
                    <a:pt x="65386" y="65805"/>
                    <a:pt x="67562" y="65449"/>
                  </a:cubicBezTo>
                  <a:cubicBezTo>
                    <a:pt x="67667" y="65407"/>
                    <a:pt x="67772" y="65366"/>
                    <a:pt x="67897" y="65345"/>
                  </a:cubicBezTo>
                  <a:cubicBezTo>
                    <a:pt x="67981" y="64947"/>
                    <a:pt x="68023" y="64549"/>
                    <a:pt x="68127" y="64194"/>
                  </a:cubicBezTo>
                  <a:cubicBezTo>
                    <a:pt x="68211" y="63880"/>
                    <a:pt x="68441" y="63524"/>
                    <a:pt x="68525" y="63106"/>
                  </a:cubicBezTo>
                  <a:close/>
                  <a:moveTo>
                    <a:pt x="110016" y="54130"/>
                  </a:moveTo>
                  <a:cubicBezTo>
                    <a:pt x="109807" y="54171"/>
                    <a:pt x="109682" y="54171"/>
                    <a:pt x="109619" y="54192"/>
                  </a:cubicBezTo>
                  <a:cubicBezTo>
                    <a:pt x="108970" y="54360"/>
                    <a:pt x="108280" y="54506"/>
                    <a:pt x="107631" y="54653"/>
                  </a:cubicBezTo>
                  <a:cubicBezTo>
                    <a:pt x="106104" y="55029"/>
                    <a:pt x="104618" y="55427"/>
                    <a:pt x="103091" y="55741"/>
                  </a:cubicBezTo>
                  <a:cubicBezTo>
                    <a:pt x="100350" y="56285"/>
                    <a:pt x="97588" y="56808"/>
                    <a:pt x="94826" y="57331"/>
                  </a:cubicBezTo>
                  <a:cubicBezTo>
                    <a:pt x="91687" y="57917"/>
                    <a:pt x="88612" y="58649"/>
                    <a:pt x="85515" y="59402"/>
                  </a:cubicBezTo>
                  <a:cubicBezTo>
                    <a:pt x="85410" y="59423"/>
                    <a:pt x="85348" y="59465"/>
                    <a:pt x="85201" y="59528"/>
                  </a:cubicBezTo>
                  <a:cubicBezTo>
                    <a:pt x="85578" y="60239"/>
                    <a:pt x="85933" y="60930"/>
                    <a:pt x="86310" y="61620"/>
                  </a:cubicBezTo>
                  <a:cubicBezTo>
                    <a:pt x="86603" y="61746"/>
                    <a:pt x="86875" y="61683"/>
                    <a:pt x="87147" y="61620"/>
                  </a:cubicBezTo>
                  <a:cubicBezTo>
                    <a:pt x="87670" y="61516"/>
                    <a:pt x="88193" y="61411"/>
                    <a:pt x="88716" y="61327"/>
                  </a:cubicBezTo>
                  <a:cubicBezTo>
                    <a:pt x="90809" y="61034"/>
                    <a:pt x="92838" y="60553"/>
                    <a:pt x="94889" y="59988"/>
                  </a:cubicBezTo>
                  <a:cubicBezTo>
                    <a:pt x="95872" y="59737"/>
                    <a:pt x="96876" y="59444"/>
                    <a:pt x="97860" y="59277"/>
                  </a:cubicBezTo>
                  <a:cubicBezTo>
                    <a:pt x="99387" y="58984"/>
                    <a:pt x="100894" y="58712"/>
                    <a:pt x="102421" y="58607"/>
                  </a:cubicBezTo>
                  <a:cubicBezTo>
                    <a:pt x="102756" y="58586"/>
                    <a:pt x="103091" y="58503"/>
                    <a:pt x="103405" y="58419"/>
                  </a:cubicBezTo>
                  <a:cubicBezTo>
                    <a:pt x="103990" y="58314"/>
                    <a:pt x="104597" y="58272"/>
                    <a:pt x="105162" y="58189"/>
                  </a:cubicBezTo>
                  <a:cubicBezTo>
                    <a:pt x="105288" y="58168"/>
                    <a:pt x="105455" y="58189"/>
                    <a:pt x="105560" y="58147"/>
                  </a:cubicBezTo>
                  <a:cubicBezTo>
                    <a:pt x="105978" y="57896"/>
                    <a:pt x="106439" y="57938"/>
                    <a:pt x="106899" y="57875"/>
                  </a:cubicBezTo>
                  <a:cubicBezTo>
                    <a:pt x="107045" y="57854"/>
                    <a:pt x="107255" y="57875"/>
                    <a:pt x="107380" y="57791"/>
                  </a:cubicBezTo>
                  <a:cubicBezTo>
                    <a:pt x="107673" y="57666"/>
                    <a:pt x="108008" y="57624"/>
                    <a:pt x="108322" y="57561"/>
                  </a:cubicBezTo>
                  <a:cubicBezTo>
                    <a:pt x="108594" y="57519"/>
                    <a:pt x="108887" y="57435"/>
                    <a:pt x="109200" y="57352"/>
                  </a:cubicBezTo>
                  <a:cubicBezTo>
                    <a:pt x="109117" y="57247"/>
                    <a:pt x="109096" y="57205"/>
                    <a:pt x="109033" y="57122"/>
                  </a:cubicBezTo>
                  <a:cubicBezTo>
                    <a:pt x="108803" y="56808"/>
                    <a:pt x="108782" y="56494"/>
                    <a:pt x="108928" y="56159"/>
                  </a:cubicBezTo>
                  <a:cubicBezTo>
                    <a:pt x="109012" y="55992"/>
                    <a:pt x="109117" y="55824"/>
                    <a:pt x="109200" y="55657"/>
                  </a:cubicBezTo>
                  <a:cubicBezTo>
                    <a:pt x="109263" y="55510"/>
                    <a:pt x="109347" y="55364"/>
                    <a:pt x="109431" y="55218"/>
                  </a:cubicBezTo>
                  <a:cubicBezTo>
                    <a:pt x="109556" y="54987"/>
                    <a:pt x="109682" y="54736"/>
                    <a:pt x="109828" y="54527"/>
                  </a:cubicBezTo>
                  <a:cubicBezTo>
                    <a:pt x="109870" y="54464"/>
                    <a:pt x="109933" y="54318"/>
                    <a:pt x="110016" y="54130"/>
                  </a:cubicBezTo>
                  <a:close/>
                  <a:moveTo>
                    <a:pt x="109724" y="56619"/>
                  </a:moveTo>
                  <a:cubicBezTo>
                    <a:pt x="109849" y="56703"/>
                    <a:pt x="109933" y="56745"/>
                    <a:pt x="110016" y="56808"/>
                  </a:cubicBezTo>
                  <a:cubicBezTo>
                    <a:pt x="110623" y="57101"/>
                    <a:pt x="111293" y="57394"/>
                    <a:pt x="111941" y="57645"/>
                  </a:cubicBezTo>
                  <a:cubicBezTo>
                    <a:pt x="112193" y="57749"/>
                    <a:pt x="112465" y="57833"/>
                    <a:pt x="112757" y="57917"/>
                  </a:cubicBezTo>
                  <a:cubicBezTo>
                    <a:pt x="113197" y="58042"/>
                    <a:pt x="113636" y="58147"/>
                    <a:pt x="114055" y="58293"/>
                  </a:cubicBezTo>
                  <a:cubicBezTo>
                    <a:pt x="114452" y="58461"/>
                    <a:pt x="114808" y="58482"/>
                    <a:pt x="115247" y="58440"/>
                  </a:cubicBezTo>
                  <a:cubicBezTo>
                    <a:pt x="115770" y="58356"/>
                    <a:pt x="116294" y="58272"/>
                    <a:pt x="116838" y="58398"/>
                  </a:cubicBezTo>
                  <a:lnTo>
                    <a:pt x="116984" y="58398"/>
                  </a:lnTo>
                  <a:cubicBezTo>
                    <a:pt x="117277" y="58398"/>
                    <a:pt x="117465" y="58272"/>
                    <a:pt x="117570" y="58042"/>
                  </a:cubicBezTo>
                  <a:cubicBezTo>
                    <a:pt x="117863" y="57415"/>
                    <a:pt x="118030" y="56724"/>
                    <a:pt x="118219" y="56054"/>
                  </a:cubicBezTo>
                  <a:cubicBezTo>
                    <a:pt x="118239" y="55950"/>
                    <a:pt x="118219" y="55845"/>
                    <a:pt x="118198" y="55720"/>
                  </a:cubicBezTo>
                  <a:cubicBezTo>
                    <a:pt x="118198" y="55615"/>
                    <a:pt x="118177" y="55510"/>
                    <a:pt x="118177" y="55364"/>
                  </a:cubicBezTo>
                  <a:lnTo>
                    <a:pt x="118177" y="54799"/>
                  </a:lnTo>
                  <a:cubicBezTo>
                    <a:pt x="118135" y="54569"/>
                    <a:pt x="118009" y="54297"/>
                    <a:pt x="118072" y="54067"/>
                  </a:cubicBezTo>
                  <a:cubicBezTo>
                    <a:pt x="118114" y="53837"/>
                    <a:pt x="118093" y="53565"/>
                    <a:pt x="118093" y="53334"/>
                  </a:cubicBezTo>
                  <a:cubicBezTo>
                    <a:pt x="118093" y="53146"/>
                    <a:pt x="118072" y="53000"/>
                    <a:pt x="118093" y="52811"/>
                  </a:cubicBezTo>
                  <a:cubicBezTo>
                    <a:pt x="118093" y="52644"/>
                    <a:pt x="118135" y="52497"/>
                    <a:pt x="118177" y="52288"/>
                  </a:cubicBezTo>
                  <a:cubicBezTo>
                    <a:pt x="117884" y="52267"/>
                    <a:pt x="117612" y="52288"/>
                    <a:pt x="117361" y="52330"/>
                  </a:cubicBezTo>
                  <a:cubicBezTo>
                    <a:pt x="116649" y="52435"/>
                    <a:pt x="115980" y="52435"/>
                    <a:pt x="115268" y="52309"/>
                  </a:cubicBezTo>
                  <a:cubicBezTo>
                    <a:pt x="114724" y="52184"/>
                    <a:pt x="114201" y="51974"/>
                    <a:pt x="113615" y="52100"/>
                  </a:cubicBezTo>
                  <a:cubicBezTo>
                    <a:pt x="113197" y="51995"/>
                    <a:pt x="112841" y="52225"/>
                    <a:pt x="112465" y="52309"/>
                  </a:cubicBezTo>
                  <a:cubicBezTo>
                    <a:pt x="112423" y="52309"/>
                    <a:pt x="112360" y="52372"/>
                    <a:pt x="112339" y="52414"/>
                  </a:cubicBezTo>
                  <a:cubicBezTo>
                    <a:pt x="112109" y="52749"/>
                    <a:pt x="111816" y="53062"/>
                    <a:pt x="111628" y="53439"/>
                  </a:cubicBezTo>
                  <a:cubicBezTo>
                    <a:pt x="111397" y="53899"/>
                    <a:pt x="111167" y="54360"/>
                    <a:pt x="110853" y="54736"/>
                  </a:cubicBezTo>
                  <a:cubicBezTo>
                    <a:pt x="110581" y="55050"/>
                    <a:pt x="110351" y="55364"/>
                    <a:pt x="110247" y="55762"/>
                  </a:cubicBezTo>
                  <a:cubicBezTo>
                    <a:pt x="110226" y="55887"/>
                    <a:pt x="110121" y="55992"/>
                    <a:pt x="110058" y="56096"/>
                  </a:cubicBezTo>
                  <a:cubicBezTo>
                    <a:pt x="109870" y="56285"/>
                    <a:pt x="109807" y="56452"/>
                    <a:pt x="109724" y="56619"/>
                  </a:cubicBezTo>
                  <a:close/>
                  <a:moveTo>
                    <a:pt x="41429" y="56808"/>
                  </a:moveTo>
                  <a:cubicBezTo>
                    <a:pt x="41785" y="56599"/>
                    <a:pt x="42161" y="56452"/>
                    <a:pt x="42475" y="56222"/>
                  </a:cubicBezTo>
                  <a:cubicBezTo>
                    <a:pt x="42873" y="55950"/>
                    <a:pt x="43291" y="55762"/>
                    <a:pt x="43730" y="55573"/>
                  </a:cubicBezTo>
                  <a:cubicBezTo>
                    <a:pt x="44023" y="55469"/>
                    <a:pt x="44337" y="55364"/>
                    <a:pt x="44672" y="55238"/>
                  </a:cubicBezTo>
                  <a:cubicBezTo>
                    <a:pt x="44526" y="55155"/>
                    <a:pt x="44421" y="55113"/>
                    <a:pt x="44274" y="55050"/>
                  </a:cubicBezTo>
                  <a:cubicBezTo>
                    <a:pt x="43814" y="54904"/>
                    <a:pt x="43375" y="54715"/>
                    <a:pt x="42894" y="54590"/>
                  </a:cubicBezTo>
                  <a:cubicBezTo>
                    <a:pt x="41973" y="54318"/>
                    <a:pt x="41094" y="54004"/>
                    <a:pt x="40153" y="53878"/>
                  </a:cubicBezTo>
                  <a:cubicBezTo>
                    <a:pt x="39713" y="53816"/>
                    <a:pt x="39295" y="53753"/>
                    <a:pt x="38876" y="53690"/>
                  </a:cubicBezTo>
                  <a:cubicBezTo>
                    <a:pt x="36805" y="53355"/>
                    <a:pt x="34712" y="53041"/>
                    <a:pt x="32641" y="52707"/>
                  </a:cubicBezTo>
                  <a:cubicBezTo>
                    <a:pt x="32348" y="52644"/>
                    <a:pt x="32076" y="52602"/>
                    <a:pt x="31825" y="52497"/>
                  </a:cubicBezTo>
                  <a:cubicBezTo>
                    <a:pt x="31406" y="52330"/>
                    <a:pt x="31030" y="52205"/>
                    <a:pt x="30570" y="52121"/>
                  </a:cubicBezTo>
                  <a:cubicBezTo>
                    <a:pt x="30360" y="52100"/>
                    <a:pt x="30151" y="51995"/>
                    <a:pt x="29921" y="51995"/>
                  </a:cubicBezTo>
                  <a:cubicBezTo>
                    <a:pt x="30151" y="52518"/>
                    <a:pt x="30423" y="53000"/>
                    <a:pt x="30632" y="53460"/>
                  </a:cubicBezTo>
                  <a:cubicBezTo>
                    <a:pt x="31072" y="54464"/>
                    <a:pt x="31658" y="55364"/>
                    <a:pt x="32139" y="56306"/>
                  </a:cubicBezTo>
                  <a:cubicBezTo>
                    <a:pt x="32222" y="56473"/>
                    <a:pt x="32348" y="56578"/>
                    <a:pt x="32557" y="56578"/>
                  </a:cubicBezTo>
                  <a:cubicBezTo>
                    <a:pt x="32850" y="56578"/>
                    <a:pt x="33143" y="56599"/>
                    <a:pt x="33436" y="56599"/>
                  </a:cubicBezTo>
                  <a:cubicBezTo>
                    <a:pt x="34294" y="56599"/>
                    <a:pt x="35131" y="56599"/>
                    <a:pt x="35989" y="56682"/>
                  </a:cubicBezTo>
                  <a:cubicBezTo>
                    <a:pt x="36679" y="56745"/>
                    <a:pt x="37349" y="56808"/>
                    <a:pt x="38039" y="56808"/>
                  </a:cubicBezTo>
                  <a:cubicBezTo>
                    <a:pt x="38688" y="56808"/>
                    <a:pt x="39357" y="56891"/>
                    <a:pt x="40027" y="56724"/>
                  </a:cubicBezTo>
                  <a:lnTo>
                    <a:pt x="40132" y="56724"/>
                  </a:lnTo>
                  <a:cubicBezTo>
                    <a:pt x="40508" y="56703"/>
                    <a:pt x="40989" y="56745"/>
                    <a:pt x="41429" y="56808"/>
                  </a:cubicBezTo>
                  <a:close/>
                  <a:moveTo>
                    <a:pt x="104200" y="44107"/>
                  </a:moveTo>
                  <a:cubicBezTo>
                    <a:pt x="104221" y="44065"/>
                    <a:pt x="104304" y="44023"/>
                    <a:pt x="104367" y="44002"/>
                  </a:cubicBezTo>
                  <a:cubicBezTo>
                    <a:pt x="104744" y="43814"/>
                    <a:pt x="105120" y="43542"/>
                    <a:pt x="105539" y="43417"/>
                  </a:cubicBezTo>
                  <a:cubicBezTo>
                    <a:pt x="106397" y="43124"/>
                    <a:pt x="107255" y="42831"/>
                    <a:pt x="108071" y="42433"/>
                  </a:cubicBezTo>
                  <a:cubicBezTo>
                    <a:pt x="109305" y="41826"/>
                    <a:pt x="110498" y="41199"/>
                    <a:pt x="111795" y="40717"/>
                  </a:cubicBezTo>
                  <a:cubicBezTo>
                    <a:pt x="112046" y="40613"/>
                    <a:pt x="112276" y="40487"/>
                    <a:pt x="112569" y="40362"/>
                  </a:cubicBezTo>
                  <a:cubicBezTo>
                    <a:pt x="112737" y="39399"/>
                    <a:pt x="112862" y="38416"/>
                    <a:pt x="112904" y="37453"/>
                  </a:cubicBezTo>
                  <a:cubicBezTo>
                    <a:pt x="112967" y="36742"/>
                    <a:pt x="112946" y="36052"/>
                    <a:pt x="113071" y="35361"/>
                  </a:cubicBezTo>
                  <a:cubicBezTo>
                    <a:pt x="113071" y="35340"/>
                    <a:pt x="113050" y="35277"/>
                    <a:pt x="113009" y="35236"/>
                  </a:cubicBezTo>
                  <a:cubicBezTo>
                    <a:pt x="112695" y="35466"/>
                    <a:pt x="112360" y="35675"/>
                    <a:pt x="112046" y="35905"/>
                  </a:cubicBezTo>
                  <a:cubicBezTo>
                    <a:pt x="111879" y="36010"/>
                    <a:pt x="111753" y="36156"/>
                    <a:pt x="111628" y="36282"/>
                  </a:cubicBezTo>
                  <a:cubicBezTo>
                    <a:pt x="111397" y="36512"/>
                    <a:pt x="111146" y="36700"/>
                    <a:pt x="110874" y="36868"/>
                  </a:cubicBezTo>
                  <a:cubicBezTo>
                    <a:pt x="108824" y="38102"/>
                    <a:pt x="106815" y="39357"/>
                    <a:pt x="104765" y="40529"/>
                  </a:cubicBezTo>
                  <a:cubicBezTo>
                    <a:pt x="103823" y="41094"/>
                    <a:pt x="102944" y="41764"/>
                    <a:pt x="102086" y="42454"/>
                  </a:cubicBezTo>
                  <a:cubicBezTo>
                    <a:pt x="101605" y="42810"/>
                    <a:pt x="101187" y="43207"/>
                    <a:pt x="100747" y="43605"/>
                  </a:cubicBezTo>
                  <a:cubicBezTo>
                    <a:pt x="100685" y="43647"/>
                    <a:pt x="100664" y="43730"/>
                    <a:pt x="100622" y="43835"/>
                  </a:cubicBezTo>
                  <a:cubicBezTo>
                    <a:pt x="101459" y="43772"/>
                    <a:pt x="102254" y="43710"/>
                    <a:pt x="103028" y="43940"/>
                  </a:cubicBezTo>
                  <a:cubicBezTo>
                    <a:pt x="103091" y="43961"/>
                    <a:pt x="103174" y="43940"/>
                    <a:pt x="103258" y="43961"/>
                  </a:cubicBezTo>
                  <a:cubicBezTo>
                    <a:pt x="103551" y="44044"/>
                    <a:pt x="103844" y="44065"/>
                    <a:pt x="104200" y="44107"/>
                  </a:cubicBezTo>
                  <a:close/>
                  <a:moveTo>
                    <a:pt x="36386" y="36868"/>
                  </a:moveTo>
                  <a:lnTo>
                    <a:pt x="36386" y="37453"/>
                  </a:lnTo>
                  <a:cubicBezTo>
                    <a:pt x="36386" y="38249"/>
                    <a:pt x="36407" y="39023"/>
                    <a:pt x="36386" y="39776"/>
                  </a:cubicBezTo>
                  <a:cubicBezTo>
                    <a:pt x="36365" y="40445"/>
                    <a:pt x="36324" y="41115"/>
                    <a:pt x="36198" y="41764"/>
                  </a:cubicBezTo>
                  <a:cubicBezTo>
                    <a:pt x="35968" y="42977"/>
                    <a:pt x="35591" y="44128"/>
                    <a:pt x="35005" y="45195"/>
                  </a:cubicBezTo>
                  <a:cubicBezTo>
                    <a:pt x="34963" y="45258"/>
                    <a:pt x="34963" y="45300"/>
                    <a:pt x="34943" y="45363"/>
                  </a:cubicBezTo>
                  <a:cubicBezTo>
                    <a:pt x="35110" y="45802"/>
                    <a:pt x="35445" y="45990"/>
                    <a:pt x="35884" y="45948"/>
                  </a:cubicBezTo>
                  <a:lnTo>
                    <a:pt x="37244" y="45948"/>
                  </a:lnTo>
                  <a:cubicBezTo>
                    <a:pt x="37537" y="45948"/>
                    <a:pt x="37830" y="45907"/>
                    <a:pt x="38060" y="45739"/>
                  </a:cubicBezTo>
                  <a:cubicBezTo>
                    <a:pt x="38500" y="45467"/>
                    <a:pt x="38939" y="45174"/>
                    <a:pt x="39399" y="44860"/>
                  </a:cubicBezTo>
                  <a:cubicBezTo>
                    <a:pt x="39504" y="44777"/>
                    <a:pt x="39609" y="44672"/>
                    <a:pt x="39546" y="44484"/>
                  </a:cubicBezTo>
                  <a:cubicBezTo>
                    <a:pt x="39337" y="44316"/>
                    <a:pt x="39232" y="43961"/>
                    <a:pt x="38939" y="43814"/>
                  </a:cubicBezTo>
                  <a:cubicBezTo>
                    <a:pt x="38813" y="43730"/>
                    <a:pt x="38772" y="43584"/>
                    <a:pt x="38772" y="43417"/>
                  </a:cubicBezTo>
                  <a:cubicBezTo>
                    <a:pt x="38730" y="43103"/>
                    <a:pt x="38813" y="42873"/>
                    <a:pt x="39127" y="42705"/>
                  </a:cubicBezTo>
                  <a:cubicBezTo>
                    <a:pt x="39504" y="42559"/>
                    <a:pt x="39776" y="42266"/>
                    <a:pt x="40069" y="41973"/>
                  </a:cubicBezTo>
                  <a:cubicBezTo>
                    <a:pt x="40299" y="41743"/>
                    <a:pt x="40299" y="41492"/>
                    <a:pt x="40257" y="41199"/>
                  </a:cubicBezTo>
                  <a:cubicBezTo>
                    <a:pt x="40173" y="40822"/>
                    <a:pt x="39943" y="40613"/>
                    <a:pt x="39650" y="40404"/>
                  </a:cubicBezTo>
                  <a:cubicBezTo>
                    <a:pt x="39295" y="40173"/>
                    <a:pt x="38939" y="39922"/>
                    <a:pt x="38583" y="39671"/>
                  </a:cubicBezTo>
                  <a:cubicBezTo>
                    <a:pt x="38500" y="39629"/>
                    <a:pt x="38458" y="39546"/>
                    <a:pt x="38395" y="39462"/>
                  </a:cubicBezTo>
                  <a:cubicBezTo>
                    <a:pt x="38248" y="39232"/>
                    <a:pt x="38353" y="38918"/>
                    <a:pt x="38604" y="38813"/>
                  </a:cubicBezTo>
                  <a:cubicBezTo>
                    <a:pt x="38730" y="38772"/>
                    <a:pt x="38897" y="38772"/>
                    <a:pt x="39044" y="38772"/>
                  </a:cubicBezTo>
                  <a:cubicBezTo>
                    <a:pt x="39420" y="38793"/>
                    <a:pt x="39734" y="38688"/>
                    <a:pt x="39985" y="38311"/>
                  </a:cubicBezTo>
                  <a:cubicBezTo>
                    <a:pt x="39985" y="38165"/>
                    <a:pt x="40027" y="37956"/>
                    <a:pt x="39985" y="37746"/>
                  </a:cubicBezTo>
                  <a:cubicBezTo>
                    <a:pt x="39964" y="37621"/>
                    <a:pt x="39943" y="37432"/>
                    <a:pt x="39839" y="37328"/>
                  </a:cubicBezTo>
                  <a:cubicBezTo>
                    <a:pt x="39567" y="37056"/>
                    <a:pt x="39357" y="36721"/>
                    <a:pt x="38981" y="36596"/>
                  </a:cubicBezTo>
                  <a:cubicBezTo>
                    <a:pt x="38897" y="36575"/>
                    <a:pt x="38813" y="36491"/>
                    <a:pt x="38730" y="36428"/>
                  </a:cubicBezTo>
                  <a:cubicBezTo>
                    <a:pt x="38604" y="36365"/>
                    <a:pt x="38479" y="36303"/>
                    <a:pt x="38353" y="36198"/>
                  </a:cubicBezTo>
                  <a:cubicBezTo>
                    <a:pt x="38207" y="36093"/>
                    <a:pt x="38102" y="35968"/>
                    <a:pt x="37976" y="35842"/>
                  </a:cubicBezTo>
                  <a:cubicBezTo>
                    <a:pt x="37453" y="36303"/>
                    <a:pt x="37014" y="36700"/>
                    <a:pt x="36386" y="36868"/>
                  </a:cubicBezTo>
                  <a:close/>
                  <a:moveTo>
                    <a:pt x="100957" y="47476"/>
                  </a:moveTo>
                  <a:cubicBezTo>
                    <a:pt x="100957" y="47852"/>
                    <a:pt x="100957" y="48229"/>
                    <a:pt x="101019" y="48564"/>
                  </a:cubicBezTo>
                  <a:cubicBezTo>
                    <a:pt x="101145" y="49254"/>
                    <a:pt x="101249" y="49924"/>
                    <a:pt x="101438" y="50593"/>
                  </a:cubicBezTo>
                  <a:cubicBezTo>
                    <a:pt x="101710" y="51640"/>
                    <a:pt x="101710" y="52749"/>
                    <a:pt x="102107" y="53795"/>
                  </a:cubicBezTo>
                  <a:cubicBezTo>
                    <a:pt x="102107" y="53837"/>
                    <a:pt x="102128" y="53878"/>
                    <a:pt x="102128" y="53899"/>
                  </a:cubicBezTo>
                  <a:cubicBezTo>
                    <a:pt x="102128" y="54318"/>
                    <a:pt x="102296" y="54653"/>
                    <a:pt x="102400" y="55050"/>
                  </a:cubicBezTo>
                  <a:cubicBezTo>
                    <a:pt x="102923" y="55029"/>
                    <a:pt x="103363" y="54904"/>
                    <a:pt x="103844" y="54736"/>
                  </a:cubicBezTo>
                  <a:cubicBezTo>
                    <a:pt x="103865" y="54632"/>
                    <a:pt x="103886" y="54548"/>
                    <a:pt x="103865" y="54506"/>
                  </a:cubicBezTo>
                  <a:cubicBezTo>
                    <a:pt x="103739" y="54067"/>
                    <a:pt x="103677" y="53586"/>
                    <a:pt x="103677" y="53125"/>
                  </a:cubicBezTo>
                  <a:cubicBezTo>
                    <a:pt x="103677" y="53041"/>
                    <a:pt x="103635" y="52937"/>
                    <a:pt x="103593" y="52853"/>
                  </a:cubicBezTo>
                  <a:cubicBezTo>
                    <a:pt x="103467" y="52393"/>
                    <a:pt x="103321" y="51912"/>
                    <a:pt x="103363" y="51430"/>
                  </a:cubicBezTo>
                  <a:cubicBezTo>
                    <a:pt x="103363" y="51284"/>
                    <a:pt x="103321" y="51158"/>
                    <a:pt x="103321" y="51033"/>
                  </a:cubicBezTo>
                  <a:cubicBezTo>
                    <a:pt x="103279" y="50907"/>
                    <a:pt x="103237" y="50761"/>
                    <a:pt x="103237" y="50635"/>
                  </a:cubicBezTo>
                  <a:cubicBezTo>
                    <a:pt x="103258" y="50008"/>
                    <a:pt x="103049" y="49401"/>
                    <a:pt x="103007" y="48773"/>
                  </a:cubicBezTo>
                  <a:cubicBezTo>
                    <a:pt x="102965" y="48376"/>
                    <a:pt x="102923" y="47999"/>
                    <a:pt x="103112" y="47622"/>
                  </a:cubicBezTo>
                  <a:cubicBezTo>
                    <a:pt x="103112" y="47601"/>
                    <a:pt x="103070" y="47560"/>
                    <a:pt x="103070" y="47497"/>
                  </a:cubicBezTo>
                  <a:cubicBezTo>
                    <a:pt x="102819" y="47434"/>
                    <a:pt x="102589" y="47434"/>
                    <a:pt x="102338" y="47497"/>
                  </a:cubicBezTo>
                  <a:cubicBezTo>
                    <a:pt x="102107" y="47727"/>
                    <a:pt x="102400" y="47957"/>
                    <a:pt x="102296" y="48187"/>
                  </a:cubicBezTo>
                  <a:cubicBezTo>
                    <a:pt x="102275" y="48208"/>
                    <a:pt x="102212" y="48229"/>
                    <a:pt x="102191" y="48229"/>
                  </a:cubicBezTo>
                  <a:cubicBezTo>
                    <a:pt x="102107" y="48250"/>
                    <a:pt x="102024" y="48250"/>
                    <a:pt x="101961" y="48250"/>
                  </a:cubicBezTo>
                  <a:cubicBezTo>
                    <a:pt x="101710" y="48250"/>
                    <a:pt x="101605" y="48187"/>
                    <a:pt x="101542" y="47936"/>
                  </a:cubicBezTo>
                  <a:cubicBezTo>
                    <a:pt x="101501" y="47811"/>
                    <a:pt x="101480" y="47664"/>
                    <a:pt x="101459" y="47497"/>
                  </a:cubicBezTo>
                  <a:cubicBezTo>
                    <a:pt x="101270" y="47476"/>
                    <a:pt x="101145" y="47476"/>
                    <a:pt x="100957" y="47476"/>
                  </a:cubicBezTo>
                  <a:close/>
                  <a:moveTo>
                    <a:pt x="43647" y="59549"/>
                  </a:moveTo>
                  <a:cubicBezTo>
                    <a:pt x="44044" y="59884"/>
                    <a:pt x="44212" y="60260"/>
                    <a:pt x="44254" y="60679"/>
                  </a:cubicBezTo>
                  <a:cubicBezTo>
                    <a:pt x="44254" y="60804"/>
                    <a:pt x="44337" y="60930"/>
                    <a:pt x="44358" y="61076"/>
                  </a:cubicBezTo>
                  <a:cubicBezTo>
                    <a:pt x="44400" y="61285"/>
                    <a:pt x="44484" y="61516"/>
                    <a:pt x="44546" y="61725"/>
                  </a:cubicBezTo>
                  <a:cubicBezTo>
                    <a:pt x="44567" y="61850"/>
                    <a:pt x="44588" y="61976"/>
                    <a:pt x="44651" y="62122"/>
                  </a:cubicBezTo>
                  <a:cubicBezTo>
                    <a:pt x="44756" y="62373"/>
                    <a:pt x="44819" y="62645"/>
                    <a:pt x="44860" y="62938"/>
                  </a:cubicBezTo>
                  <a:cubicBezTo>
                    <a:pt x="44860" y="63064"/>
                    <a:pt x="44902" y="63189"/>
                    <a:pt x="44965" y="63315"/>
                  </a:cubicBezTo>
                  <a:cubicBezTo>
                    <a:pt x="45111" y="63629"/>
                    <a:pt x="45174" y="63985"/>
                    <a:pt x="45216" y="64319"/>
                  </a:cubicBezTo>
                  <a:cubicBezTo>
                    <a:pt x="45279" y="64759"/>
                    <a:pt x="45342" y="65198"/>
                    <a:pt x="45530" y="65617"/>
                  </a:cubicBezTo>
                  <a:cubicBezTo>
                    <a:pt x="45593" y="65784"/>
                    <a:pt x="45593" y="65951"/>
                    <a:pt x="45614" y="66119"/>
                  </a:cubicBezTo>
                  <a:cubicBezTo>
                    <a:pt x="45635" y="66307"/>
                    <a:pt x="45655" y="66454"/>
                    <a:pt x="45844" y="66558"/>
                  </a:cubicBezTo>
                  <a:cubicBezTo>
                    <a:pt x="46283" y="66433"/>
                    <a:pt x="46764" y="66495"/>
                    <a:pt x="47183" y="66244"/>
                  </a:cubicBezTo>
                  <a:cubicBezTo>
                    <a:pt x="47183" y="66202"/>
                    <a:pt x="47204" y="66140"/>
                    <a:pt x="47204" y="66119"/>
                  </a:cubicBezTo>
                  <a:cubicBezTo>
                    <a:pt x="47225" y="65721"/>
                    <a:pt x="47057" y="65324"/>
                    <a:pt x="46995" y="64947"/>
                  </a:cubicBezTo>
                  <a:cubicBezTo>
                    <a:pt x="46911" y="64319"/>
                    <a:pt x="46806" y="63692"/>
                    <a:pt x="46660" y="63064"/>
                  </a:cubicBezTo>
                  <a:cubicBezTo>
                    <a:pt x="46430" y="62122"/>
                    <a:pt x="46262" y="61181"/>
                    <a:pt x="46137" y="60197"/>
                  </a:cubicBezTo>
                  <a:cubicBezTo>
                    <a:pt x="46053" y="59737"/>
                    <a:pt x="45927" y="59298"/>
                    <a:pt x="45760" y="58837"/>
                  </a:cubicBezTo>
                  <a:cubicBezTo>
                    <a:pt x="45739" y="58795"/>
                    <a:pt x="45697" y="58775"/>
                    <a:pt x="45635" y="58712"/>
                  </a:cubicBezTo>
                  <a:cubicBezTo>
                    <a:pt x="45509" y="58795"/>
                    <a:pt x="45383" y="58837"/>
                    <a:pt x="45237" y="58921"/>
                  </a:cubicBezTo>
                  <a:cubicBezTo>
                    <a:pt x="45279" y="59130"/>
                    <a:pt x="45321" y="59298"/>
                    <a:pt x="45321" y="59444"/>
                  </a:cubicBezTo>
                  <a:cubicBezTo>
                    <a:pt x="45321" y="59549"/>
                    <a:pt x="45237" y="59674"/>
                    <a:pt x="45174" y="59737"/>
                  </a:cubicBezTo>
                  <a:cubicBezTo>
                    <a:pt x="45028" y="59821"/>
                    <a:pt x="44881" y="59946"/>
                    <a:pt x="44693" y="59821"/>
                  </a:cubicBezTo>
                  <a:cubicBezTo>
                    <a:pt x="44567" y="59632"/>
                    <a:pt x="44672" y="59360"/>
                    <a:pt x="44442" y="59235"/>
                  </a:cubicBezTo>
                  <a:cubicBezTo>
                    <a:pt x="44274" y="59298"/>
                    <a:pt x="44128" y="59340"/>
                    <a:pt x="43940" y="59423"/>
                  </a:cubicBezTo>
                  <a:cubicBezTo>
                    <a:pt x="43856" y="59423"/>
                    <a:pt x="43793" y="59486"/>
                    <a:pt x="43647" y="59549"/>
                  </a:cubicBezTo>
                  <a:close/>
                  <a:moveTo>
                    <a:pt x="11696" y="44065"/>
                  </a:moveTo>
                  <a:cubicBezTo>
                    <a:pt x="11278" y="43919"/>
                    <a:pt x="10943" y="43856"/>
                    <a:pt x="10629" y="43919"/>
                  </a:cubicBezTo>
                  <a:cubicBezTo>
                    <a:pt x="10357" y="43940"/>
                    <a:pt x="10169" y="44107"/>
                    <a:pt x="10002" y="44275"/>
                  </a:cubicBezTo>
                  <a:cubicBezTo>
                    <a:pt x="9855" y="44379"/>
                    <a:pt x="9709" y="44463"/>
                    <a:pt x="9583" y="44567"/>
                  </a:cubicBezTo>
                  <a:cubicBezTo>
                    <a:pt x="9479" y="44651"/>
                    <a:pt x="9395" y="44756"/>
                    <a:pt x="9311" y="44860"/>
                  </a:cubicBezTo>
                  <a:cubicBezTo>
                    <a:pt x="8893" y="45404"/>
                    <a:pt x="9060" y="46011"/>
                    <a:pt x="9081" y="46618"/>
                  </a:cubicBezTo>
                  <a:cubicBezTo>
                    <a:pt x="9081" y="46681"/>
                    <a:pt x="9123" y="46743"/>
                    <a:pt x="9186" y="46806"/>
                  </a:cubicBezTo>
                  <a:cubicBezTo>
                    <a:pt x="9583" y="47329"/>
                    <a:pt x="10023" y="47811"/>
                    <a:pt x="10650" y="48020"/>
                  </a:cubicBezTo>
                  <a:cubicBezTo>
                    <a:pt x="11048" y="48145"/>
                    <a:pt x="11487" y="48229"/>
                    <a:pt x="11906" y="48229"/>
                  </a:cubicBezTo>
                  <a:cubicBezTo>
                    <a:pt x="12220" y="48229"/>
                    <a:pt x="12533" y="48104"/>
                    <a:pt x="12826" y="47999"/>
                  </a:cubicBezTo>
                  <a:cubicBezTo>
                    <a:pt x="12889" y="47957"/>
                    <a:pt x="12952" y="47894"/>
                    <a:pt x="13036" y="47832"/>
                  </a:cubicBezTo>
                  <a:cubicBezTo>
                    <a:pt x="12826" y="47329"/>
                    <a:pt x="12575" y="46869"/>
                    <a:pt x="12408" y="46388"/>
                  </a:cubicBezTo>
                  <a:lnTo>
                    <a:pt x="12094" y="45530"/>
                  </a:lnTo>
                  <a:cubicBezTo>
                    <a:pt x="11948" y="45049"/>
                    <a:pt x="11822" y="44567"/>
                    <a:pt x="11696" y="44065"/>
                  </a:cubicBezTo>
                  <a:close/>
                  <a:moveTo>
                    <a:pt x="48271" y="82565"/>
                  </a:moveTo>
                  <a:cubicBezTo>
                    <a:pt x="48334" y="82355"/>
                    <a:pt x="48313" y="82188"/>
                    <a:pt x="48229" y="82000"/>
                  </a:cubicBezTo>
                  <a:cubicBezTo>
                    <a:pt x="47936" y="81351"/>
                    <a:pt x="47497" y="80786"/>
                    <a:pt x="46953" y="80368"/>
                  </a:cubicBezTo>
                  <a:cubicBezTo>
                    <a:pt x="46513" y="80033"/>
                    <a:pt x="46032" y="79803"/>
                    <a:pt x="45530" y="79552"/>
                  </a:cubicBezTo>
                  <a:cubicBezTo>
                    <a:pt x="45091" y="79363"/>
                    <a:pt x="44651" y="79301"/>
                    <a:pt x="44170" y="79301"/>
                  </a:cubicBezTo>
                  <a:cubicBezTo>
                    <a:pt x="44107" y="79510"/>
                    <a:pt x="44065" y="79719"/>
                    <a:pt x="43961" y="79907"/>
                  </a:cubicBezTo>
                  <a:cubicBezTo>
                    <a:pt x="43856" y="80117"/>
                    <a:pt x="43898" y="80284"/>
                    <a:pt x="44002" y="80493"/>
                  </a:cubicBezTo>
                  <a:cubicBezTo>
                    <a:pt x="44337" y="81288"/>
                    <a:pt x="44986" y="81791"/>
                    <a:pt x="45572" y="82355"/>
                  </a:cubicBezTo>
                  <a:cubicBezTo>
                    <a:pt x="45614" y="82418"/>
                    <a:pt x="45697" y="82439"/>
                    <a:pt x="45739" y="82481"/>
                  </a:cubicBezTo>
                  <a:cubicBezTo>
                    <a:pt x="46262" y="82753"/>
                    <a:pt x="46764" y="82941"/>
                    <a:pt x="47371" y="82879"/>
                  </a:cubicBezTo>
                  <a:cubicBezTo>
                    <a:pt x="47685" y="82837"/>
                    <a:pt x="47999" y="82816"/>
                    <a:pt x="48271" y="82565"/>
                  </a:cubicBezTo>
                  <a:close/>
                  <a:moveTo>
                    <a:pt x="127509" y="16425"/>
                  </a:moveTo>
                  <a:cubicBezTo>
                    <a:pt x="127613" y="16446"/>
                    <a:pt x="127697" y="16446"/>
                    <a:pt x="127739" y="16509"/>
                  </a:cubicBezTo>
                  <a:cubicBezTo>
                    <a:pt x="127969" y="16697"/>
                    <a:pt x="128241" y="16655"/>
                    <a:pt x="128492" y="16593"/>
                  </a:cubicBezTo>
                  <a:cubicBezTo>
                    <a:pt x="129183" y="16383"/>
                    <a:pt x="129706" y="15902"/>
                    <a:pt x="130019" y="15295"/>
                  </a:cubicBezTo>
                  <a:cubicBezTo>
                    <a:pt x="130480" y="14437"/>
                    <a:pt x="130271" y="13559"/>
                    <a:pt x="129873" y="12680"/>
                  </a:cubicBezTo>
                  <a:cubicBezTo>
                    <a:pt x="129852" y="12638"/>
                    <a:pt x="129831" y="12575"/>
                    <a:pt x="129768" y="12554"/>
                  </a:cubicBezTo>
                  <a:cubicBezTo>
                    <a:pt x="129496" y="12450"/>
                    <a:pt x="129245" y="12261"/>
                    <a:pt x="128911" y="12261"/>
                  </a:cubicBezTo>
                  <a:cubicBezTo>
                    <a:pt x="128618" y="12261"/>
                    <a:pt x="128346" y="12303"/>
                    <a:pt x="128094" y="12533"/>
                  </a:cubicBezTo>
                  <a:cubicBezTo>
                    <a:pt x="128074" y="12868"/>
                    <a:pt x="128053" y="13266"/>
                    <a:pt x="127990" y="13621"/>
                  </a:cubicBezTo>
                  <a:cubicBezTo>
                    <a:pt x="127927" y="14354"/>
                    <a:pt x="127864" y="15086"/>
                    <a:pt x="127446" y="15756"/>
                  </a:cubicBezTo>
                  <a:cubicBezTo>
                    <a:pt x="127341" y="15986"/>
                    <a:pt x="127404" y="16195"/>
                    <a:pt x="127509" y="16425"/>
                  </a:cubicBezTo>
                  <a:close/>
                  <a:moveTo>
                    <a:pt x="118281" y="64717"/>
                  </a:moveTo>
                  <a:cubicBezTo>
                    <a:pt x="118700" y="64947"/>
                    <a:pt x="118721" y="64968"/>
                    <a:pt x="118993" y="64968"/>
                  </a:cubicBezTo>
                  <a:cubicBezTo>
                    <a:pt x="119453" y="64968"/>
                    <a:pt x="119913" y="64989"/>
                    <a:pt x="120374" y="64968"/>
                  </a:cubicBezTo>
                  <a:cubicBezTo>
                    <a:pt x="120918" y="64926"/>
                    <a:pt x="121441" y="64717"/>
                    <a:pt x="121796" y="64298"/>
                  </a:cubicBezTo>
                  <a:cubicBezTo>
                    <a:pt x="122048" y="64005"/>
                    <a:pt x="122257" y="63671"/>
                    <a:pt x="122382" y="63315"/>
                  </a:cubicBezTo>
                  <a:cubicBezTo>
                    <a:pt x="122529" y="62959"/>
                    <a:pt x="122508" y="62562"/>
                    <a:pt x="122194" y="62227"/>
                  </a:cubicBezTo>
                  <a:cubicBezTo>
                    <a:pt x="121901" y="62248"/>
                    <a:pt x="121608" y="62248"/>
                    <a:pt x="121336" y="62269"/>
                  </a:cubicBezTo>
                  <a:cubicBezTo>
                    <a:pt x="121252" y="62269"/>
                    <a:pt x="121127" y="62311"/>
                    <a:pt x="121064" y="62353"/>
                  </a:cubicBezTo>
                  <a:cubicBezTo>
                    <a:pt x="120834" y="62583"/>
                    <a:pt x="120520" y="62666"/>
                    <a:pt x="120227" y="62813"/>
                  </a:cubicBezTo>
                  <a:cubicBezTo>
                    <a:pt x="120039" y="62917"/>
                    <a:pt x="119892" y="63064"/>
                    <a:pt x="119746" y="63189"/>
                  </a:cubicBezTo>
                  <a:cubicBezTo>
                    <a:pt x="119474" y="63378"/>
                    <a:pt x="119244" y="63608"/>
                    <a:pt x="118972" y="63754"/>
                  </a:cubicBezTo>
                  <a:cubicBezTo>
                    <a:pt x="118637" y="63985"/>
                    <a:pt x="118449" y="64319"/>
                    <a:pt x="118281" y="64717"/>
                  </a:cubicBezTo>
                  <a:close/>
                  <a:moveTo>
                    <a:pt x="36303" y="36114"/>
                  </a:moveTo>
                  <a:cubicBezTo>
                    <a:pt x="36679" y="36010"/>
                    <a:pt x="36909" y="35780"/>
                    <a:pt x="37140" y="35591"/>
                  </a:cubicBezTo>
                  <a:cubicBezTo>
                    <a:pt x="37663" y="35152"/>
                    <a:pt x="37809" y="34587"/>
                    <a:pt x="37767" y="33917"/>
                  </a:cubicBezTo>
                  <a:cubicBezTo>
                    <a:pt x="37746" y="33666"/>
                    <a:pt x="37684" y="33394"/>
                    <a:pt x="37642" y="33143"/>
                  </a:cubicBezTo>
                  <a:cubicBezTo>
                    <a:pt x="37558" y="32767"/>
                    <a:pt x="37328" y="32536"/>
                    <a:pt x="37056" y="32327"/>
                  </a:cubicBezTo>
                  <a:cubicBezTo>
                    <a:pt x="36721" y="32348"/>
                    <a:pt x="36407" y="32139"/>
                    <a:pt x="36072" y="32264"/>
                  </a:cubicBezTo>
                  <a:cubicBezTo>
                    <a:pt x="35842" y="32348"/>
                    <a:pt x="35633" y="32411"/>
                    <a:pt x="35528" y="32641"/>
                  </a:cubicBezTo>
                  <a:cubicBezTo>
                    <a:pt x="35424" y="32871"/>
                    <a:pt x="35445" y="33143"/>
                    <a:pt x="35445" y="33394"/>
                  </a:cubicBezTo>
                  <a:cubicBezTo>
                    <a:pt x="35675" y="33603"/>
                    <a:pt x="35612" y="33917"/>
                    <a:pt x="35717" y="34189"/>
                  </a:cubicBezTo>
                  <a:cubicBezTo>
                    <a:pt x="35905" y="34775"/>
                    <a:pt x="36219" y="35382"/>
                    <a:pt x="36303" y="36114"/>
                  </a:cubicBezTo>
                  <a:close/>
                  <a:moveTo>
                    <a:pt x="98320" y="19313"/>
                  </a:moveTo>
                  <a:cubicBezTo>
                    <a:pt x="98236" y="19417"/>
                    <a:pt x="98132" y="19480"/>
                    <a:pt x="98111" y="19585"/>
                  </a:cubicBezTo>
                  <a:cubicBezTo>
                    <a:pt x="98006" y="19961"/>
                    <a:pt x="97902" y="20296"/>
                    <a:pt x="97797" y="20673"/>
                  </a:cubicBezTo>
                  <a:cubicBezTo>
                    <a:pt x="97776" y="20735"/>
                    <a:pt x="97839" y="20840"/>
                    <a:pt x="97902" y="20924"/>
                  </a:cubicBezTo>
                  <a:cubicBezTo>
                    <a:pt x="98216" y="21363"/>
                    <a:pt x="98550" y="21740"/>
                    <a:pt x="99053" y="21991"/>
                  </a:cubicBezTo>
                  <a:lnTo>
                    <a:pt x="99283" y="22158"/>
                  </a:lnTo>
                  <a:cubicBezTo>
                    <a:pt x="99638" y="22472"/>
                    <a:pt x="100036" y="22514"/>
                    <a:pt x="100475" y="22409"/>
                  </a:cubicBezTo>
                  <a:cubicBezTo>
                    <a:pt x="100538" y="21991"/>
                    <a:pt x="100517" y="20903"/>
                    <a:pt x="100433" y="20317"/>
                  </a:cubicBezTo>
                  <a:cubicBezTo>
                    <a:pt x="100245" y="20150"/>
                    <a:pt x="100120" y="19940"/>
                    <a:pt x="99931" y="19773"/>
                  </a:cubicBezTo>
                  <a:cubicBezTo>
                    <a:pt x="99680" y="19543"/>
                    <a:pt x="99408" y="19334"/>
                    <a:pt x="99053" y="19313"/>
                  </a:cubicBezTo>
                  <a:cubicBezTo>
                    <a:pt x="98822" y="19271"/>
                    <a:pt x="98571" y="19313"/>
                    <a:pt x="98320" y="19313"/>
                  </a:cubicBezTo>
                  <a:close/>
                  <a:moveTo>
                    <a:pt x="112527" y="65240"/>
                  </a:moveTo>
                  <a:cubicBezTo>
                    <a:pt x="112025" y="65303"/>
                    <a:pt x="111586" y="65366"/>
                    <a:pt x="111125" y="65449"/>
                  </a:cubicBezTo>
                  <a:cubicBezTo>
                    <a:pt x="110979" y="65470"/>
                    <a:pt x="110791" y="65554"/>
                    <a:pt x="110665" y="65617"/>
                  </a:cubicBezTo>
                  <a:cubicBezTo>
                    <a:pt x="110247" y="65930"/>
                    <a:pt x="109807" y="66223"/>
                    <a:pt x="109493" y="66663"/>
                  </a:cubicBezTo>
                  <a:cubicBezTo>
                    <a:pt x="109347" y="66851"/>
                    <a:pt x="109284" y="67060"/>
                    <a:pt x="109117" y="67249"/>
                  </a:cubicBezTo>
                  <a:cubicBezTo>
                    <a:pt x="108928" y="67458"/>
                    <a:pt x="108887" y="67688"/>
                    <a:pt x="108866" y="67981"/>
                  </a:cubicBezTo>
                  <a:cubicBezTo>
                    <a:pt x="109326" y="68232"/>
                    <a:pt x="109765" y="68232"/>
                    <a:pt x="110226" y="68023"/>
                  </a:cubicBezTo>
                  <a:cubicBezTo>
                    <a:pt x="110456" y="67918"/>
                    <a:pt x="110665" y="67814"/>
                    <a:pt x="110874" y="67688"/>
                  </a:cubicBezTo>
                  <a:cubicBezTo>
                    <a:pt x="111397" y="67374"/>
                    <a:pt x="111900" y="67039"/>
                    <a:pt x="112255" y="66537"/>
                  </a:cubicBezTo>
                  <a:cubicBezTo>
                    <a:pt x="112444" y="66307"/>
                    <a:pt x="112569" y="66014"/>
                    <a:pt x="112737" y="65763"/>
                  </a:cubicBezTo>
                  <a:cubicBezTo>
                    <a:pt x="112757" y="65721"/>
                    <a:pt x="112757" y="65679"/>
                    <a:pt x="112757" y="65617"/>
                  </a:cubicBezTo>
                  <a:cubicBezTo>
                    <a:pt x="112695" y="65554"/>
                    <a:pt x="112632" y="65407"/>
                    <a:pt x="112527" y="65240"/>
                  </a:cubicBezTo>
                  <a:close/>
                  <a:moveTo>
                    <a:pt x="30360" y="84301"/>
                  </a:moveTo>
                  <a:cubicBezTo>
                    <a:pt x="30674" y="84950"/>
                    <a:pt x="31302" y="85661"/>
                    <a:pt x="31825" y="85912"/>
                  </a:cubicBezTo>
                  <a:cubicBezTo>
                    <a:pt x="32202" y="86101"/>
                    <a:pt x="32557" y="86268"/>
                    <a:pt x="32955" y="86268"/>
                  </a:cubicBezTo>
                  <a:cubicBezTo>
                    <a:pt x="33331" y="86289"/>
                    <a:pt x="33708" y="86268"/>
                    <a:pt x="34085" y="86268"/>
                  </a:cubicBezTo>
                  <a:cubicBezTo>
                    <a:pt x="34294" y="86268"/>
                    <a:pt x="34482" y="86185"/>
                    <a:pt x="34650" y="86080"/>
                  </a:cubicBezTo>
                  <a:cubicBezTo>
                    <a:pt x="34796" y="85996"/>
                    <a:pt x="34838" y="85892"/>
                    <a:pt x="34838" y="85766"/>
                  </a:cubicBezTo>
                  <a:cubicBezTo>
                    <a:pt x="34859" y="85473"/>
                    <a:pt x="34733" y="85264"/>
                    <a:pt x="34419" y="85117"/>
                  </a:cubicBezTo>
                  <a:cubicBezTo>
                    <a:pt x="34168" y="84971"/>
                    <a:pt x="33896" y="84824"/>
                    <a:pt x="33603" y="84678"/>
                  </a:cubicBezTo>
                  <a:cubicBezTo>
                    <a:pt x="33541" y="84636"/>
                    <a:pt x="33436" y="84615"/>
                    <a:pt x="33352" y="84594"/>
                  </a:cubicBezTo>
                  <a:cubicBezTo>
                    <a:pt x="32850" y="84427"/>
                    <a:pt x="32390" y="84301"/>
                    <a:pt x="31867" y="84322"/>
                  </a:cubicBezTo>
                  <a:cubicBezTo>
                    <a:pt x="31469" y="84343"/>
                    <a:pt x="31072" y="84301"/>
                    <a:pt x="30674" y="84301"/>
                  </a:cubicBezTo>
                  <a:cubicBezTo>
                    <a:pt x="30611" y="84280"/>
                    <a:pt x="30507" y="84301"/>
                    <a:pt x="30360" y="84301"/>
                  </a:cubicBezTo>
                  <a:close/>
                  <a:moveTo>
                    <a:pt x="101605" y="46681"/>
                  </a:moveTo>
                  <a:cubicBezTo>
                    <a:pt x="101773" y="46346"/>
                    <a:pt x="101898" y="46011"/>
                    <a:pt x="102066" y="45635"/>
                  </a:cubicBezTo>
                  <a:cubicBezTo>
                    <a:pt x="102212" y="45300"/>
                    <a:pt x="102379" y="44923"/>
                    <a:pt x="102526" y="44588"/>
                  </a:cubicBezTo>
                  <a:cubicBezTo>
                    <a:pt x="101919" y="44442"/>
                    <a:pt x="101166" y="44463"/>
                    <a:pt x="100643" y="44651"/>
                  </a:cubicBezTo>
                  <a:cubicBezTo>
                    <a:pt x="100643" y="44777"/>
                    <a:pt x="100643" y="44902"/>
                    <a:pt x="100664" y="45007"/>
                  </a:cubicBezTo>
                  <a:cubicBezTo>
                    <a:pt x="100726" y="45216"/>
                    <a:pt x="100810" y="45404"/>
                    <a:pt x="100915" y="45593"/>
                  </a:cubicBezTo>
                  <a:cubicBezTo>
                    <a:pt x="101019" y="45844"/>
                    <a:pt x="101019" y="46116"/>
                    <a:pt x="100915" y="46346"/>
                  </a:cubicBezTo>
                  <a:cubicBezTo>
                    <a:pt x="100852" y="46451"/>
                    <a:pt x="100768" y="46555"/>
                    <a:pt x="100643" y="46513"/>
                  </a:cubicBezTo>
                  <a:cubicBezTo>
                    <a:pt x="100559" y="46471"/>
                    <a:pt x="100496" y="46430"/>
                    <a:pt x="100433" y="46346"/>
                  </a:cubicBezTo>
                  <a:cubicBezTo>
                    <a:pt x="100392" y="46262"/>
                    <a:pt x="100392" y="46158"/>
                    <a:pt x="100350" y="46095"/>
                  </a:cubicBezTo>
                  <a:cubicBezTo>
                    <a:pt x="100308" y="45948"/>
                    <a:pt x="100245" y="45802"/>
                    <a:pt x="100203" y="45676"/>
                  </a:cubicBezTo>
                  <a:cubicBezTo>
                    <a:pt x="100161" y="45614"/>
                    <a:pt x="100161" y="45509"/>
                    <a:pt x="100036" y="45509"/>
                  </a:cubicBezTo>
                  <a:cubicBezTo>
                    <a:pt x="100015" y="45907"/>
                    <a:pt x="99994" y="46262"/>
                    <a:pt x="100099" y="46660"/>
                  </a:cubicBezTo>
                  <a:cubicBezTo>
                    <a:pt x="100622" y="46681"/>
                    <a:pt x="101082" y="46681"/>
                    <a:pt x="101605" y="46681"/>
                  </a:cubicBezTo>
                  <a:close/>
                  <a:moveTo>
                    <a:pt x="43166" y="56703"/>
                  </a:moveTo>
                  <a:cubicBezTo>
                    <a:pt x="43793" y="57101"/>
                    <a:pt x="44233" y="57728"/>
                    <a:pt x="44798" y="58251"/>
                  </a:cubicBezTo>
                  <a:cubicBezTo>
                    <a:pt x="45279" y="58042"/>
                    <a:pt x="45781" y="57875"/>
                    <a:pt x="46241" y="57645"/>
                  </a:cubicBezTo>
                  <a:cubicBezTo>
                    <a:pt x="46158" y="57289"/>
                    <a:pt x="46011" y="56996"/>
                    <a:pt x="45907" y="56682"/>
                  </a:cubicBezTo>
                  <a:cubicBezTo>
                    <a:pt x="45886" y="56619"/>
                    <a:pt x="45844" y="56599"/>
                    <a:pt x="45781" y="56515"/>
                  </a:cubicBezTo>
                  <a:cubicBezTo>
                    <a:pt x="45739" y="56787"/>
                    <a:pt x="45718" y="57017"/>
                    <a:pt x="45781" y="57226"/>
                  </a:cubicBezTo>
                  <a:cubicBezTo>
                    <a:pt x="45802" y="57331"/>
                    <a:pt x="45802" y="57415"/>
                    <a:pt x="45802" y="57519"/>
                  </a:cubicBezTo>
                  <a:cubicBezTo>
                    <a:pt x="45802" y="57624"/>
                    <a:pt x="45739" y="57749"/>
                    <a:pt x="45614" y="57770"/>
                  </a:cubicBezTo>
                  <a:cubicBezTo>
                    <a:pt x="45530" y="57770"/>
                    <a:pt x="45425" y="57749"/>
                    <a:pt x="45363" y="57707"/>
                  </a:cubicBezTo>
                  <a:cubicBezTo>
                    <a:pt x="45174" y="57540"/>
                    <a:pt x="45070" y="57310"/>
                    <a:pt x="45070" y="57038"/>
                  </a:cubicBezTo>
                  <a:lnTo>
                    <a:pt x="45070" y="56515"/>
                  </a:lnTo>
                  <a:cubicBezTo>
                    <a:pt x="45070" y="56347"/>
                    <a:pt x="45070" y="56138"/>
                    <a:pt x="44881" y="55971"/>
                  </a:cubicBezTo>
                  <a:cubicBezTo>
                    <a:pt x="44442" y="55950"/>
                    <a:pt x="44065" y="56201"/>
                    <a:pt x="43689" y="56368"/>
                  </a:cubicBezTo>
                  <a:cubicBezTo>
                    <a:pt x="43479" y="56410"/>
                    <a:pt x="43228" y="56452"/>
                    <a:pt x="43166" y="56703"/>
                  </a:cubicBezTo>
                  <a:close/>
                  <a:moveTo>
                    <a:pt x="102484" y="46660"/>
                  </a:moveTo>
                  <a:cubicBezTo>
                    <a:pt x="103007" y="46869"/>
                    <a:pt x="103426" y="46555"/>
                    <a:pt x="103865" y="46451"/>
                  </a:cubicBezTo>
                  <a:cubicBezTo>
                    <a:pt x="103886" y="45927"/>
                    <a:pt x="103949" y="45425"/>
                    <a:pt x="103970" y="44902"/>
                  </a:cubicBezTo>
                  <a:cubicBezTo>
                    <a:pt x="103530" y="44672"/>
                    <a:pt x="103488" y="44672"/>
                    <a:pt x="103216" y="45007"/>
                  </a:cubicBezTo>
                  <a:cubicBezTo>
                    <a:pt x="102840" y="45509"/>
                    <a:pt x="102693" y="46095"/>
                    <a:pt x="102484" y="46660"/>
                  </a:cubicBezTo>
                  <a:close/>
                  <a:moveTo>
                    <a:pt x="42580" y="58837"/>
                  </a:moveTo>
                  <a:cubicBezTo>
                    <a:pt x="43082" y="58795"/>
                    <a:pt x="43542" y="58879"/>
                    <a:pt x="43961" y="58503"/>
                  </a:cubicBezTo>
                  <a:cubicBezTo>
                    <a:pt x="43438" y="57959"/>
                    <a:pt x="43019" y="57352"/>
                    <a:pt x="42224" y="57122"/>
                  </a:cubicBezTo>
                  <a:cubicBezTo>
                    <a:pt x="42078" y="57226"/>
                    <a:pt x="41973" y="57352"/>
                    <a:pt x="41868" y="57435"/>
                  </a:cubicBezTo>
                  <a:cubicBezTo>
                    <a:pt x="42140" y="57938"/>
                    <a:pt x="42350" y="58377"/>
                    <a:pt x="42580" y="58837"/>
                  </a:cubicBezTo>
                  <a:close/>
                  <a:moveTo>
                    <a:pt x="46953" y="57310"/>
                  </a:moveTo>
                  <a:cubicBezTo>
                    <a:pt x="47036" y="57268"/>
                    <a:pt x="47099" y="57268"/>
                    <a:pt x="47162" y="57268"/>
                  </a:cubicBezTo>
                  <a:cubicBezTo>
                    <a:pt x="47559" y="57122"/>
                    <a:pt x="47622" y="56954"/>
                    <a:pt x="47476" y="56599"/>
                  </a:cubicBezTo>
                  <a:cubicBezTo>
                    <a:pt x="47350" y="56264"/>
                    <a:pt x="47078" y="56013"/>
                    <a:pt x="46827" y="55782"/>
                  </a:cubicBezTo>
                  <a:cubicBezTo>
                    <a:pt x="46681" y="55678"/>
                    <a:pt x="46534" y="55594"/>
                    <a:pt x="46409" y="55490"/>
                  </a:cubicBezTo>
                  <a:cubicBezTo>
                    <a:pt x="46325" y="55448"/>
                    <a:pt x="46262" y="55448"/>
                    <a:pt x="46179" y="55552"/>
                  </a:cubicBezTo>
                  <a:cubicBezTo>
                    <a:pt x="46430" y="56138"/>
                    <a:pt x="46681" y="56703"/>
                    <a:pt x="46953" y="57310"/>
                  </a:cubicBezTo>
                  <a:close/>
                  <a:moveTo>
                    <a:pt x="99199" y="44714"/>
                  </a:moveTo>
                  <a:cubicBezTo>
                    <a:pt x="98781" y="45091"/>
                    <a:pt x="98529" y="45572"/>
                    <a:pt x="98467" y="45969"/>
                  </a:cubicBezTo>
                  <a:cubicBezTo>
                    <a:pt x="98404" y="46534"/>
                    <a:pt x="98613" y="46743"/>
                    <a:pt x="99157" y="46681"/>
                  </a:cubicBezTo>
                  <a:cubicBezTo>
                    <a:pt x="99178" y="46681"/>
                    <a:pt x="99178" y="46660"/>
                    <a:pt x="99199" y="46660"/>
                  </a:cubicBezTo>
                  <a:cubicBezTo>
                    <a:pt x="99283" y="46137"/>
                    <a:pt x="99283" y="45070"/>
                    <a:pt x="99199" y="44714"/>
                  </a:cubicBezTo>
                  <a:close/>
                  <a:moveTo>
                    <a:pt x="104597" y="46262"/>
                  </a:moveTo>
                  <a:cubicBezTo>
                    <a:pt x="104744" y="46116"/>
                    <a:pt x="104848" y="46053"/>
                    <a:pt x="104848" y="46011"/>
                  </a:cubicBezTo>
                  <a:cubicBezTo>
                    <a:pt x="104848" y="45844"/>
                    <a:pt x="104786" y="45697"/>
                    <a:pt x="104597" y="45509"/>
                  </a:cubicBezTo>
                  <a:close/>
                  <a:moveTo>
                    <a:pt x="41513" y="58189"/>
                  </a:moveTo>
                  <a:cubicBezTo>
                    <a:pt x="41450" y="58482"/>
                    <a:pt x="41429" y="58691"/>
                    <a:pt x="41533" y="58921"/>
                  </a:cubicBezTo>
                  <a:cubicBezTo>
                    <a:pt x="41617" y="58921"/>
                    <a:pt x="41701" y="58900"/>
                    <a:pt x="41764" y="58900"/>
                  </a:cubicBezTo>
                  <a:cubicBezTo>
                    <a:pt x="41743" y="58670"/>
                    <a:pt x="41659" y="58461"/>
                    <a:pt x="41513" y="58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8" name="Google Shape;2344;p74">
              <a:extLst>
                <a:ext uri="{FF2B5EF4-FFF2-40B4-BE49-F238E27FC236}">
                  <a16:creationId xmlns:a16="http://schemas.microsoft.com/office/drawing/2014/main" id="{60CCC67F-E912-F646-B2FB-023E1557F004}"/>
                </a:ext>
              </a:extLst>
            </p:cNvPr>
            <p:cNvGrpSpPr/>
            <p:nvPr/>
          </p:nvGrpSpPr>
          <p:grpSpPr>
            <a:xfrm>
              <a:off x="7797563" y="3645950"/>
              <a:ext cx="288250" cy="266800"/>
              <a:chOff x="7797563" y="3645950"/>
              <a:chExt cx="288250" cy="266800"/>
            </a:xfrm>
          </p:grpSpPr>
          <p:sp>
            <p:nvSpPr>
              <p:cNvPr id="154" name="Google Shape;2345;p74">
                <a:extLst>
                  <a:ext uri="{FF2B5EF4-FFF2-40B4-BE49-F238E27FC236}">
                    <a16:creationId xmlns:a16="http://schemas.microsoft.com/office/drawing/2014/main" id="{A68908C6-7CE5-9945-A348-98196E42D024}"/>
                  </a:ext>
                </a:extLst>
              </p:cNvPr>
              <p:cNvSpPr/>
              <p:nvPr/>
            </p:nvSpPr>
            <p:spPr>
              <a:xfrm>
                <a:off x="7797563" y="3645950"/>
                <a:ext cx="288250" cy="266800"/>
              </a:xfrm>
              <a:custGeom>
                <a:avLst/>
                <a:gdLst/>
                <a:ahLst/>
                <a:cxnLst/>
                <a:rect l="l" t="t" r="r" b="b"/>
                <a:pathLst>
                  <a:path w="11530" h="10672" extrusionOk="0">
                    <a:moveTo>
                      <a:pt x="9709" y="7847"/>
                    </a:moveTo>
                    <a:cubicBezTo>
                      <a:pt x="10484" y="7491"/>
                      <a:pt x="11530" y="6592"/>
                      <a:pt x="11069" y="5608"/>
                    </a:cubicBezTo>
                    <a:cubicBezTo>
                      <a:pt x="10546" y="4478"/>
                      <a:pt x="9019" y="3098"/>
                      <a:pt x="7638" y="3014"/>
                    </a:cubicBezTo>
                    <a:cubicBezTo>
                      <a:pt x="8098" y="1863"/>
                      <a:pt x="7931" y="503"/>
                      <a:pt x="6404" y="189"/>
                    </a:cubicBezTo>
                    <a:cubicBezTo>
                      <a:pt x="5588" y="1"/>
                      <a:pt x="4960" y="608"/>
                      <a:pt x="4562" y="1235"/>
                    </a:cubicBezTo>
                    <a:cubicBezTo>
                      <a:pt x="4207" y="1779"/>
                      <a:pt x="4039" y="2177"/>
                      <a:pt x="4290" y="2616"/>
                    </a:cubicBezTo>
                    <a:cubicBezTo>
                      <a:pt x="4248" y="2658"/>
                      <a:pt x="4207" y="2679"/>
                      <a:pt x="4186" y="2700"/>
                    </a:cubicBezTo>
                    <a:cubicBezTo>
                      <a:pt x="4144" y="2302"/>
                      <a:pt x="3725" y="1842"/>
                      <a:pt x="3391" y="1758"/>
                    </a:cubicBezTo>
                    <a:cubicBezTo>
                      <a:pt x="2763" y="1612"/>
                      <a:pt x="1570" y="1549"/>
                      <a:pt x="984" y="1842"/>
                    </a:cubicBezTo>
                    <a:cubicBezTo>
                      <a:pt x="231" y="2219"/>
                      <a:pt x="1" y="3118"/>
                      <a:pt x="378" y="3872"/>
                    </a:cubicBezTo>
                    <a:cubicBezTo>
                      <a:pt x="587" y="4290"/>
                      <a:pt x="901" y="4625"/>
                      <a:pt x="1235" y="5002"/>
                    </a:cubicBezTo>
                    <a:cubicBezTo>
                      <a:pt x="1340" y="5127"/>
                      <a:pt x="1466" y="5211"/>
                      <a:pt x="1591" y="5232"/>
                    </a:cubicBezTo>
                    <a:cubicBezTo>
                      <a:pt x="1005" y="5608"/>
                      <a:pt x="482" y="5985"/>
                      <a:pt x="419" y="6780"/>
                    </a:cubicBezTo>
                    <a:cubicBezTo>
                      <a:pt x="336" y="7596"/>
                      <a:pt x="608" y="8433"/>
                      <a:pt x="1424" y="8684"/>
                    </a:cubicBezTo>
                    <a:cubicBezTo>
                      <a:pt x="1926" y="8852"/>
                      <a:pt x="2658" y="8747"/>
                      <a:pt x="3244" y="8433"/>
                    </a:cubicBezTo>
                    <a:cubicBezTo>
                      <a:pt x="3704" y="9375"/>
                      <a:pt x="4855" y="10212"/>
                      <a:pt x="5713" y="10442"/>
                    </a:cubicBezTo>
                    <a:cubicBezTo>
                      <a:pt x="6592" y="10672"/>
                      <a:pt x="7324" y="10212"/>
                      <a:pt x="7575" y="9396"/>
                    </a:cubicBezTo>
                    <a:cubicBezTo>
                      <a:pt x="7701" y="8977"/>
                      <a:pt x="7680" y="8454"/>
                      <a:pt x="7554" y="7973"/>
                    </a:cubicBezTo>
                    <a:cubicBezTo>
                      <a:pt x="8287" y="8140"/>
                      <a:pt x="9019" y="8161"/>
                      <a:pt x="9709" y="7847"/>
                    </a:cubicBezTo>
                    <a:close/>
                    <a:moveTo>
                      <a:pt x="5588" y="4541"/>
                    </a:moveTo>
                    <a:cubicBezTo>
                      <a:pt x="6152" y="5085"/>
                      <a:pt x="6111" y="5608"/>
                      <a:pt x="5378" y="5943"/>
                    </a:cubicBezTo>
                    <a:cubicBezTo>
                      <a:pt x="4730" y="6257"/>
                      <a:pt x="3976" y="5755"/>
                      <a:pt x="3642" y="5211"/>
                    </a:cubicBezTo>
                    <a:cubicBezTo>
                      <a:pt x="3349" y="4709"/>
                      <a:pt x="3704" y="4248"/>
                      <a:pt x="4186" y="4144"/>
                    </a:cubicBezTo>
                    <a:cubicBezTo>
                      <a:pt x="4479" y="4081"/>
                      <a:pt x="4730" y="4060"/>
                      <a:pt x="5002" y="3976"/>
                    </a:cubicBezTo>
                    <a:cubicBezTo>
                      <a:pt x="5253" y="4165"/>
                      <a:pt x="5462" y="4437"/>
                      <a:pt x="5588" y="4541"/>
                    </a:cubicBezTo>
                    <a:close/>
                    <a:moveTo>
                      <a:pt x="1779" y="7889"/>
                    </a:moveTo>
                    <a:cubicBezTo>
                      <a:pt x="984" y="7847"/>
                      <a:pt x="1235" y="6655"/>
                      <a:pt x="1570" y="6257"/>
                    </a:cubicBezTo>
                    <a:cubicBezTo>
                      <a:pt x="1884" y="5922"/>
                      <a:pt x="2407" y="5734"/>
                      <a:pt x="2763" y="5441"/>
                    </a:cubicBezTo>
                    <a:cubicBezTo>
                      <a:pt x="2951" y="5839"/>
                      <a:pt x="3265" y="6173"/>
                      <a:pt x="3600" y="6424"/>
                    </a:cubicBezTo>
                    <a:cubicBezTo>
                      <a:pt x="3558" y="6445"/>
                      <a:pt x="3495" y="6466"/>
                      <a:pt x="3474" y="6487"/>
                    </a:cubicBezTo>
                    <a:cubicBezTo>
                      <a:pt x="3160" y="6843"/>
                      <a:pt x="3035" y="7199"/>
                      <a:pt x="3035" y="7575"/>
                    </a:cubicBezTo>
                    <a:cubicBezTo>
                      <a:pt x="2616" y="7805"/>
                      <a:pt x="1947" y="7910"/>
                      <a:pt x="1779" y="7889"/>
                    </a:cubicBezTo>
                    <a:close/>
                    <a:moveTo>
                      <a:pt x="5671" y="9521"/>
                    </a:moveTo>
                    <a:cubicBezTo>
                      <a:pt x="5211" y="9375"/>
                      <a:pt x="4186" y="8621"/>
                      <a:pt x="3914" y="7931"/>
                    </a:cubicBezTo>
                    <a:cubicBezTo>
                      <a:pt x="4207" y="7596"/>
                      <a:pt x="4332" y="7199"/>
                      <a:pt x="4186" y="6759"/>
                    </a:cubicBezTo>
                    <a:cubicBezTo>
                      <a:pt x="4646" y="6906"/>
                      <a:pt x="5148" y="6947"/>
                      <a:pt x="5608" y="6738"/>
                    </a:cubicBezTo>
                    <a:cubicBezTo>
                      <a:pt x="5755" y="6675"/>
                      <a:pt x="5860" y="6634"/>
                      <a:pt x="5964" y="6550"/>
                    </a:cubicBezTo>
                    <a:cubicBezTo>
                      <a:pt x="5964" y="6613"/>
                      <a:pt x="5985" y="6738"/>
                      <a:pt x="6027" y="6801"/>
                    </a:cubicBezTo>
                    <a:cubicBezTo>
                      <a:pt x="6571" y="7575"/>
                      <a:pt x="7533" y="10191"/>
                      <a:pt x="5671" y="9521"/>
                    </a:cubicBezTo>
                    <a:close/>
                    <a:moveTo>
                      <a:pt x="8893" y="7115"/>
                    </a:moveTo>
                    <a:cubicBezTo>
                      <a:pt x="8370" y="7219"/>
                      <a:pt x="7764" y="7094"/>
                      <a:pt x="7220" y="7052"/>
                    </a:cubicBezTo>
                    <a:cubicBezTo>
                      <a:pt x="7052" y="6738"/>
                      <a:pt x="6843" y="6466"/>
                      <a:pt x="6655" y="6257"/>
                    </a:cubicBezTo>
                    <a:cubicBezTo>
                      <a:pt x="6592" y="6173"/>
                      <a:pt x="6508" y="6131"/>
                      <a:pt x="6424" y="6131"/>
                    </a:cubicBezTo>
                    <a:cubicBezTo>
                      <a:pt x="7052" y="5294"/>
                      <a:pt x="6236" y="4227"/>
                      <a:pt x="5441" y="3704"/>
                    </a:cubicBezTo>
                    <a:cubicBezTo>
                      <a:pt x="5462" y="3537"/>
                      <a:pt x="5378" y="3390"/>
                      <a:pt x="5211" y="3349"/>
                    </a:cubicBezTo>
                    <a:cubicBezTo>
                      <a:pt x="4541" y="3307"/>
                      <a:pt x="3767" y="3118"/>
                      <a:pt x="3223" y="3642"/>
                    </a:cubicBezTo>
                    <a:cubicBezTo>
                      <a:pt x="2930" y="3914"/>
                      <a:pt x="2721" y="4290"/>
                      <a:pt x="2658" y="4709"/>
                    </a:cubicBezTo>
                    <a:cubicBezTo>
                      <a:pt x="2428" y="4604"/>
                      <a:pt x="2030" y="4583"/>
                      <a:pt x="1905" y="4395"/>
                    </a:cubicBezTo>
                    <a:cubicBezTo>
                      <a:pt x="1507" y="3955"/>
                      <a:pt x="1194" y="3662"/>
                      <a:pt x="1131" y="2993"/>
                    </a:cubicBezTo>
                    <a:cubicBezTo>
                      <a:pt x="1047" y="2344"/>
                      <a:pt x="3893" y="2093"/>
                      <a:pt x="3914" y="2972"/>
                    </a:cubicBezTo>
                    <a:cubicBezTo>
                      <a:pt x="3914" y="3035"/>
                      <a:pt x="3976" y="3077"/>
                      <a:pt x="4060" y="3077"/>
                    </a:cubicBezTo>
                    <a:cubicBezTo>
                      <a:pt x="4060" y="3118"/>
                      <a:pt x="4081" y="3139"/>
                      <a:pt x="4102" y="3181"/>
                    </a:cubicBezTo>
                    <a:cubicBezTo>
                      <a:pt x="4207" y="3307"/>
                      <a:pt x="4395" y="3307"/>
                      <a:pt x="4520" y="3202"/>
                    </a:cubicBezTo>
                    <a:cubicBezTo>
                      <a:pt x="4583" y="3139"/>
                      <a:pt x="4625" y="3118"/>
                      <a:pt x="4688" y="3077"/>
                    </a:cubicBezTo>
                    <a:cubicBezTo>
                      <a:pt x="4897" y="3181"/>
                      <a:pt x="5127" y="2909"/>
                      <a:pt x="4960" y="2700"/>
                    </a:cubicBezTo>
                    <a:cubicBezTo>
                      <a:pt x="4479" y="2072"/>
                      <a:pt x="5776" y="921"/>
                      <a:pt x="6424" y="1089"/>
                    </a:cubicBezTo>
                    <a:cubicBezTo>
                      <a:pt x="7638" y="1340"/>
                      <a:pt x="6927" y="2888"/>
                      <a:pt x="6404" y="3390"/>
                    </a:cubicBezTo>
                    <a:cubicBezTo>
                      <a:pt x="5985" y="3809"/>
                      <a:pt x="6529" y="4395"/>
                      <a:pt x="7010" y="4060"/>
                    </a:cubicBezTo>
                    <a:cubicBezTo>
                      <a:pt x="7889" y="3411"/>
                      <a:pt x="9396" y="4855"/>
                      <a:pt x="9940" y="5441"/>
                    </a:cubicBezTo>
                    <a:cubicBezTo>
                      <a:pt x="10672" y="6278"/>
                      <a:pt x="9647" y="6968"/>
                      <a:pt x="8893" y="71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5" name="Google Shape;2346;p74">
                <a:extLst>
                  <a:ext uri="{FF2B5EF4-FFF2-40B4-BE49-F238E27FC236}">
                    <a16:creationId xmlns:a16="http://schemas.microsoft.com/office/drawing/2014/main" id="{FDB13BBA-BDA9-F049-B4A2-8916FB3BA0C0}"/>
                  </a:ext>
                </a:extLst>
              </p:cNvPr>
              <p:cNvSpPr/>
              <p:nvPr/>
            </p:nvSpPr>
            <p:spPr>
              <a:xfrm>
                <a:off x="7881263" y="3745350"/>
                <a:ext cx="701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281" extrusionOk="0">
                    <a:moveTo>
                      <a:pt x="2240" y="565"/>
                    </a:moveTo>
                    <a:cubicBezTo>
                      <a:pt x="2804" y="1109"/>
                      <a:pt x="2763" y="1632"/>
                      <a:pt x="2030" y="1967"/>
                    </a:cubicBezTo>
                    <a:cubicBezTo>
                      <a:pt x="1382" y="2281"/>
                      <a:pt x="628" y="1779"/>
                      <a:pt x="294" y="1235"/>
                    </a:cubicBezTo>
                    <a:cubicBezTo>
                      <a:pt x="1" y="733"/>
                      <a:pt x="356" y="272"/>
                      <a:pt x="838" y="168"/>
                    </a:cubicBezTo>
                    <a:cubicBezTo>
                      <a:pt x="1131" y="105"/>
                      <a:pt x="1382" y="84"/>
                      <a:pt x="1654" y="0"/>
                    </a:cubicBezTo>
                    <a:cubicBezTo>
                      <a:pt x="1905" y="189"/>
                      <a:pt x="2114" y="461"/>
                      <a:pt x="2240" y="565"/>
                    </a:cubicBezTo>
                    <a:close/>
                  </a:path>
                </a:pathLst>
              </a:custGeom>
              <a:solidFill>
                <a:srgbClr val="4AA7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6" name="Google Shape;2347;p74">
                <a:extLst>
                  <a:ext uri="{FF2B5EF4-FFF2-40B4-BE49-F238E27FC236}">
                    <a16:creationId xmlns:a16="http://schemas.microsoft.com/office/drawing/2014/main" id="{6C157F26-B203-E542-9610-ABBB92D03796}"/>
                  </a:ext>
                </a:extLst>
              </p:cNvPr>
              <p:cNvSpPr/>
              <p:nvPr/>
            </p:nvSpPr>
            <p:spPr>
              <a:xfrm>
                <a:off x="7822163" y="3781950"/>
                <a:ext cx="65400" cy="61750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470" extrusionOk="0">
                    <a:moveTo>
                      <a:pt x="795" y="2449"/>
                    </a:moveTo>
                    <a:cubicBezTo>
                      <a:pt x="0" y="2407"/>
                      <a:pt x="251" y="1215"/>
                      <a:pt x="586" y="817"/>
                    </a:cubicBezTo>
                    <a:cubicBezTo>
                      <a:pt x="900" y="482"/>
                      <a:pt x="1423" y="294"/>
                      <a:pt x="1779" y="1"/>
                    </a:cubicBezTo>
                    <a:cubicBezTo>
                      <a:pt x="1967" y="399"/>
                      <a:pt x="2281" y="733"/>
                      <a:pt x="2616" y="984"/>
                    </a:cubicBezTo>
                    <a:cubicBezTo>
                      <a:pt x="2574" y="1005"/>
                      <a:pt x="2511" y="1026"/>
                      <a:pt x="2490" y="1047"/>
                    </a:cubicBezTo>
                    <a:cubicBezTo>
                      <a:pt x="2176" y="1403"/>
                      <a:pt x="2051" y="1759"/>
                      <a:pt x="2051" y="2135"/>
                    </a:cubicBezTo>
                    <a:cubicBezTo>
                      <a:pt x="1632" y="2365"/>
                      <a:pt x="963" y="2470"/>
                      <a:pt x="795" y="2449"/>
                    </a:cubicBezTo>
                    <a:close/>
                  </a:path>
                </a:pathLst>
              </a:custGeom>
              <a:solidFill>
                <a:srgbClr val="FB88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7" name="Google Shape;2348;p74">
                <a:extLst>
                  <a:ext uri="{FF2B5EF4-FFF2-40B4-BE49-F238E27FC236}">
                    <a16:creationId xmlns:a16="http://schemas.microsoft.com/office/drawing/2014/main" id="{76943AF5-E6A6-F148-AB9D-54091708AC7E}"/>
                  </a:ext>
                </a:extLst>
              </p:cNvPr>
              <p:cNvSpPr/>
              <p:nvPr/>
            </p:nvSpPr>
            <p:spPr>
              <a:xfrm>
                <a:off x="7895388" y="3809675"/>
                <a:ext cx="90525" cy="91050"/>
              </a:xfrm>
              <a:custGeom>
                <a:avLst/>
                <a:gdLst/>
                <a:ahLst/>
                <a:cxnLst/>
                <a:rect l="l" t="t" r="r" b="b"/>
                <a:pathLst>
                  <a:path w="3621" h="3642" extrusionOk="0">
                    <a:moveTo>
                      <a:pt x="1758" y="2972"/>
                    </a:moveTo>
                    <a:cubicBezTo>
                      <a:pt x="1298" y="2826"/>
                      <a:pt x="273" y="2072"/>
                      <a:pt x="1" y="1382"/>
                    </a:cubicBezTo>
                    <a:cubicBezTo>
                      <a:pt x="294" y="1047"/>
                      <a:pt x="419" y="650"/>
                      <a:pt x="273" y="210"/>
                    </a:cubicBezTo>
                    <a:cubicBezTo>
                      <a:pt x="733" y="357"/>
                      <a:pt x="1235" y="398"/>
                      <a:pt x="1695" y="189"/>
                    </a:cubicBezTo>
                    <a:cubicBezTo>
                      <a:pt x="1842" y="126"/>
                      <a:pt x="1947" y="85"/>
                      <a:pt x="2051" y="1"/>
                    </a:cubicBezTo>
                    <a:cubicBezTo>
                      <a:pt x="2051" y="64"/>
                      <a:pt x="2072" y="189"/>
                      <a:pt x="2114" y="252"/>
                    </a:cubicBezTo>
                    <a:cubicBezTo>
                      <a:pt x="2658" y="1026"/>
                      <a:pt x="3620" y="3642"/>
                      <a:pt x="1758" y="2972"/>
                    </a:cubicBezTo>
                    <a:close/>
                  </a:path>
                </a:pathLst>
              </a:custGeom>
              <a:solidFill>
                <a:srgbClr val="FB88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8" name="Google Shape;2349;p74">
                <a:extLst>
                  <a:ext uri="{FF2B5EF4-FFF2-40B4-BE49-F238E27FC236}">
                    <a16:creationId xmlns:a16="http://schemas.microsoft.com/office/drawing/2014/main" id="{FE5989C0-8096-1E4D-AE38-170BB5A83261}"/>
                  </a:ext>
                </a:extLst>
              </p:cNvPr>
              <p:cNvSpPr/>
              <p:nvPr/>
            </p:nvSpPr>
            <p:spPr>
              <a:xfrm>
                <a:off x="7823738" y="3668975"/>
                <a:ext cx="240625" cy="157475"/>
              </a:xfrm>
              <a:custGeom>
                <a:avLst/>
                <a:gdLst/>
                <a:ahLst/>
                <a:cxnLst/>
                <a:rect l="l" t="t" r="r" b="b"/>
                <a:pathLst>
                  <a:path w="9625" h="6299" extrusionOk="0">
                    <a:moveTo>
                      <a:pt x="7846" y="6194"/>
                    </a:moveTo>
                    <a:cubicBezTo>
                      <a:pt x="7323" y="6298"/>
                      <a:pt x="6717" y="6173"/>
                      <a:pt x="6173" y="6131"/>
                    </a:cubicBezTo>
                    <a:cubicBezTo>
                      <a:pt x="6005" y="5817"/>
                      <a:pt x="5796" y="5545"/>
                      <a:pt x="5608" y="5336"/>
                    </a:cubicBezTo>
                    <a:cubicBezTo>
                      <a:pt x="5545" y="5252"/>
                      <a:pt x="5461" y="5210"/>
                      <a:pt x="5377" y="5210"/>
                    </a:cubicBezTo>
                    <a:cubicBezTo>
                      <a:pt x="6005" y="4373"/>
                      <a:pt x="5189" y="3306"/>
                      <a:pt x="4394" y="2783"/>
                    </a:cubicBezTo>
                    <a:cubicBezTo>
                      <a:pt x="4415" y="2616"/>
                      <a:pt x="4331" y="2469"/>
                      <a:pt x="4164" y="2428"/>
                    </a:cubicBezTo>
                    <a:cubicBezTo>
                      <a:pt x="3494" y="2386"/>
                      <a:pt x="2720" y="2197"/>
                      <a:pt x="2176" y="2721"/>
                    </a:cubicBezTo>
                    <a:cubicBezTo>
                      <a:pt x="1883" y="2993"/>
                      <a:pt x="1674" y="3369"/>
                      <a:pt x="1611" y="3788"/>
                    </a:cubicBezTo>
                    <a:cubicBezTo>
                      <a:pt x="1381" y="3683"/>
                      <a:pt x="983" y="3662"/>
                      <a:pt x="858" y="3474"/>
                    </a:cubicBezTo>
                    <a:cubicBezTo>
                      <a:pt x="460" y="3034"/>
                      <a:pt x="147" y="2741"/>
                      <a:pt x="84" y="2072"/>
                    </a:cubicBezTo>
                    <a:cubicBezTo>
                      <a:pt x="0" y="1423"/>
                      <a:pt x="2846" y="1172"/>
                      <a:pt x="2867" y="2051"/>
                    </a:cubicBezTo>
                    <a:cubicBezTo>
                      <a:pt x="2867" y="2114"/>
                      <a:pt x="2929" y="2156"/>
                      <a:pt x="3013" y="2156"/>
                    </a:cubicBezTo>
                    <a:cubicBezTo>
                      <a:pt x="3013" y="2197"/>
                      <a:pt x="3034" y="2218"/>
                      <a:pt x="3055" y="2260"/>
                    </a:cubicBezTo>
                    <a:cubicBezTo>
                      <a:pt x="3160" y="2386"/>
                      <a:pt x="3348" y="2386"/>
                      <a:pt x="3473" y="2281"/>
                    </a:cubicBezTo>
                    <a:cubicBezTo>
                      <a:pt x="3536" y="2218"/>
                      <a:pt x="3578" y="2197"/>
                      <a:pt x="3641" y="2156"/>
                    </a:cubicBezTo>
                    <a:cubicBezTo>
                      <a:pt x="3850" y="2260"/>
                      <a:pt x="4080" y="1988"/>
                      <a:pt x="3913" y="1779"/>
                    </a:cubicBezTo>
                    <a:cubicBezTo>
                      <a:pt x="3432" y="1151"/>
                      <a:pt x="4729" y="0"/>
                      <a:pt x="5377" y="168"/>
                    </a:cubicBezTo>
                    <a:cubicBezTo>
                      <a:pt x="6591" y="419"/>
                      <a:pt x="5880" y="1967"/>
                      <a:pt x="5357" y="2469"/>
                    </a:cubicBezTo>
                    <a:cubicBezTo>
                      <a:pt x="4938" y="2888"/>
                      <a:pt x="5482" y="3474"/>
                      <a:pt x="5963" y="3139"/>
                    </a:cubicBezTo>
                    <a:cubicBezTo>
                      <a:pt x="6842" y="2490"/>
                      <a:pt x="8349" y="3934"/>
                      <a:pt x="8893" y="4520"/>
                    </a:cubicBezTo>
                    <a:cubicBezTo>
                      <a:pt x="9625" y="5357"/>
                      <a:pt x="8600" y="6047"/>
                      <a:pt x="7846" y="6194"/>
                    </a:cubicBezTo>
                    <a:close/>
                  </a:path>
                </a:pathLst>
              </a:custGeom>
              <a:solidFill>
                <a:srgbClr val="FB88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9" name="Google Shape;2350;p74">
              <a:extLst>
                <a:ext uri="{FF2B5EF4-FFF2-40B4-BE49-F238E27FC236}">
                  <a16:creationId xmlns:a16="http://schemas.microsoft.com/office/drawing/2014/main" id="{39AFC732-0680-C64F-9A2E-134B0836D5AC}"/>
                </a:ext>
              </a:extLst>
            </p:cNvPr>
            <p:cNvSpPr/>
            <p:nvPr/>
          </p:nvSpPr>
          <p:spPr>
            <a:xfrm>
              <a:off x="4647213" y="4059675"/>
              <a:ext cx="383450" cy="145450"/>
            </a:xfrm>
            <a:custGeom>
              <a:avLst/>
              <a:gdLst/>
              <a:ahLst/>
              <a:cxnLst/>
              <a:rect l="l" t="t" r="r" b="b"/>
              <a:pathLst>
                <a:path w="15338" h="5818" extrusionOk="0">
                  <a:moveTo>
                    <a:pt x="15233" y="1319"/>
                  </a:moveTo>
                  <a:cubicBezTo>
                    <a:pt x="15212" y="1193"/>
                    <a:pt x="15066" y="1026"/>
                    <a:pt x="14919" y="1005"/>
                  </a:cubicBezTo>
                  <a:cubicBezTo>
                    <a:pt x="14396" y="921"/>
                    <a:pt x="14019" y="1026"/>
                    <a:pt x="13538" y="1298"/>
                  </a:cubicBezTo>
                  <a:cubicBezTo>
                    <a:pt x="13245" y="1444"/>
                    <a:pt x="11885" y="2721"/>
                    <a:pt x="11948" y="2051"/>
                  </a:cubicBezTo>
                  <a:cubicBezTo>
                    <a:pt x="11969" y="1361"/>
                    <a:pt x="11906" y="335"/>
                    <a:pt x="11006" y="335"/>
                  </a:cubicBezTo>
                  <a:cubicBezTo>
                    <a:pt x="10211" y="335"/>
                    <a:pt x="9646" y="1570"/>
                    <a:pt x="9291" y="2114"/>
                  </a:cubicBezTo>
                  <a:cubicBezTo>
                    <a:pt x="9019" y="2637"/>
                    <a:pt x="8977" y="2616"/>
                    <a:pt x="8747" y="2072"/>
                  </a:cubicBezTo>
                  <a:cubicBezTo>
                    <a:pt x="8621" y="1758"/>
                    <a:pt x="8496" y="1444"/>
                    <a:pt x="8224" y="1235"/>
                  </a:cubicBezTo>
                  <a:cubicBezTo>
                    <a:pt x="7596" y="712"/>
                    <a:pt x="6843" y="1340"/>
                    <a:pt x="6466" y="1863"/>
                  </a:cubicBezTo>
                  <a:cubicBezTo>
                    <a:pt x="6340" y="2051"/>
                    <a:pt x="6236" y="2281"/>
                    <a:pt x="6110" y="2491"/>
                  </a:cubicBezTo>
                  <a:cubicBezTo>
                    <a:pt x="5713" y="3118"/>
                    <a:pt x="5378" y="2281"/>
                    <a:pt x="5085" y="2114"/>
                  </a:cubicBezTo>
                  <a:cubicBezTo>
                    <a:pt x="4499" y="1800"/>
                    <a:pt x="3746" y="963"/>
                    <a:pt x="3160" y="817"/>
                  </a:cubicBezTo>
                  <a:cubicBezTo>
                    <a:pt x="1" y="1"/>
                    <a:pt x="4102" y="4897"/>
                    <a:pt x="4708" y="5545"/>
                  </a:cubicBezTo>
                  <a:cubicBezTo>
                    <a:pt x="4939" y="5817"/>
                    <a:pt x="5357" y="5420"/>
                    <a:pt x="5085" y="5148"/>
                  </a:cubicBezTo>
                  <a:cubicBezTo>
                    <a:pt x="4520" y="4520"/>
                    <a:pt x="3997" y="3830"/>
                    <a:pt x="3495" y="3139"/>
                  </a:cubicBezTo>
                  <a:cubicBezTo>
                    <a:pt x="3286" y="2825"/>
                    <a:pt x="3055" y="2532"/>
                    <a:pt x="2846" y="2219"/>
                  </a:cubicBezTo>
                  <a:cubicBezTo>
                    <a:pt x="2700" y="2009"/>
                    <a:pt x="2135" y="1277"/>
                    <a:pt x="2637" y="1444"/>
                  </a:cubicBezTo>
                  <a:cubicBezTo>
                    <a:pt x="3160" y="1591"/>
                    <a:pt x="3892" y="2407"/>
                    <a:pt x="4353" y="2721"/>
                  </a:cubicBezTo>
                  <a:cubicBezTo>
                    <a:pt x="4729" y="2951"/>
                    <a:pt x="5169" y="3746"/>
                    <a:pt x="5629" y="3746"/>
                  </a:cubicBezTo>
                  <a:cubicBezTo>
                    <a:pt x="6738" y="3746"/>
                    <a:pt x="6843" y="2595"/>
                    <a:pt x="7575" y="2072"/>
                  </a:cubicBezTo>
                  <a:cubicBezTo>
                    <a:pt x="7617" y="2009"/>
                    <a:pt x="8224" y="3244"/>
                    <a:pt x="8496" y="3411"/>
                  </a:cubicBezTo>
                  <a:cubicBezTo>
                    <a:pt x="8977" y="3683"/>
                    <a:pt x="9500" y="3579"/>
                    <a:pt x="9814" y="3118"/>
                  </a:cubicBezTo>
                  <a:cubicBezTo>
                    <a:pt x="10065" y="2784"/>
                    <a:pt x="10253" y="2407"/>
                    <a:pt x="10442" y="2072"/>
                  </a:cubicBezTo>
                  <a:cubicBezTo>
                    <a:pt x="10818" y="1486"/>
                    <a:pt x="10965" y="1319"/>
                    <a:pt x="10923" y="2072"/>
                  </a:cubicBezTo>
                  <a:cubicBezTo>
                    <a:pt x="10902" y="2637"/>
                    <a:pt x="11048" y="3453"/>
                    <a:pt x="11802" y="3369"/>
                  </a:cubicBezTo>
                  <a:cubicBezTo>
                    <a:pt x="12220" y="3328"/>
                    <a:pt x="12597" y="3265"/>
                    <a:pt x="12931" y="3014"/>
                  </a:cubicBezTo>
                  <a:cubicBezTo>
                    <a:pt x="13329" y="2700"/>
                    <a:pt x="13768" y="2156"/>
                    <a:pt x="14291" y="1968"/>
                  </a:cubicBezTo>
                  <a:cubicBezTo>
                    <a:pt x="14145" y="2825"/>
                    <a:pt x="13203" y="3976"/>
                    <a:pt x="12848" y="4667"/>
                  </a:cubicBezTo>
                  <a:cubicBezTo>
                    <a:pt x="12722" y="4939"/>
                    <a:pt x="13036" y="5399"/>
                    <a:pt x="13350" y="5148"/>
                  </a:cubicBezTo>
                  <a:cubicBezTo>
                    <a:pt x="13978" y="4667"/>
                    <a:pt x="14250" y="3934"/>
                    <a:pt x="14668" y="3265"/>
                  </a:cubicBezTo>
                  <a:cubicBezTo>
                    <a:pt x="15128" y="2616"/>
                    <a:pt x="15338" y="2072"/>
                    <a:pt x="15233" y="1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40" name="Google Shape;2351;p74">
              <a:extLst>
                <a:ext uri="{FF2B5EF4-FFF2-40B4-BE49-F238E27FC236}">
                  <a16:creationId xmlns:a16="http://schemas.microsoft.com/office/drawing/2014/main" id="{57EFF996-C0EF-5A44-90D5-49196C2E4BBA}"/>
                </a:ext>
              </a:extLst>
            </p:cNvPr>
            <p:cNvGrpSpPr/>
            <p:nvPr/>
          </p:nvGrpSpPr>
          <p:grpSpPr>
            <a:xfrm>
              <a:off x="6953025" y="3691475"/>
              <a:ext cx="643950" cy="195675"/>
              <a:chOff x="806663" y="3241275"/>
              <a:chExt cx="643950" cy="195675"/>
            </a:xfrm>
          </p:grpSpPr>
          <p:sp>
            <p:nvSpPr>
              <p:cNvPr id="152" name="Google Shape;2352;p74">
                <a:extLst>
                  <a:ext uri="{FF2B5EF4-FFF2-40B4-BE49-F238E27FC236}">
                    <a16:creationId xmlns:a16="http://schemas.microsoft.com/office/drawing/2014/main" id="{0C1CBB9B-5088-9A49-B31C-BC9E7C28BFE6}"/>
                  </a:ext>
                </a:extLst>
              </p:cNvPr>
              <p:cNvSpPr/>
              <p:nvPr/>
            </p:nvSpPr>
            <p:spPr>
              <a:xfrm>
                <a:off x="808238" y="3264300"/>
                <a:ext cx="600025" cy="172650"/>
              </a:xfrm>
              <a:custGeom>
                <a:avLst/>
                <a:gdLst/>
                <a:ahLst/>
                <a:cxnLst/>
                <a:rect l="l" t="t" r="r" b="b"/>
                <a:pathLst>
                  <a:path w="24001" h="6906" extrusionOk="0">
                    <a:moveTo>
                      <a:pt x="22870" y="858"/>
                    </a:moveTo>
                    <a:cubicBezTo>
                      <a:pt x="22054" y="1026"/>
                      <a:pt x="21406" y="1570"/>
                      <a:pt x="20694" y="1967"/>
                    </a:cubicBezTo>
                    <a:cubicBezTo>
                      <a:pt x="20673" y="1967"/>
                      <a:pt x="20652" y="1988"/>
                      <a:pt x="20652" y="1988"/>
                    </a:cubicBezTo>
                    <a:cubicBezTo>
                      <a:pt x="19941" y="2156"/>
                      <a:pt x="19334" y="2469"/>
                      <a:pt x="18727" y="2930"/>
                    </a:cubicBezTo>
                    <a:cubicBezTo>
                      <a:pt x="18497" y="3118"/>
                      <a:pt x="18141" y="3537"/>
                      <a:pt x="17744" y="3871"/>
                    </a:cubicBezTo>
                    <a:cubicBezTo>
                      <a:pt x="18100" y="3034"/>
                      <a:pt x="18497" y="2156"/>
                      <a:pt x="17535" y="1570"/>
                    </a:cubicBezTo>
                    <a:cubicBezTo>
                      <a:pt x="17576" y="1381"/>
                      <a:pt x="17618" y="1172"/>
                      <a:pt x="17576" y="942"/>
                    </a:cubicBezTo>
                    <a:cubicBezTo>
                      <a:pt x="17556" y="377"/>
                      <a:pt x="16991" y="0"/>
                      <a:pt x="16426" y="293"/>
                    </a:cubicBezTo>
                    <a:cubicBezTo>
                      <a:pt x="15735" y="649"/>
                      <a:pt x="15317" y="1444"/>
                      <a:pt x="14961" y="2114"/>
                    </a:cubicBezTo>
                    <a:cubicBezTo>
                      <a:pt x="14815" y="2469"/>
                      <a:pt x="14647" y="2783"/>
                      <a:pt x="14501" y="3118"/>
                    </a:cubicBezTo>
                    <a:cubicBezTo>
                      <a:pt x="14333" y="2407"/>
                      <a:pt x="14082" y="1779"/>
                      <a:pt x="13287" y="1633"/>
                    </a:cubicBezTo>
                    <a:cubicBezTo>
                      <a:pt x="12952" y="1277"/>
                      <a:pt x="12408" y="1214"/>
                      <a:pt x="11990" y="1591"/>
                    </a:cubicBezTo>
                    <a:cubicBezTo>
                      <a:pt x="11341" y="2218"/>
                      <a:pt x="11467" y="3055"/>
                      <a:pt x="11404" y="3829"/>
                    </a:cubicBezTo>
                    <a:cubicBezTo>
                      <a:pt x="10714" y="3055"/>
                      <a:pt x="10149" y="2177"/>
                      <a:pt x="9165" y="1758"/>
                    </a:cubicBezTo>
                    <a:cubicBezTo>
                      <a:pt x="8684" y="1549"/>
                      <a:pt x="7910" y="1737"/>
                      <a:pt x="7847" y="2323"/>
                    </a:cubicBezTo>
                    <a:cubicBezTo>
                      <a:pt x="7575" y="2197"/>
                      <a:pt x="7261" y="2156"/>
                      <a:pt x="6885" y="2197"/>
                    </a:cubicBezTo>
                    <a:cubicBezTo>
                      <a:pt x="6592" y="2218"/>
                      <a:pt x="6257" y="2407"/>
                      <a:pt x="6110" y="2679"/>
                    </a:cubicBezTo>
                    <a:cubicBezTo>
                      <a:pt x="6069" y="2637"/>
                      <a:pt x="6027" y="2616"/>
                      <a:pt x="6006" y="2595"/>
                    </a:cubicBezTo>
                    <a:cubicBezTo>
                      <a:pt x="5315" y="2051"/>
                      <a:pt x="4562" y="1633"/>
                      <a:pt x="3704" y="1988"/>
                    </a:cubicBezTo>
                    <a:cubicBezTo>
                      <a:pt x="2783" y="2386"/>
                      <a:pt x="3851" y="3829"/>
                      <a:pt x="4980" y="5001"/>
                    </a:cubicBezTo>
                    <a:cubicBezTo>
                      <a:pt x="4353" y="4813"/>
                      <a:pt x="3725" y="4583"/>
                      <a:pt x="3181" y="4290"/>
                    </a:cubicBezTo>
                    <a:cubicBezTo>
                      <a:pt x="2344" y="3850"/>
                      <a:pt x="1403" y="3620"/>
                      <a:pt x="482" y="3850"/>
                    </a:cubicBezTo>
                    <a:cubicBezTo>
                      <a:pt x="168" y="3934"/>
                      <a:pt x="1" y="4311"/>
                      <a:pt x="189" y="4583"/>
                    </a:cubicBezTo>
                    <a:cubicBezTo>
                      <a:pt x="942" y="5817"/>
                      <a:pt x="1988" y="6152"/>
                      <a:pt x="3286" y="6654"/>
                    </a:cubicBezTo>
                    <a:cubicBezTo>
                      <a:pt x="3851" y="6884"/>
                      <a:pt x="4667" y="6905"/>
                      <a:pt x="4750" y="6152"/>
                    </a:cubicBezTo>
                    <a:cubicBezTo>
                      <a:pt x="4750" y="6089"/>
                      <a:pt x="4750" y="6068"/>
                      <a:pt x="4708" y="6026"/>
                    </a:cubicBezTo>
                    <a:cubicBezTo>
                      <a:pt x="5483" y="6257"/>
                      <a:pt x="6215" y="6550"/>
                      <a:pt x="6989" y="6759"/>
                    </a:cubicBezTo>
                    <a:cubicBezTo>
                      <a:pt x="7491" y="6884"/>
                      <a:pt x="7805" y="6466"/>
                      <a:pt x="7742" y="6068"/>
                    </a:cubicBezTo>
                    <a:cubicBezTo>
                      <a:pt x="7805" y="6131"/>
                      <a:pt x="7847" y="6152"/>
                      <a:pt x="7889" y="6194"/>
                    </a:cubicBezTo>
                    <a:cubicBezTo>
                      <a:pt x="8349" y="6675"/>
                      <a:pt x="9144" y="6361"/>
                      <a:pt x="9270" y="5775"/>
                    </a:cubicBezTo>
                    <a:cubicBezTo>
                      <a:pt x="9709" y="6047"/>
                      <a:pt x="10421" y="5880"/>
                      <a:pt x="10609" y="5441"/>
                    </a:cubicBezTo>
                    <a:cubicBezTo>
                      <a:pt x="10839" y="5713"/>
                      <a:pt x="11090" y="5943"/>
                      <a:pt x="11404" y="6152"/>
                    </a:cubicBezTo>
                    <a:cubicBezTo>
                      <a:pt x="11509" y="6194"/>
                      <a:pt x="11592" y="6257"/>
                      <a:pt x="11697" y="6257"/>
                    </a:cubicBezTo>
                    <a:cubicBezTo>
                      <a:pt x="12178" y="6717"/>
                      <a:pt x="13120" y="6654"/>
                      <a:pt x="13287" y="5859"/>
                    </a:cubicBezTo>
                    <a:cubicBezTo>
                      <a:pt x="13287" y="5817"/>
                      <a:pt x="13329" y="5775"/>
                      <a:pt x="13329" y="5734"/>
                    </a:cubicBezTo>
                    <a:cubicBezTo>
                      <a:pt x="13475" y="5880"/>
                      <a:pt x="13685" y="5985"/>
                      <a:pt x="13957" y="5985"/>
                    </a:cubicBezTo>
                    <a:cubicBezTo>
                      <a:pt x="14815" y="6068"/>
                      <a:pt x="15359" y="5315"/>
                      <a:pt x="15756" y="4625"/>
                    </a:cubicBezTo>
                    <a:cubicBezTo>
                      <a:pt x="15735" y="4792"/>
                      <a:pt x="15735" y="4918"/>
                      <a:pt x="15756" y="5085"/>
                    </a:cubicBezTo>
                    <a:cubicBezTo>
                      <a:pt x="15777" y="5420"/>
                      <a:pt x="15986" y="5817"/>
                      <a:pt x="16363" y="5859"/>
                    </a:cubicBezTo>
                    <a:cubicBezTo>
                      <a:pt x="17158" y="5985"/>
                      <a:pt x="17744" y="5734"/>
                      <a:pt x="18267" y="5336"/>
                    </a:cubicBezTo>
                    <a:cubicBezTo>
                      <a:pt x="18372" y="5399"/>
                      <a:pt x="18497" y="5420"/>
                      <a:pt x="18665" y="5399"/>
                    </a:cubicBezTo>
                    <a:cubicBezTo>
                      <a:pt x="19711" y="5252"/>
                      <a:pt x="21510" y="4415"/>
                      <a:pt x="21824" y="3244"/>
                    </a:cubicBezTo>
                    <a:cubicBezTo>
                      <a:pt x="21991" y="3139"/>
                      <a:pt x="22159" y="3034"/>
                      <a:pt x="22347" y="2930"/>
                    </a:cubicBezTo>
                    <a:cubicBezTo>
                      <a:pt x="22766" y="3578"/>
                      <a:pt x="24000" y="3432"/>
                      <a:pt x="24000" y="2469"/>
                    </a:cubicBezTo>
                    <a:lnTo>
                      <a:pt x="24000" y="1674"/>
                    </a:lnTo>
                    <a:cubicBezTo>
                      <a:pt x="24000" y="1109"/>
                      <a:pt x="23414" y="754"/>
                      <a:pt x="22870" y="858"/>
                    </a:cubicBezTo>
                    <a:close/>
                    <a:moveTo>
                      <a:pt x="4353" y="6068"/>
                    </a:moveTo>
                    <a:cubicBezTo>
                      <a:pt x="4185" y="6340"/>
                      <a:pt x="3223" y="5754"/>
                      <a:pt x="2993" y="5671"/>
                    </a:cubicBezTo>
                    <a:cubicBezTo>
                      <a:pt x="2470" y="5524"/>
                      <a:pt x="2009" y="5231"/>
                      <a:pt x="1633" y="4876"/>
                    </a:cubicBezTo>
                    <a:cubicBezTo>
                      <a:pt x="2365" y="5064"/>
                      <a:pt x="3014" y="5587"/>
                      <a:pt x="3746" y="5775"/>
                    </a:cubicBezTo>
                    <a:cubicBezTo>
                      <a:pt x="3976" y="5838"/>
                      <a:pt x="4206" y="5922"/>
                      <a:pt x="4457" y="5985"/>
                    </a:cubicBezTo>
                    <a:cubicBezTo>
                      <a:pt x="4416" y="5985"/>
                      <a:pt x="4374" y="6026"/>
                      <a:pt x="4353" y="6068"/>
                    </a:cubicBezTo>
                    <a:close/>
                  </a:path>
                </a:pathLst>
              </a:custGeom>
              <a:solidFill>
                <a:srgbClr val="B12A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Google Shape;2353;p74">
                <a:extLst>
                  <a:ext uri="{FF2B5EF4-FFF2-40B4-BE49-F238E27FC236}">
                    <a16:creationId xmlns:a16="http://schemas.microsoft.com/office/drawing/2014/main" id="{D56A0EE7-B164-074E-AFE4-1D85DBD98473}"/>
                  </a:ext>
                </a:extLst>
              </p:cNvPr>
              <p:cNvSpPr/>
              <p:nvPr/>
            </p:nvSpPr>
            <p:spPr>
              <a:xfrm>
                <a:off x="806663" y="3241275"/>
                <a:ext cx="643950" cy="188350"/>
              </a:xfrm>
              <a:custGeom>
                <a:avLst/>
                <a:gdLst/>
                <a:ahLst/>
                <a:cxnLst/>
                <a:rect l="l" t="t" r="r" b="b"/>
                <a:pathLst>
                  <a:path w="25758" h="7534" extrusionOk="0">
                    <a:moveTo>
                      <a:pt x="4709" y="4897"/>
                    </a:moveTo>
                    <a:cubicBezTo>
                      <a:pt x="4499" y="4583"/>
                      <a:pt x="4311" y="4332"/>
                      <a:pt x="4144" y="4060"/>
                    </a:cubicBezTo>
                    <a:cubicBezTo>
                      <a:pt x="4039" y="3872"/>
                      <a:pt x="3997" y="3704"/>
                      <a:pt x="3914" y="3474"/>
                    </a:cubicBezTo>
                    <a:cubicBezTo>
                      <a:pt x="3767" y="3098"/>
                      <a:pt x="3725" y="2679"/>
                      <a:pt x="3767" y="2261"/>
                    </a:cubicBezTo>
                    <a:cubicBezTo>
                      <a:pt x="3809" y="1633"/>
                      <a:pt x="4290" y="1214"/>
                      <a:pt x="4918" y="1361"/>
                    </a:cubicBezTo>
                    <a:cubicBezTo>
                      <a:pt x="5567" y="1528"/>
                      <a:pt x="6215" y="1675"/>
                      <a:pt x="6822" y="2051"/>
                    </a:cubicBezTo>
                    <a:cubicBezTo>
                      <a:pt x="7387" y="2386"/>
                      <a:pt x="7994" y="2700"/>
                      <a:pt x="8600" y="3014"/>
                    </a:cubicBezTo>
                    <a:cubicBezTo>
                      <a:pt x="8852" y="3139"/>
                      <a:pt x="9124" y="3223"/>
                      <a:pt x="9417" y="3328"/>
                    </a:cubicBezTo>
                    <a:cubicBezTo>
                      <a:pt x="9772" y="2993"/>
                      <a:pt x="9877" y="2595"/>
                      <a:pt x="10044" y="2240"/>
                    </a:cubicBezTo>
                    <a:cubicBezTo>
                      <a:pt x="10253" y="1779"/>
                      <a:pt x="10421" y="1319"/>
                      <a:pt x="10672" y="859"/>
                    </a:cubicBezTo>
                    <a:cubicBezTo>
                      <a:pt x="10881" y="440"/>
                      <a:pt x="11258" y="273"/>
                      <a:pt x="11760" y="273"/>
                    </a:cubicBezTo>
                    <a:cubicBezTo>
                      <a:pt x="12199" y="273"/>
                      <a:pt x="12492" y="419"/>
                      <a:pt x="12681" y="817"/>
                    </a:cubicBezTo>
                    <a:cubicBezTo>
                      <a:pt x="12890" y="1235"/>
                      <a:pt x="13099" y="1654"/>
                      <a:pt x="13329" y="2072"/>
                    </a:cubicBezTo>
                    <a:cubicBezTo>
                      <a:pt x="13413" y="2240"/>
                      <a:pt x="13538" y="2323"/>
                      <a:pt x="13664" y="2512"/>
                    </a:cubicBezTo>
                    <a:cubicBezTo>
                      <a:pt x="14187" y="1989"/>
                      <a:pt x="14710" y="1507"/>
                      <a:pt x="15212" y="1005"/>
                    </a:cubicBezTo>
                    <a:cubicBezTo>
                      <a:pt x="15484" y="712"/>
                      <a:pt x="15798" y="524"/>
                      <a:pt x="16133" y="315"/>
                    </a:cubicBezTo>
                    <a:cubicBezTo>
                      <a:pt x="16656" y="1"/>
                      <a:pt x="17200" y="1"/>
                      <a:pt x="17744" y="64"/>
                    </a:cubicBezTo>
                    <a:cubicBezTo>
                      <a:pt x="18100" y="85"/>
                      <a:pt x="18267" y="273"/>
                      <a:pt x="18330" y="629"/>
                    </a:cubicBezTo>
                    <a:cubicBezTo>
                      <a:pt x="18351" y="921"/>
                      <a:pt x="18351" y="1214"/>
                      <a:pt x="18351" y="1528"/>
                    </a:cubicBezTo>
                    <a:cubicBezTo>
                      <a:pt x="18351" y="1737"/>
                      <a:pt x="18414" y="1926"/>
                      <a:pt x="18435" y="2177"/>
                    </a:cubicBezTo>
                    <a:cubicBezTo>
                      <a:pt x="18623" y="2156"/>
                      <a:pt x="18748" y="2135"/>
                      <a:pt x="18874" y="2072"/>
                    </a:cubicBezTo>
                    <a:cubicBezTo>
                      <a:pt x="19983" y="1675"/>
                      <a:pt x="21071" y="1256"/>
                      <a:pt x="22285" y="1214"/>
                    </a:cubicBezTo>
                    <a:cubicBezTo>
                      <a:pt x="22494" y="1214"/>
                      <a:pt x="22661" y="1110"/>
                      <a:pt x="22870" y="1047"/>
                    </a:cubicBezTo>
                    <a:cubicBezTo>
                      <a:pt x="23561" y="880"/>
                      <a:pt x="24210" y="1047"/>
                      <a:pt x="24858" y="1256"/>
                    </a:cubicBezTo>
                    <a:cubicBezTo>
                      <a:pt x="24963" y="1298"/>
                      <a:pt x="25109" y="1361"/>
                      <a:pt x="25151" y="1465"/>
                    </a:cubicBezTo>
                    <a:cubicBezTo>
                      <a:pt x="25465" y="2135"/>
                      <a:pt x="25758" y="2784"/>
                      <a:pt x="25339" y="3495"/>
                    </a:cubicBezTo>
                    <a:cubicBezTo>
                      <a:pt x="25214" y="3725"/>
                      <a:pt x="25046" y="3934"/>
                      <a:pt x="24900" y="4144"/>
                    </a:cubicBezTo>
                    <a:lnTo>
                      <a:pt x="23707" y="5797"/>
                    </a:lnTo>
                    <a:cubicBezTo>
                      <a:pt x="23645" y="5922"/>
                      <a:pt x="23561" y="6027"/>
                      <a:pt x="23435" y="6131"/>
                    </a:cubicBezTo>
                    <a:cubicBezTo>
                      <a:pt x="23268" y="6257"/>
                      <a:pt x="23121" y="6257"/>
                      <a:pt x="22933" y="6152"/>
                    </a:cubicBezTo>
                    <a:cubicBezTo>
                      <a:pt x="22766" y="6048"/>
                      <a:pt x="22661" y="5901"/>
                      <a:pt x="22703" y="5713"/>
                    </a:cubicBezTo>
                    <a:cubicBezTo>
                      <a:pt x="22745" y="5462"/>
                      <a:pt x="22829" y="5253"/>
                      <a:pt x="22954" y="5043"/>
                    </a:cubicBezTo>
                    <a:cubicBezTo>
                      <a:pt x="23268" y="4562"/>
                      <a:pt x="23645" y="4081"/>
                      <a:pt x="23979" y="3621"/>
                    </a:cubicBezTo>
                    <a:cubicBezTo>
                      <a:pt x="24126" y="3411"/>
                      <a:pt x="24314" y="3202"/>
                      <a:pt x="24419" y="2951"/>
                    </a:cubicBezTo>
                    <a:cubicBezTo>
                      <a:pt x="24628" y="2533"/>
                      <a:pt x="24398" y="2114"/>
                      <a:pt x="23917" y="2051"/>
                    </a:cubicBezTo>
                    <a:cubicBezTo>
                      <a:pt x="23707" y="2010"/>
                      <a:pt x="23498" y="1989"/>
                      <a:pt x="23289" y="2010"/>
                    </a:cubicBezTo>
                    <a:cubicBezTo>
                      <a:pt x="21971" y="2219"/>
                      <a:pt x="20590" y="2386"/>
                      <a:pt x="19376" y="2951"/>
                    </a:cubicBezTo>
                    <a:cubicBezTo>
                      <a:pt x="18895" y="3202"/>
                      <a:pt x="18414" y="3223"/>
                      <a:pt x="17912" y="3160"/>
                    </a:cubicBezTo>
                    <a:cubicBezTo>
                      <a:pt x="17514" y="3118"/>
                      <a:pt x="17326" y="2930"/>
                      <a:pt x="17305" y="2512"/>
                    </a:cubicBezTo>
                    <a:cubicBezTo>
                      <a:pt x="17284" y="2198"/>
                      <a:pt x="17305" y="1863"/>
                      <a:pt x="17305" y="1549"/>
                    </a:cubicBezTo>
                    <a:cubicBezTo>
                      <a:pt x="17305" y="1382"/>
                      <a:pt x="17263" y="1214"/>
                      <a:pt x="17221" y="1005"/>
                    </a:cubicBezTo>
                    <a:cubicBezTo>
                      <a:pt x="16656" y="1068"/>
                      <a:pt x="16259" y="1319"/>
                      <a:pt x="15903" y="1675"/>
                    </a:cubicBezTo>
                    <a:cubicBezTo>
                      <a:pt x="15443" y="2156"/>
                      <a:pt x="14982" y="2595"/>
                      <a:pt x="14543" y="3056"/>
                    </a:cubicBezTo>
                    <a:cubicBezTo>
                      <a:pt x="14375" y="3223"/>
                      <a:pt x="14250" y="3349"/>
                      <a:pt x="14082" y="3474"/>
                    </a:cubicBezTo>
                    <a:cubicBezTo>
                      <a:pt x="13643" y="3767"/>
                      <a:pt x="13078" y="3662"/>
                      <a:pt x="12806" y="3223"/>
                    </a:cubicBezTo>
                    <a:cubicBezTo>
                      <a:pt x="12555" y="2805"/>
                      <a:pt x="12346" y="2323"/>
                      <a:pt x="12095" y="1884"/>
                    </a:cubicBezTo>
                    <a:cubicBezTo>
                      <a:pt x="11990" y="1675"/>
                      <a:pt x="11865" y="1486"/>
                      <a:pt x="11718" y="1235"/>
                    </a:cubicBezTo>
                    <a:cubicBezTo>
                      <a:pt x="11572" y="1361"/>
                      <a:pt x="11446" y="1465"/>
                      <a:pt x="11404" y="1570"/>
                    </a:cubicBezTo>
                    <a:cubicBezTo>
                      <a:pt x="11237" y="1905"/>
                      <a:pt x="11090" y="2282"/>
                      <a:pt x="10923" y="2616"/>
                    </a:cubicBezTo>
                    <a:cubicBezTo>
                      <a:pt x="10735" y="3014"/>
                      <a:pt x="10588" y="3432"/>
                      <a:pt x="10358" y="3830"/>
                    </a:cubicBezTo>
                    <a:cubicBezTo>
                      <a:pt x="10065" y="4311"/>
                      <a:pt x="9689" y="4458"/>
                      <a:pt x="9145" y="4290"/>
                    </a:cubicBezTo>
                    <a:cubicBezTo>
                      <a:pt x="8789" y="4186"/>
                      <a:pt x="8412" y="4039"/>
                      <a:pt x="8077" y="3872"/>
                    </a:cubicBezTo>
                    <a:cubicBezTo>
                      <a:pt x="7450" y="3558"/>
                      <a:pt x="6822" y="3202"/>
                      <a:pt x="6215" y="2846"/>
                    </a:cubicBezTo>
                    <a:cubicBezTo>
                      <a:pt x="5713" y="2574"/>
                      <a:pt x="5232" y="2407"/>
                      <a:pt x="4667" y="2219"/>
                    </a:cubicBezTo>
                    <a:cubicBezTo>
                      <a:pt x="4499" y="2846"/>
                      <a:pt x="4709" y="3349"/>
                      <a:pt x="4981" y="3788"/>
                    </a:cubicBezTo>
                    <a:cubicBezTo>
                      <a:pt x="5378" y="4353"/>
                      <a:pt x="5818" y="4834"/>
                      <a:pt x="6278" y="5357"/>
                    </a:cubicBezTo>
                    <a:cubicBezTo>
                      <a:pt x="6445" y="5608"/>
                      <a:pt x="6696" y="5776"/>
                      <a:pt x="7010" y="5839"/>
                    </a:cubicBezTo>
                    <a:cubicBezTo>
                      <a:pt x="7387" y="5922"/>
                      <a:pt x="7575" y="6299"/>
                      <a:pt x="7847" y="6571"/>
                    </a:cubicBezTo>
                    <a:cubicBezTo>
                      <a:pt x="7952" y="6675"/>
                      <a:pt x="7952" y="6968"/>
                      <a:pt x="7889" y="7136"/>
                    </a:cubicBezTo>
                    <a:cubicBezTo>
                      <a:pt x="7847" y="7429"/>
                      <a:pt x="7471" y="7533"/>
                      <a:pt x="7282" y="7324"/>
                    </a:cubicBezTo>
                    <a:cubicBezTo>
                      <a:pt x="6906" y="6822"/>
                      <a:pt x="6299" y="6613"/>
                      <a:pt x="5797" y="6278"/>
                    </a:cubicBezTo>
                    <a:cubicBezTo>
                      <a:pt x="5023" y="5755"/>
                      <a:pt x="4102" y="5671"/>
                      <a:pt x="3265" y="5336"/>
                    </a:cubicBezTo>
                    <a:cubicBezTo>
                      <a:pt x="2867" y="5190"/>
                      <a:pt x="2407" y="5085"/>
                      <a:pt x="1821" y="5106"/>
                    </a:cubicBezTo>
                    <a:cubicBezTo>
                      <a:pt x="2093" y="5420"/>
                      <a:pt x="2302" y="5650"/>
                      <a:pt x="2470" y="5922"/>
                    </a:cubicBezTo>
                    <a:cubicBezTo>
                      <a:pt x="2658" y="6152"/>
                      <a:pt x="2826" y="6383"/>
                      <a:pt x="2972" y="6655"/>
                    </a:cubicBezTo>
                    <a:cubicBezTo>
                      <a:pt x="2993" y="6696"/>
                      <a:pt x="2972" y="6864"/>
                      <a:pt x="2930" y="6885"/>
                    </a:cubicBezTo>
                    <a:cubicBezTo>
                      <a:pt x="2846" y="6927"/>
                      <a:pt x="2679" y="7010"/>
                      <a:pt x="2616" y="6989"/>
                    </a:cubicBezTo>
                    <a:cubicBezTo>
                      <a:pt x="2365" y="6864"/>
                      <a:pt x="2156" y="6696"/>
                      <a:pt x="1947" y="6550"/>
                    </a:cubicBezTo>
                    <a:cubicBezTo>
                      <a:pt x="1486" y="6173"/>
                      <a:pt x="1089" y="5734"/>
                      <a:pt x="566" y="5441"/>
                    </a:cubicBezTo>
                    <a:cubicBezTo>
                      <a:pt x="440" y="5399"/>
                      <a:pt x="357" y="5253"/>
                      <a:pt x="252" y="5127"/>
                    </a:cubicBezTo>
                    <a:cubicBezTo>
                      <a:pt x="1" y="4771"/>
                      <a:pt x="147" y="4186"/>
                      <a:pt x="691" y="4165"/>
                    </a:cubicBezTo>
                    <a:cubicBezTo>
                      <a:pt x="1800" y="4102"/>
                      <a:pt x="2867" y="4269"/>
                      <a:pt x="3872" y="4771"/>
                    </a:cubicBezTo>
                    <a:cubicBezTo>
                      <a:pt x="4102" y="4876"/>
                      <a:pt x="4332" y="5023"/>
                      <a:pt x="4709" y="48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1" name="Google Shape;2354;p74">
              <a:extLst>
                <a:ext uri="{FF2B5EF4-FFF2-40B4-BE49-F238E27FC236}">
                  <a16:creationId xmlns:a16="http://schemas.microsoft.com/office/drawing/2014/main" id="{B4DE8429-121B-1140-8005-0BDFCD764F3D}"/>
                </a:ext>
              </a:extLst>
            </p:cNvPr>
            <p:cNvGrpSpPr/>
            <p:nvPr/>
          </p:nvGrpSpPr>
          <p:grpSpPr>
            <a:xfrm rot="605099" flipH="1">
              <a:off x="4236635" y="1677296"/>
              <a:ext cx="279336" cy="312809"/>
              <a:chOff x="1835200" y="3337050"/>
              <a:chExt cx="279350" cy="312825"/>
            </a:xfrm>
          </p:grpSpPr>
          <p:sp>
            <p:nvSpPr>
              <p:cNvPr id="149" name="Google Shape;2355;p74">
                <a:extLst>
                  <a:ext uri="{FF2B5EF4-FFF2-40B4-BE49-F238E27FC236}">
                    <a16:creationId xmlns:a16="http://schemas.microsoft.com/office/drawing/2014/main" id="{D67CA632-BD6B-3442-91F5-42C173B79E91}"/>
                  </a:ext>
                </a:extLst>
              </p:cNvPr>
              <p:cNvSpPr/>
              <p:nvPr/>
            </p:nvSpPr>
            <p:spPr>
              <a:xfrm>
                <a:off x="1835200" y="3337050"/>
                <a:ext cx="64900" cy="154325"/>
              </a:xfrm>
              <a:custGeom>
                <a:avLst/>
                <a:gdLst/>
                <a:ahLst/>
                <a:cxnLst/>
                <a:rect l="l" t="t" r="r" b="b"/>
                <a:pathLst>
                  <a:path w="2596" h="6173" extrusionOk="0">
                    <a:moveTo>
                      <a:pt x="2595" y="795"/>
                    </a:moveTo>
                    <a:cubicBezTo>
                      <a:pt x="2574" y="942"/>
                      <a:pt x="2511" y="1172"/>
                      <a:pt x="2449" y="1381"/>
                    </a:cubicBezTo>
                    <a:lnTo>
                      <a:pt x="1967" y="3034"/>
                    </a:lnTo>
                    <a:cubicBezTo>
                      <a:pt x="1779" y="3599"/>
                      <a:pt x="1549" y="4143"/>
                      <a:pt x="1361" y="4729"/>
                    </a:cubicBezTo>
                    <a:cubicBezTo>
                      <a:pt x="1277" y="4959"/>
                      <a:pt x="1214" y="5189"/>
                      <a:pt x="1130" y="5461"/>
                    </a:cubicBezTo>
                    <a:cubicBezTo>
                      <a:pt x="1110" y="5566"/>
                      <a:pt x="1089" y="5691"/>
                      <a:pt x="1047" y="5796"/>
                    </a:cubicBezTo>
                    <a:cubicBezTo>
                      <a:pt x="963" y="6005"/>
                      <a:pt x="838" y="6131"/>
                      <a:pt x="607" y="6173"/>
                    </a:cubicBezTo>
                    <a:cubicBezTo>
                      <a:pt x="398" y="6173"/>
                      <a:pt x="231" y="6068"/>
                      <a:pt x="168" y="5859"/>
                    </a:cubicBezTo>
                    <a:cubicBezTo>
                      <a:pt x="63" y="5545"/>
                      <a:pt x="1" y="5252"/>
                      <a:pt x="105" y="4938"/>
                    </a:cubicBezTo>
                    <a:cubicBezTo>
                      <a:pt x="168" y="4771"/>
                      <a:pt x="252" y="4624"/>
                      <a:pt x="314" y="4457"/>
                    </a:cubicBezTo>
                    <a:cubicBezTo>
                      <a:pt x="628" y="3871"/>
                      <a:pt x="838" y="3201"/>
                      <a:pt x="1026" y="2532"/>
                    </a:cubicBezTo>
                    <a:cubicBezTo>
                      <a:pt x="1193" y="2030"/>
                      <a:pt x="1361" y="1569"/>
                      <a:pt x="1528" y="1088"/>
                    </a:cubicBezTo>
                    <a:cubicBezTo>
                      <a:pt x="1612" y="858"/>
                      <a:pt x="1654" y="586"/>
                      <a:pt x="1737" y="356"/>
                    </a:cubicBezTo>
                    <a:cubicBezTo>
                      <a:pt x="1821" y="147"/>
                      <a:pt x="1988" y="0"/>
                      <a:pt x="2177" y="21"/>
                    </a:cubicBezTo>
                    <a:cubicBezTo>
                      <a:pt x="2386" y="63"/>
                      <a:pt x="2511" y="230"/>
                      <a:pt x="2532" y="440"/>
                    </a:cubicBezTo>
                    <a:cubicBezTo>
                      <a:pt x="2532" y="460"/>
                      <a:pt x="2574" y="586"/>
                      <a:pt x="2595" y="79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0" name="Google Shape;2356;p74">
                <a:extLst>
                  <a:ext uri="{FF2B5EF4-FFF2-40B4-BE49-F238E27FC236}">
                    <a16:creationId xmlns:a16="http://schemas.microsoft.com/office/drawing/2014/main" id="{9A36750A-CD7D-CC45-832F-8F34E4FDBDB3}"/>
                  </a:ext>
                </a:extLst>
              </p:cNvPr>
              <p:cNvSpPr/>
              <p:nvPr/>
            </p:nvSpPr>
            <p:spPr>
              <a:xfrm>
                <a:off x="1948725" y="3612700"/>
                <a:ext cx="165825" cy="37175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1487" extrusionOk="0">
                    <a:moveTo>
                      <a:pt x="2260" y="1466"/>
                    </a:moveTo>
                    <a:cubicBezTo>
                      <a:pt x="1653" y="1382"/>
                      <a:pt x="1088" y="1340"/>
                      <a:pt x="481" y="1256"/>
                    </a:cubicBezTo>
                    <a:cubicBezTo>
                      <a:pt x="377" y="1235"/>
                      <a:pt x="272" y="1214"/>
                      <a:pt x="167" y="1152"/>
                    </a:cubicBezTo>
                    <a:cubicBezTo>
                      <a:pt x="21" y="1068"/>
                      <a:pt x="0" y="817"/>
                      <a:pt x="146" y="733"/>
                    </a:cubicBezTo>
                    <a:cubicBezTo>
                      <a:pt x="272" y="649"/>
                      <a:pt x="398" y="608"/>
                      <a:pt x="544" y="587"/>
                    </a:cubicBezTo>
                    <a:cubicBezTo>
                      <a:pt x="1109" y="524"/>
                      <a:pt x="1653" y="440"/>
                      <a:pt x="2239" y="419"/>
                    </a:cubicBezTo>
                    <a:cubicBezTo>
                      <a:pt x="2846" y="398"/>
                      <a:pt x="3411" y="398"/>
                      <a:pt x="4017" y="273"/>
                    </a:cubicBezTo>
                    <a:cubicBezTo>
                      <a:pt x="4582" y="126"/>
                      <a:pt x="5189" y="85"/>
                      <a:pt x="5796" y="22"/>
                    </a:cubicBezTo>
                    <a:cubicBezTo>
                      <a:pt x="5984" y="1"/>
                      <a:pt x="6193" y="64"/>
                      <a:pt x="6361" y="105"/>
                    </a:cubicBezTo>
                    <a:cubicBezTo>
                      <a:pt x="6612" y="189"/>
                      <a:pt x="6633" y="524"/>
                      <a:pt x="6445" y="691"/>
                    </a:cubicBezTo>
                    <a:cubicBezTo>
                      <a:pt x="6361" y="754"/>
                      <a:pt x="6277" y="817"/>
                      <a:pt x="6152" y="859"/>
                    </a:cubicBezTo>
                    <a:cubicBezTo>
                      <a:pt x="5900" y="942"/>
                      <a:pt x="5608" y="1068"/>
                      <a:pt x="5356" y="1110"/>
                    </a:cubicBezTo>
                    <a:cubicBezTo>
                      <a:pt x="4310" y="1173"/>
                      <a:pt x="3306" y="1486"/>
                      <a:pt x="2260" y="146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1" name="Google Shape;2357;p74">
                <a:extLst>
                  <a:ext uri="{FF2B5EF4-FFF2-40B4-BE49-F238E27FC236}">
                    <a16:creationId xmlns:a16="http://schemas.microsoft.com/office/drawing/2014/main" id="{75FF5944-752A-724D-B305-379D2826B00E}"/>
                  </a:ext>
                </a:extLst>
              </p:cNvPr>
              <p:cNvSpPr/>
              <p:nvPr/>
            </p:nvSpPr>
            <p:spPr>
              <a:xfrm>
                <a:off x="1926750" y="3445325"/>
                <a:ext cx="122425" cy="81100"/>
              </a:xfrm>
              <a:custGeom>
                <a:avLst/>
                <a:gdLst/>
                <a:ahLst/>
                <a:cxnLst/>
                <a:rect l="l" t="t" r="r" b="b"/>
                <a:pathLst>
                  <a:path w="4897" h="3244" extrusionOk="0">
                    <a:moveTo>
                      <a:pt x="4373" y="0"/>
                    </a:moveTo>
                    <a:cubicBezTo>
                      <a:pt x="4415" y="21"/>
                      <a:pt x="4562" y="63"/>
                      <a:pt x="4624" y="84"/>
                    </a:cubicBezTo>
                    <a:cubicBezTo>
                      <a:pt x="4855" y="189"/>
                      <a:pt x="4896" y="502"/>
                      <a:pt x="4729" y="649"/>
                    </a:cubicBezTo>
                    <a:cubicBezTo>
                      <a:pt x="4708" y="712"/>
                      <a:pt x="4666" y="733"/>
                      <a:pt x="4603" y="754"/>
                    </a:cubicBezTo>
                    <a:cubicBezTo>
                      <a:pt x="3515" y="1528"/>
                      <a:pt x="2427" y="2302"/>
                      <a:pt x="1235" y="2909"/>
                    </a:cubicBezTo>
                    <a:cubicBezTo>
                      <a:pt x="1005" y="3013"/>
                      <a:pt x="753" y="3118"/>
                      <a:pt x="523" y="3202"/>
                    </a:cubicBezTo>
                    <a:cubicBezTo>
                      <a:pt x="356" y="3243"/>
                      <a:pt x="168" y="3202"/>
                      <a:pt x="84" y="3034"/>
                    </a:cubicBezTo>
                    <a:cubicBezTo>
                      <a:pt x="42" y="2909"/>
                      <a:pt x="0" y="2699"/>
                      <a:pt x="63" y="2574"/>
                    </a:cubicBezTo>
                    <a:cubicBezTo>
                      <a:pt x="147" y="2407"/>
                      <a:pt x="314" y="2260"/>
                      <a:pt x="481" y="2176"/>
                    </a:cubicBezTo>
                    <a:cubicBezTo>
                      <a:pt x="942" y="1883"/>
                      <a:pt x="1465" y="1632"/>
                      <a:pt x="1946" y="1298"/>
                    </a:cubicBezTo>
                    <a:cubicBezTo>
                      <a:pt x="2406" y="1026"/>
                      <a:pt x="2867" y="733"/>
                      <a:pt x="3306" y="419"/>
                    </a:cubicBezTo>
                    <a:cubicBezTo>
                      <a:pt x="3641" y="210"/>
                      <a:pt x="3955" y="21"/>
                      <a:pt x="43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42" name="Google Shape;2358;p74">
              <a:extLst>
                <a:ext uri="{FF2B5EF4-FFF2-40B4-BE49-F238E27FC236}">
                  <a16:creationId xmlns:a16="http://schemas.microsoft.com/office/drawing/2014/main" id="{F780B5B8-A23F-394C-9FF3-0CBC652CB836}"/>
                </a:ext>
              </a:extLst>
            </p:cNvPr>
            <p:cNvSpPr/>
            <p:nvPr/>
          </p:nvSpPr>
          <p:spPr>
            <a:xfrm>
              <a:off x="5961663" y="2173725"/>
              <a:ext cx="383450" cy="145450"/>
            </a:xfrm>
            <a:custGeom>
              <a:avLst/>
              <a:gdLst/>
              <a:ahLst/>
              <a:cxnLst/>
              <a:rect l="l" t="t" r="r" b="b"/>
              <a:pathLst>
                <a:path w="15338" h="5818" extrusionOk="0">
                  <a:moveTo>
                    <a:pt x="15233" y="1319"/>
                  </a:moveTo>
                  <a:cubicBezTo>
                    <a:pt x="15212" y="1193"/>
                    <a:pt x="15066" y="1026"/>
                    <a:pt x="14919" y="1005"/>
                  </a:cubicBezTo>
                  <a:cubicBezTo>
                    <a:pt x="14396" y="921"/>
                    <a:pt x="14019" y="1026"/>
                    <a:pt x="13538" y="1298"/>
                  </a:cubicBezTo>
                  <a:cubicBezTo>
                    <a:pt x="13245" y="1444"/>
                    <a:pt x="11885" y="2721"/>
                    <a:pt x="11948" y="2051"/>
                  </a:cubicBezTo>
                  <a:cubicBezTo>
                    <a:pt x="11969" y="1361"/>
                    <a:pt x="11906" y="335"/>
                    <a:pt x="11006" y="335"/>
                  </a:cubicBezTo>
                  <a:cubicBezTo>
                    <a:pt x="10211" y="335"/>
                    <a:pt x="9646" y="1570"/>
                    <a:pt x="9291" y="2114"/>
                  </a:cubicBezTo>
                  <a:cubicBezTo>
                    <a:pt x="9019" y="2637"/>
                    <a:pt x="8977" y="2616"/>
                    <a:pt x="8747" y="2072"/>
                  </a:cubicBezTo>
                  <a:cubicBezTo>
                    <a:pt x="8621" y="1758"/>
                    <a:pt x="8496" y="1444"/>
                    <a:pt x="8224" y="1235"/>
                  </a:cubicBezTo>
                  <a:cubicBezTo>
                    <a:pt x="7596" y="712"/>
                    <a:pt x="6843" y="1340"/>
                    <a:pt x="6466" y="1863"/>
                  </a:cubicBezTo>
                  <a:cubicBezTo>
                    <a:pt x="6340" y="2051"/>
                    <a:pt x="6236" y="2281"/>
                    <a:pt x="6110" y="2491"/>
                  </a:cubicBezTo>
                  <a:cubicBezTo>
                    <a:pt x="5713" y="3118"/>
                    <a:pt x="5378" y="2281"/>
                    <a:pt x="5085" y="2114"/>
                  </a:cubicBezTo>
                  <a:cubicBezTo>
                    <a:pt x="4499" y="1800"/>
                    <a:pt x="3746" y="963"/>
                    <a:pt x="3160" y="817"/>
                  </a:cubicBezTo>
                  <a:cubicBezTo>
                    <a:pt x="1" y="1"/>
                    <a:pt x="4102" y="4897"/>
                    <a:pt x="4708" y="5545"/>
                  </a:cubicBezTo>
                  <a:cubicBezTo>
                    <a:pt x="4939" y="5817"/>
                    <a:pt x="5357" y="5420"/>
                    <a:pt x="5085" y="5148"/>
                  </a:cubicBezTo>
                  <a:cubicBezTo>
                    <a:pt x="4520" y="4520"/>
                    <a:pt x="3997" y="3830"/>
                    <a:pt x="3495" y="3139"/>
                  </a:cubicBezTo>
                  <a:cubicBezTo>
                    <a:pt x="3286" y="2825"/>
                    <a:pt x="3055" y="2532"/>
                    <a:pt x="2846" y="2219"/>
                  </a:cubicBezTo>
                  <a:cubicBezTo>
                    <a:pt x="2700" y="2009"/>
                    <a:pt x="2135" y="1277"/>
                    <a:pt x="2637" y="1444"/>
                  </a:cubicBezTo>
                  <a:cubicBezTo>
                    <a:pt x="3160" y="1591"/>
                    <a:pt x="3892" y="2407"/>
                    <a:pt x="4353" y="2721"/>
                  </a:cubicBezTo>
                  <a:cubicBezTo>
                    <a:pt x="4729" y="2951"/>
                    <a:pt x="5169" y="3746"/>
                    <a:pt x="5629" y="3746"/>
                  </a:cubicBezTo>
                  <a:cubicBezTo>
                    <a:pt x="6738" y="3746"/>
                    <a:pt x="6843" y="2595"/>
                    <a:pt x="7575" y="2072"/>
                  </a:cubicBezTo>
                  <a:cubicBezTo>
                    <a:pt x="7617" y="2009"/>
                    <a:pt x="8224" y="3244"/>
                    <a:pt x="8496" y="3411"/>
                  </a:cubicBezTo>
                  <a:cubicBezTo>
                    <a:pt x="8977" y="3683"/>
                    <a:pt x="9500" y="3579"/>
                    <a:pt x="9814" y="3118"/>
                  </a:cubicBezTo>
                  <a:cubicBezTo>
                    <a:pt x="10065" y="2784"/>
                    <a:pt x="10253" y="2407"/>
                    <a:pt x="10442" y="2072"/>
                  </a:cubicBezTo>
                  <a:cubicBezTo>
                    <a:pt x="10818" y="1486"/>
                    <a:pt x="10965" y="1319"/>
                    <a:pt x="10923" y="2072"/>
                  </a:cubicBezTo>
                  <a:cubicBezTo>
                    <a:pt x="10902" y="2637"/>
                    <a:pt x="11048" y="3453"/>
                    <a:pt x="11802" y="3369"/>
                  </a:cubicBezTo>
                  <a:cubicBezTo>
                    <a:pt x="12220" y="3328"/>
                    <a:pt x="12597" y="3265"/>
                    <a:pt x="12931" y="3014"/>
                  </a:cubicBezTo>
                  <a:cubicBezTo>
                    <a:pt x="13329" y="2700"/>
                    <a:pt x="13768" y="2156"/>
                    <a:pt x="14291" y="1968"/>
                  </a:cubicBezTo>
                  <a:cubicBezTo>
                    <a:pt x="14145" y="2825"/>
                    <a:pt x="13203" y="3976"/>
                    <a:pt x="12848" y="4667"/>
                  </a:cubicBezTo>
                  <a:cubicBezTo>
                    <a:pt x="12722" y="4939"/>
                    <a:pt x="13036" y="5399"/>
                    <a:pt x="13350" y="5148"/>
                  </a:cubicBezTo>
                  <a:cubicBezTo>
                    <a:pt x="13978" y="4667"/>
                    <a:pt x="14250" y="3934"/>
                    <a:pt x="14668" y="3265"/>
                  </a:cubicBezTo>
                  <a:cubicBezTo>
                    <a:pt x="15128" y="2616"/>
                    <a:pt x="15338" y="2072"/>
                    <a:pt x="15233" y="1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43" name="Google Shape;2359;p74">
              <a:extLst>
                <a:ext uri="{FF2B5EF4-FFF2-40B4-BE49-F238E27FC236}">
                  <a16:creationId xmlns:a16="http://schemas.microsoft.com/office/drawing/2014/main" id="{92FE024E-88DB-A941-8D21-87B90D0F60B7}"/>
                </a:ext>
              </a:extLst>
            </p:cNvPr>
            <p:cNvGrpSpPr/>
            <p:nvPr/>
          </p:nvGrpSpPr>
          <p:grpSpPr>
            <a:xfrm>
              <a:off x="5254388" y="1293275"/>
              <a:ext cx="288250" cy="266800"/>
              <a:chOff x="7797563" y="3645950"/>
              <a:chExt cx="288250" cy="266800"/>
            </a:xfrm>
          </p:grpSpPr>
          <p:sp>
            <p:nvSpPr>
              <p:cNvPr id="144" name="Google Shape;2360;p74">
                <a:extLst>
                  <a:ext uri="{FF2B5EF4-FFF2-40B4-BE49-F238E27FC236}">
                    <a16:creationId xmlns:a16="http://schemas.microsoft.com/office/drawing/2014/main" id="{2BB8EB79-CDFF-E84F-BD92-5C8E97F9A787}"/>
                  </a:ext>
                </a:extLst>
              </p:cNvPr>
              <p:cNvSpPr/>
              <p:nvPr/>
            </p:nvSpPr>
            <p:spPr>
              <a:xfrm>
                <a:off x="7797563" y="3645950"/>
                <a:ext cx="288250" cy="266800"/>
              </a:xfrm>
              <a:custGeom>
                <a:avLst/>
                <a:gdLst/>
                <a:ahLst/>
                <a:cxnLst/>
                <a:rect l="l" t="t" r="r" b="b"/>
                <a:pathLst>
                  <a:path w="11530" h="10672" extrusionOk="0">
                    <a:moveTo>
                      <a:pt x="9709" y="7847"/>
                    </a:moveTo>
                    <a:cubicBezTo>
                      <a:pt x="10484" y="7491"/>
                      <a:pt x="11530" y="6592"/>
                      <a:pt x="11069" y="5608"/>
                    </a:cubicBezTo>
                    <a:cubicBezTo>
                      <a:pt x="10546" y="4478"/>
                      <a:pt x="9019" y="3098"/>
                      <a:pt x="7638" y="3014"/>
                    </a:cubicBezTo>
                    <a:cubicBezTo>
                      <a:pt x="8098" y="1863"/>
                      <a:pt x="7931" y="503"/>
                      <a:pt x="6404" y="189"/>
                    </a:cubicBezTo>
                    <a:cubicBezTo>
                      <a:pt x="5588" y="1"/>
                      <a:pt x="4960" y="608"/>
                      <a:pt x="4562" y="1235"/>
                    </a:cubicBezTo>
                    <a:cubicBezTo>
                      <a:pt x="4207" y="1779"/>
                      <a:pt x="4039" y="2177"/>
                      <a:pt x="4290" y="2616"/>
                    </a:cubicBezTo>
                    <a:cubicBezTo>
                      <a:pt x="4248" y="2658"/>
                      <a:pt x="4207" y="2679"/>
                      <a:pt x="4186" y="2700"/>
                    </a:cubicBezTo>
                    <a:cubicBezTo>
                      <a:pt x="4144" y="2302"/>
                      <a:pt x="3725" y="1842"/>
                      <a:pt x="3391" y="1758"/>
                    </a:cubicBezTo>
                    <a:cubicBezTo>
                      <a:pt x="2763" y="1612"/>
                      <a:pt x="1570" y="1549"/>
                      <a:pt x="984" y="1842"/>
                    </a:cubicBezTo>
                    <a:cubicBezTo>
                      <a:pt x="231" y="2219"/>
                      <a:pt x="1" y="3118"/>
                      <a:pt x="378" y="3872"/>
                    </a:cubicBezTo>
                    <a:cubicBezTo>
                      <a:pt x="587" y="4290"/>
                      <a:pt x="901" y="4625"/>
                      <a:pt x="1235" y="5002"/>
                    </a:cubicBezTo>
                    <a:cubicBezTo>
                      <a:pt x="1340" y="5127"/>
                      <a:pt x="1466" y="5211"/>
                      <a:pt x="1591" y="5232"/>
                    </a:cubicBezTo>
                    <a:cubicBezTo>
                      <a:pt x="1005" y="5608"/>
                      <a:pt x="482" y="5985"/>
                      <a:pt x="419" y="6780"/>
                    </a:cubicBezTo>
                    <a:cubicBezTo>
                      <a:pt x="336" y="7596"/>
                      <a:pt x="608" y="8433"/>
                      <a:pt x="1424" y="8684"/>
                    </a:cubicBezTo>
                    <a:cubicBezTo>
                      <a:pt x="1926" y="8852"/>
                      <a:pt x="2658" y="8747"/>
                      <a:pt x="3244" y="8433"/>
                    </a:cubicBezTo>
                    <a:cubicBezTo>
                      <a:pt x="3704" y="9375"/>
                      <a:pt x="4855" y="10212"/>
                      <a:pt x="5713" y="10442"/>
                    </a:cubicBezTo>
                    <a:cubicBezTo>
                      <a:pt x="6592" y="10672"/>
                      <a:pt x="7324" y="10212"/>
                      <a:pt x="7575" y="9396"/>
                    </a:cubicBezTo>
                    <a:cubicBezTo>
                      <a:pt x="7701" y="8977"/>
                      <a:pt x="7680" y="8454"/>
                      <a:pt x="7554" y="7973"/>
                    </a:cubicBezTo>
                    <a:cubicBezTo>
                      <a:pt x="8287" y="8140"/>
                      <a:pt x="9019" y="8161"/>
                      <a:pt x="9709" y="7847"/>
                    </a:cubicBezTo>
                    <a:close/>
                    <a:moveTo>
                      <a:pt x="5588" y="4541"/>
                    </a:moveTo>
                    <a:cubicBezTo>
                      <a:pt x="6152" y="5085"/>
                      <a:pt x="6111" y="5608"/>
                      <a:pt x="5378" y="5943"/>
                    </a:cubicBezTo>
                    <a:cubicBezTo>
                      <a:pt x="4730" y="6257"/>
                      <a:pt x="3976" y="5755"/>
                      <a:pt x="3642" y="5211"/>
                    </a:cubicBezTo>
                    <a:cubicBezTo>
                      <a:pt x="3349" y="4709"/>
                      <a:pt x="3704" y="4248"/>
                      <a:pt x="4186" y="4144"/>
                    </a:cubicBezTo>
                    <a:cubicBezTo>
                      <a:pt x="4479" y="4081"/>
                      <a:pt x="4730" y="4060"/>
                      <a:pt x="5002" y="3976"/>
                    </a:cubicBezTo>
                    <a:cubicBezTo>
                      <a:pt x="5253" y="4165"/>
                      <a:pt x="5462" y="4437"/>
                      <a:pt x="5588" y="4541"/>
                    </a:cubicBezTo>
                    <a:close/>
                    <a:moveTo>
                      <a:pt x="1779" y="7889"/>
                    </a:moveTo>
                    <a:cubicBezTo>
                      <a:pt x="984" y="7847"/>
                      <a:pt x="1235" y="6655"/>
                      <a:pt x="1570" y="6257"/>
                    </a:cubicBezTo>
                    <a:cubicBezTo>
                      <a:pt x="1884" y="5922"/>
                      <a:pt x="2407" y="5734"/>
                      <a:pt x="2763" y="5441"/>
                    </a:cubicBezTo>
                    <a:cubicBezTo>
                      <a:pt x="2951" y="5839"/>
                      <a:pt x="3265" y="6173"/>
                      <a:pt x="3600" y="6424"/>
                    </a:cubicBezTo>
                    <a:cubicBezTo>
                      <a:pt x="3558" y="6445"/>
                      <a:pt x="3495" y="6466"/>
                      <a:pt x="3474" y="6487"/>
                    </a:cubicBezTo>
                    <a:cubicBezTo>
                      <a:pt x="3160" y="6843"/>
                      <a:pt x="3035" y="7199"/>
                      <a:pt x="3035" y="7575"/>
                    </a:cubicBezTo>
                    <a:cubicBezTo>
                      <a:pt x="2616" y="7805"/>
                      <a:pt x="1947" y="7910"/>
                      <a:pt x="1779" y="7889"/>
                    </a:cubicBezTo>
                    <a:close/>
                    <a:moveTo>
                      <a:pt x="5671" y="9521"/>
                    </a:moveTo>
                    <a:cubicBezTo>
                      <a:pt x="5211" y="9375"/>
                      <a:pt x="4186" y="8621"/>
                      <a:pt x="3914" y="7931"/>
                    </a:cubicBezTo>
                    <a:cubicBezTo>
                      <a:pt x="4207" y="7596"/>
                      <a:pt x="4332" y="7199"/>
                      <a:pt x="4186" y="6759"/>
                    </a:cubicBezTo>
                    <a:cubicBezTo>
                      <a:pt x="4646" y="6906"/>
                      <a:pt x="5148" y="6947"/>
                      <a:pt x="5608" y="6738"/>
                    </a:cubicBezTo>
                    <a:cubicBezTo>
                      <a:pt x="5755" y="6675"/>
                      <a:pt x="5860" y="6634"/>
                      <a:pt x="5964" y="6550"/>
                    </a:cubicBezTo>
                    <a:cubicBezTo>
                      <a:pt x="5964" y="6613"/>
                      <a:pt x="5985" y="6738"/>
                      <a:pt x="6027" y="6801"/>
                    </a:cubicBezTo>
                    <a:cubicBezTo>
                      <a:pt x="6571" y="7575"/>
                      <a:pt x="7533" y="10191"/>
                      <a:pt x="5671" y="9521"/>
                    </a:cubicBezTo>
                    <a:close/>
                    <a:moveTo>
                      <a:pt x="8893" y="7115"/>
                    </a:moveTo>
                    <a:cubicBezTo>
                      <a:pt x="8370" y="7219"/>
                      <a:pt x="7764" y="7094"/>
                      <a:pt x="7220" y="7052"/>
                    </a:cubicBezTo>
                    <a:cubicBezTo>
                      <a:pt x="7052" y="6738"/>
                      <a:pt x="6843" y="6466"/>
                      <a:pt x="6655" y="6257"/>
                    </a:cubicBezTo>
                    <a:cubicBezTo>
                      <a:pt x="6592" y="6173"/>
                      <a:pt x="6508" y="6131"/>
                      <a:pt x="6424" y="6131"/>
                    </a:cubicBezTo>
                    <a:cubicBezTo>
                      <a:pt x="7052" y="5294"/>
                      <a:pt x="6236" y="4227"/>
                      <a:pt x="5441" y="3704"/>
                    </a:cubicBezTo>
                    <a:cubicBezTo>
                      <a:pt x="5462" y="3537"/>
                      <a:pt x="5378" y="3390"/>
                      <a:pt x="5211" y="3349"/>
                    </a:cubicBezTo>
                    <a:cubicBezTo>
                      <a:pt x="4541" y="3307"/>
                      <a:pt x="3767" y="3118"/>
                      <a:pt x="3223" y="3642"/>
                    </a:cubicBezTo>
                    <a:cubicBezTo>
                      <a:pt x="2930" y="3914"/>
                      <a:pt x="2721" y="4290"/>
                      <a:pt x="2658" y="4709"/>
                    </a:cubicBezTo>
                    <a:cubicBezTo>
                      <a:pt x="2428" y="4604"/>
                      <a:pt x="2030" y="4583"/>
                      <a:pt x="1905" y="4395"/>
                    </a:cubicBezTo>
                    <a:cubicBezTo>
                      <a:pt x="1507" y="3955"/>
                      <a:pt x="1194" y="3662"/>
                      <a:pt x="1131" y="2993"/>
                    </a:cubicBezTo>
                    <a:cubicBezTo>
                      <a:pt x="1047" y="2344"/>
                      <a:pt x="3893" y="2093"/>
                      <a:pt x="3914" y="2972"/>
                    </a:cubicBezTo>
                    <a:cubicBezTo>
                      <a:pt x="3914" y="3035"/>
                      <a:pt x="3976" y="3077"/>
                      <a:pt x="4060" y="3077"/>
                    </a:cubicBezTo>
                    <a:cubicBezTo>
                      <a:pt x="4060" y="3118"/>
                      <a:pt x="4081" y="3139"/>
                      <a:pt x="4102" y="3181"/>
                    </a:cubicBezTo>
                    <a:cubicBezTo>
                      <a:pt x="4207" y="3307"/>
                      <a:pt x="4395" y="3307"/>
                      <a:pt x="4520" y="3202"/>
                    </a:cubicBezTo>
                    <a:cubicBezTo>
                      <a:pt x="4583" y="3139"/>
                      <a:pt x="4625" y="3118"/>
                      <a:pt x="4688" y="3077"/>
                    </a:cubicBezTo>
                    <a:cubicBezTo>
                      <a:pt x="4897" y="3181"/>
                      <a:pt x="5127" y="2909"/>
                      <a:pt x="4960" y="2700"/>
                    </a:cubicBezTo>
                    <a:cubicBezTo>
                      <a:pt x="4479" y="2072"/>
                      <a:pt x="5776" y="921"/>
                      <a:pt x="6424" y="1089"/>
                    </a:cubicBezTo>
                    <a:cubicBezTo>
                      <a:pt x="7638" y="1340"/>
                      <a:pt x="6927" y="2888"/>
                      <a:pt x="6404" y="3390"/>
                    </a:cubicBezTo>
                    <a:cubicBezTo>
                      <a:pt x="5985" y="3809"/>
                      <a:pt x="6529" y="4395"/>
                      <a:pt x="7010" y="4060"/>
                    </a:cubicBezTo>
                    <a:cubicBezTo>
                      <a:pt x="7889" y="3411"/>
                      <a:pt x="9396" y="4855"/>
                      <a:pt x="9940" y="5441"/>
                    </a:cubicBezTo>
                    <a:cubicBezTo>
                      <a:pt x="10672" y="6278"/>
                      <a:pt x="9647" y="6968"/>
                      <a:pt x="8893" y="71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" name="Google Shape;2361;p74">
                <a:extLst>
                  <a:ext uri="{FF2B5EF4-FFF2-40B4-BE49-F238E27FC236}">
                    <a16:creationId xmlns:a16="http://schemas.microsoft.com/office/drawing/2014/main" id="{9C6C6D6B-3B2C-8746-93FA-1E02C67C3C2E}"/>
                  </a:ext>
                </a:extLst>
              </p:cNvPr>
              <p:cNvSpPr/>
              <p:nvPr/>
            </p:nvSpPr>
            <p:spPr>
              <a:xfrm>
                <a:off x="7881263" y="3745350"/>
                <a:ext cx="701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281" extrusionOk="0">
                    <a:moveTo>
                      <a:pt x="2240" y="565"/>
                    </a:moveTo>
                    <a:cubicBezTo>
                      <a:pt x="2804" y="1109"/>
                      <a:pt x="2763" y="1632"/>
                      <a:pt x="2030" y="1967"/>
                    </a:cubicBezTo>
                    <a:cubicBezTo>
                      <a:pt x="1382" y="2281"/>
                      <a:pt x="628" y="1779"/>
                      <a:pt x="294" y="1235"/>
                    </a:cubicBezTo>
                    <a:cubicBezTo>
                      <a:pt x="1" y="733"/>
                      <a:pt x="356" y="272"/>
                      <a:pt x="838" y="168"/>
                    </a:cubicBezTo>
                    <a:cubicBezTo>
                      <a:pt x="1131" y="105"/>
                      <a:pt x="1382" y="84"/>
                      <a:pt x="1654" y="0"/>
                    </a:cubicBezTo>
                    <a:cubicBezTo>
                      <a:pt x="1905" y="189"/>
                      <a:pt x="2114" y="461"/>
                      <a:pt x="2240" y="565"/>
                    </a:cubicBezTo>
                    <a:close/>
                  </a:path>
                </a:pathLst>
              </a:custGeom>
              <a:solidFill>
                <a:srgbClr val="4AA7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6" name="Google Shape;2362;p74">
                <a:extLst>
                  <a:ext uri="{FF2B5EF4-FFF2-40B4-BE49-F238E27FC236}">
                    <a16:creationId xmlns:a16="http://schemas.microsoft.com/office/drawing/2014/main" id="{4B7FFAD6-090B-EA41-B971-E0EFEDCD95AC}"/>
                  </a:ext>
                </a:extLst>
              </p:cNvPr>
              <p:cNvSpPr/>
              <p:nvPr/>
            </p:nvSpPr>
            <p:spPr>
              <a:xfrm>
                <a:off x="7822163" y="3781950"/>
                <a:ext cx="65400" cy="61750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470" extrusionOk="0">
                    <a:moveTo>
                      <a:pt x="795" y="2449"/>
                    </a:moveTo>
                    <a:cubicBezTo>
                      <a:pt x="0" y="2407"/>
                      <a:pt x="251" y="1215"/>
                      <a:pt x="586" y="817"/>
                    </a:cubicBezTo>
                    <a:cubicBezTo>
                      <a:pt x="900" y="482"/>
                      <a:pt x="1423" y="294"/>
                      <a:pt x="1779" y="1"/>
                    </a:cubicBezTo>
                    <a:cubicBezTo>
                      <a:pt x="1967" y="399"/>
                      <a:pt x="2281" y="733"/>
                      <a:pt x="2616" y="984"/>
                    </a:cubicBezTo>
                    <a:cubicBezTo>
                      <a:pt x="2574" y="1005"/>
                      <a:pt x="2511" y="1026"/>
                      <a:pt x="2490" y="1047"/>
                    </a:cubicBezTo>
                    <a:cubicBezTo>
                      <a:pt x="2176" y="1403"/>
                      <a:pt x="2051" y="1759"/>
                      <a:pt x="2051" y="2135"/>
                    </a:cubicBezTo>
                    <a:cubicBezTo>
                      <a:pt x="1632" y="2365"/>
                      <a:pt x="963" y="2470"/>
                      <a:pt x="795" y="2449"/>
                    </a:cubicBezTo>
                    <a:close/>
                  </a:path>
                </a:pathLst>
              </a:custGeom>
              <a:solidFill>
                <a:srgbClr val="FB88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7" name="Google Shape;2363;p74">
                <a:extLst>
                  <a:ext uri="{FF2B5EF4-FFF2-40B4-BE49-F238E27FC236}">
                    <a16:creationId xmlns:a16="http://schemas.microsoft.com/office/drawing/2014/main" id="{6A80D301-3529-E846-B5B1-1872BC265676}"/>
                  </a:ext>
                </a:extLst>
              </p:cNvPr>
              <p:cNvSpPr/>
              <p:nvPr/>
            </p:nvSpPr>
            <p:spPr>
              <a:xfrm>
                <a:off x="7895388" y="3809675"/>
                <a:ext cx="90525" cy="91050"/>
              </a:xfrm>
              <a:custGeom>
                <a:avLst/>
                <a:gdLst/>
                <a:ahLst/>
                <a:cxnLst/>
                <a:rect l="l" t="t" r="r" b="b"/>
                <a:pathLst>
                  <a:path w="3621" h="3642" extrusionOk="0">
                    <a:moveTo>
                      <a:pt x="1758" y="2972"/>
                    </a:moveTo>
                    <a:cubicBezTo>
                      <a:pt x="1298" y="2826"/>
                      <a:pt x="273" y="2072"/>
                      <a:pt x="1" y="1382"/>
                    </a:cubicBezTo>
                    <a:cubicBezTo>
                      <a:pt x="294" y="1047"/>
                      <a:pt x="419" y="650"/>
                      <a:pt x="273" y="210"/>
                    </a:cubicBezTo>
                    <a:cubicBezTo>
                      <a:pt x="733" y="357"/>
                      <a:pt x="1235" y="398"/>
                      <a:pt x="1695" y="189"/>
                    </a:cubicBezTo>
                    <a:cubicBezTo>
                      <a:pt x="1842" y="126"/>
                      <a:pt x="1947" y="85"/>
                      <a:pt x="2051" y="1"/>
                    </a:cubicBezTo>
                    <a:cubicBezTo>
                      <a:pt x="2051" y="64"/>
                      <a:pt x="2072" y="189"/>
                      <a:pt x="2114" y="252"/>
                    </a:cubicBezTo>
                    <a:cubicBezTo>
                      <a:pt x="2658" y="1026"/>
                      <a:pt x="3620" y="3642"/>
                      <a:pt x="1758" y="2972"/>
                    </a:cubicBezTo>
                    <a:close/>
                  </a:path>
                </a:pathLst>
              </a:custGeom>
              <a:solidFill>
                <a:srgbClr val="FB88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8" name="Google Shape;2364;p74">
                <a:extLst>
                  <a:ext uri="{FF2B5EF4-FFF2-40B4-BE49-F238E27FC236}">
                    <a16:creationId xmlns:a16="http://schemas.microsoft.com/office/drawing/2014/main" id="{6CFDA49D-4AEB-224A-93F8-71ED33663D4B}"/>
                  </a:ext>
                </a:extLst>
              </p:cNvPr>
              <p:cNvSpPr/>
              <p:nvPr/>
            </p:nvSpPr>
            <p:spPr>
              <a:xfrm>
                <a:off x="7823738" y="3668975"/>
                <a:ext cx="240625" cy="157475"/>
              </a:xfrm>
              <a:custGeom>
                <a:avLst/>
                <a:gdLst/>
                <a:ahLst/>
                <a:cxnLst/>
                <a:rect l="l" t="t" r="r" b="b"/>
                <a:pathLst>
                  <a:path w="9625" h="6299" extrusionOk="0">
                    <a:moveTo>
                      <a:pt x="7846" y="6194"/>
                    </a:moveTo>
                    <a:cubicBezTo>
                      <a:pt x="7323" y="6298"/>
                      <a:pt x="6717" y="6173"/>
                      <a:pt x="6173" y="6131"/>
                    </a:cubicBezTo>
                    <a:cubicBezTo>
                      <a:pt x="6005" y="5817"/>
                      <a:pt x="5796" y="5545"/>
                      <a:pt x="5608" y="5336"/>
                    </a:cubicBezTo>
                    <a:cubicBezTo>
                      <a:pt x="5545" y="5252"/>
                      <a:pt x="5461" y="5210"/>
                      <a:pt x="5377" y="5210"/>
                    </a:cubicBezTo>
                    <a:cubicBezTo>
                      <a:pt x="6005" y="4373"/>
                      <a:pt x="5189" y="3306"/>
                      <a:pt x="4394" y="2783"/>
                    </a:cubicBezTo>
                    <a:cubicBezTo>
                      <a:pt x="4415" y="2616"/>
                      <a:pt x="4331" y="2469"/>
                      <a:pt x="4164" y="2428"/>
                    </a:cubicBezTo>
                    <a:cubicBezTo>
                      <a:pt x="3494" y="2386"/>
                      <a:pt x="2720" y="2197"/>
                      <a:pt x="2176" y="2721"/>
                    </a:cubicBezTo>
                    <a:cubicBezTo>
                      <a:pt x="1883" y="2993"/>
                      <a:pt x="1674" y="3369"/>
                      <a:pt x="1611" y="3788"/>
                    </a:cubicBezTo>
                    <a:cubicBezTo>
                      <a:pt x="1381" y="3683"/>
                      <a:pt x="983" y="3662"/>
                      <a:pt x="858" y="3474"/>
                    </a:cubicBezTo>
                    <a:cubicBezTo>
                      <a:pt x="460" y="3034"/>
                      <a:pt x="147" y="2741"/>
                      <a:pt x="84" y="2072"/>
                    </a:cubicBezTo>
                    <a:cubicBezTo>
                      <a:pt x="0" y="1423"/>
                      <a:pt x="2846" y="1172"/>
                      <a:pt x="2867" y="2051"/>
                    </a:cubicBezTo>
                    <a:cubicBezTo>
                      <a:pt x="2867" y="2114"/>
                      <a:pt x="2929" y="2156"/>
                      <a:pt x="3013" y="2156"/>
                    </a:cubicBezTo>
                    <a:cubicBezTo>
                      <a:pt x="3013" y="2197"/>
                      <a:pt x="3034" y="2218"/>
                      <a:pt x="3055" y="2260"/>
                    </a:cubicBezTo>
                    <a:cubicBezTo>
                      <a:pt x="3160" y="2386"/>
                      <a:pt x="3348" y="2386"/>
                      <a:pt x="3473" y="2281"/>
                    </a:cubicBezTo>
                    <a:cubicBezTo>
                      <a:pt x="3536" y="2218"/>
                      <a:pt x="3578" y="2197"/>
                      <a:pt x="3641" y="2156"/>
                    </a:cubicBezTo>
                    <a:cubicBezTo>
                      <a:pt x="3850" y="2260"/>
                      <a:pt x="4080" y="1988"/>
                      <a:pt x="3913" y="1779"/>
                    </a:cubicBezTo>
                    <a:cubicBezTo>
                      <a:pt x="3432" y="1151"/>
                      <a:pt x="4729" y="0"/>
                      <a:pt x="5377" y="168"/>
                    </a:cubicBezTo>
                    <a:cubicBezTo>
                      <a:pt x="6591" y="419"/>
                      <a:pt x="5880" y="1967"/>
                      <a:pt x="5357" y="2469"/>
                    </a:cubicBezTo>
                    <a:cubicBezTo>
                      <a:pt x="4938" y="2888"/>
                      <a:pt x="5482" y="3474"/>
                      <a:pt x="5963" y="3139"/>
                    </a:cubicBezTo>
                    <a:cubicBezTo>
                      <a:pt x="6842" y="2490"/>
                      <a:pt x="8349" y="3934"/>
                      <a:pt x="8893" y="4520"/>
                    </a:cubicBezTo>
                    <a:cubicBezTo>
                      <a:pt x="9625" y="5357"/>
                      <a:pt x="8600" y="6047"/>
                      <a:pt x="7846" y="6194"/>
                    </a:cubicBezTo>
                    <a:close/>
                  </a:path>
                </a:pathLst>
              </a:custGeom>
              <a:solidFill>
                <a:srgbClr val="FB88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62" name="Google Shape;2365;p74">
            <a:extLst>
              <a:ext uri="{FF2B5EF4-FFF2-40B4-BE49-F238E27FC236}">
                <a16:creationId xmlns:a16="http://schemas.microsoft.com/office/drawing/2014/main" id="{98D6A7A8-1434-5843-A015-59266D3EB949}"/>
              </a:ext>
            </a:extLst>
          </p:cNvPr>
          <p:cNvGrpSpPr/>
          <p:nvPr/>
        </p:nvGrpSpPr>
        <p:grpSpPr>
          <a:xfrm>
            <a:off x="7590993" y="2842157"/>
            <a:ext cx="1549494" cy="1763385"/>
            <a:chOff x="5905355" y="2434425"/>
            <a:chExt cx="1753416" cy="1995456"/>
          </a:xfrm>
        </p:grpSpPr>
        <p:sp>
          <p:nvSpPr>
            <p:cNvPr id="163" name="Google Shape;2366;p74">
              <a:extLst>
                <a:ext uri="{FF2B5EF4-FFF2-40B4-BE49-F238E27FC236}">
                  <a16:creationId xmlns:a16="http://schemas.microsoft.com/office/drawing/2014/main" id="{6C122F90-52EC-1947-BF60-D19F277B1D6E}"/>
                </a:ext>
              </a:extLst>
            </p:cNvPr>
            <p:cNvSpPr/>
            <p:nvPr/>
          </p:nvSpPr>
          <p:spPr>
            <a:xfrm rot="631759">
              <a:off x="6289873" y="2712152"/>
              <a:ext cx="873864" cy="753315"/>
            </a:xfrm>
            <a:custGeom>
              <a:avLst/>
              <a:gdLst/>
              <a:ahLst/>
              <a:cxnLst/>
              <a:rect l="l" t="t" r="r" b="b"/>
              <a:pathLst>
                <a:path w="31700" h="27327" extrusionOk="0">
                  <a:moveTo>
                    <a:pt x="273" y="13433"/>
                  </a:moveTo>
                  <a:cubicBezTo>
                    <a:pt x="649" y="13161"/>
                    <a:pt x="1026" y="13078"/>
                    <a:pt x="1444" y="13119"/>
                  </a:cubicBezTo>
                  <a:cubicBezTo>
                    <a:pt x="1946" y="13182"/>
                    <a:pt x="2449" y="13119"/>
                    <a:pt x="2930" y="13350"/>
                  </a:cubicBezTo>
                  <a:cubicBezTo>
                    <a:pt x="3160" y="13496"/>
                    <a:pt x="3516" y="13496"/>
                    <a:pt x="3788" y="13412"/>
                  </a:cubicBezTo>
                  <a:cubicBezTo>
                    <a:pt x="5064" y="13119"/>
                    <a:pt x="6403" y="13015"/>
                    <a:pt x="7659" y="12575"/>
                  </a:cubicBezTo>
                  <a:cubicBezTo>
                    <a:pt x="8600" y="12241"/>
                    <a:pt x="9542" y="11864"/>
                    <a:pt x="10462" y="11529"/>
                  </a:cubicBezTo>
                  <a:cubicBezTo>
                    <a:pt x="11550" y="11111"/>
                    <a:pt x="12659" y="10650"/>
                    <a:pt x="13601" y="9939"/>
                  </a:cubicBezTo>
                  <a:cubicBezTo>
                    <a:pt x="13831" y="9751"/>
                    <a:pt x="14082" y="9625"/>
                    <a:pt x="14354" y="9479"/>
                  </a:cubicBezTo>
                  <a:cubicBezTo>
                    <a:pt x="15819" y="8851"/>
                    <a:pt x="16907" y="7742"/>
                    <a:pt x="18141" y="6759"/>
                  </a:cubicBezTo>
                  <a:cubicBezTo>
                    <a:pt x="18790" y="6236"/>
                    <a:pt x="18999" y="5461"/>
                    <a:pt x="19271" y="4729"/>
                  </a:cubicBezTo>
                  <a:cubicBezTo>
                    <a:pt x="19355" y="4436"/>
                    <a:pt x="19418" y="4143"/>
                    <a:pt x="19564" y="3892"/>
                  </a:cubicBezTo>
                  <a:cubicBezTo>
                    <a:pt x="20004" y="3097"/>
                    <a:pt x="20108" y="2218"/>
                    <a:pt x="20317" y="1360"/>
                  </a:cubicBezTo>
                  <a:cubicBezTo>
                    <a:pt x="20401" y="1067"/>
                    <a:pt x="20317" y="775"/>
                    <a:pt x="20317" y="461"/>
                  </a:cubicBezTo>
                  <a:cubicBezTo>
                    <a:pt x="20317" y="335"/>
                    <a:pt x="20338" y="168"/>
                    <a:pt x="20359" y="0"/>
                  </a:cubicBezTo>
                  <a:cubicBezTo>
                    <a:pt x="20568" y="42"/>
                    <a:pt x="20757" y="63"/>
                    <a:pt x="20924" y="147"/>
                  </a:cubicBezTo>
                  <a:cubicBezTo>
                    <a:pt x="22242" y="649"/>
                    <a:pt x="23581" y="1109"/>
                    <a:pt x="24900" y="1632"/>
                  </a:cubicBezTo>
                  <a:cubicBezTo>
                    <a:pt x="25444" y="1842"/>
                    <a:pt x="25946" y="2197"/>
                    <a:pt x="26406" y="2532"/>
                  </a:cubicBezTo>
                  <a:cubicBezTo>
                    <a:pt x="27871" y="3578"/>
                    <a:pt x="29231" y="4771"/>
                    <a:pt x="30340" y="6215"/>
                  </a:cubicBezTo>
                  <a:cubicBezTo>
                    <a:pt x="30486" y="6424"/>
                    <a:pt x="30654" y="6654"/>
                    <a:pt x="30716" y="6905"/>
                  </a:cubicBezTo>
                  <a:cubicBezTo>
                    <a:pt x="31030" y="7805"/>
                    <a:pt x="31344" y="8726"/>
                    <a:pt x="31658" y="9688"/>
                  </a:cubicBezTo>
                  <a:cubicBezTo>
                    <a:pt x="31595" y="9834"/>
                    <a:pt x="31491" y="9939"/>
                    <a:pt x="31407" y="10065"/>
                  </a:cubicBezTo>
                  <a:cubicBezTo>
                    <a:pt x="31281" y="10253"/>
                    <a:pt x="31239" y="10483"/>
                    <a:pt x="31407" y="10650"/>
                  </a:cubicBezTo>
                  <a:cubicBezTo>
                    <a:pt x="31637" y="10881"/>
                    <a:pt x="31637" y="11174"/>
                    <a:pt x="31637" y="11446"/>
                  </a:cubicBezTo>
                  <a:cubicBezTo>
                    <a:pt x="31700" y="12220"/>
                    <a:pt x="31553" y="12910"/>
                    <a:pt x="31219" y="13601"/>
                  </a:cubicBezTo>
                  <a:cubicBezTo>
                    <a:pt x="30884" y="14249"/>
                    <a:pt x="30612" y="14940"/>
                    <a:pt x="30340" y="15609"/>
                  </a:cubicBezTo>
                  <a:cubicBezTo>
                    <a:pt x="30172" y="16007"/>
                    <a:pt x="29942" y="16342"/>
                    <a:pt x="29670" y="16656"/>
                  </a:cubicBezTo>
                  <a:cubicBezTo>
                    <a:pt x="27306" y="19480"/>
                    <a:pt x="26950" y="19857"/>
                    <a:pt x="24167" y="22096"/>
                  </a:cubicBezTo>
                  <a:cubicBezTo>
                    <a:pt x="23895" y="22305"/>
                    <a:pt x="23581" y="22514"/>
                    <a:pt x="23268" y="22682"/>
                  </a:cubicBezTo>
                  <a:cubicBezTo>
                    <a:pt x="22117" y="23330"/>
                    <a:pt x="20966" y="23979"/>
                    <a:pt x="19794" y="24607"/>
                  </a:cubicBezTo>
                  <a:cubicBezTo>
                    <a:pt x="18539" y="25255"/>
                    <a:pt x="17221" y="25820"/>
                    <a:pt x="15861" y="26176"/>
                  </a:cubicBezTo>
                  <a:cubicBezTo>
                    <a:pt x="14542" y="26552"/>
                    <a:pt x="13182" y="26866"/>
                    <a:pt x="11843" y="27180"/>
                  </a:cubicBezTo>
                  <a:cubicBezTo>
                    <a:pt x="11634" y="27222"/>
                    <a:pt x="11446" y="27285"/>
                    <a:pt x="11237" y="27285"/>
                  </a:cubicBezTo>
                  <a:cubicBezTo>
                    <a:pt x="9856" y="27327"/>
                    <a:pt x="8475" y="27306"/>
                    <a:pt x="7115" y="27096"/>
                  </a:cubicBezTo>
                  <a:cubicBezTo>
                    <a:pt x="6947" y="27055"/>
                    <a:pt x="6801" y="26950"/>
                    <a:pt x="6633" y="26908"/>
                  </a:cubicBezTo>
                  <a:cubicBezTo>
                    <a:pt x="6215" y="26699"/>
                    <a:pt x="5796" y="26511"/>
                    <a:pt x="5378" y="26301"/>
                  </a:cubicBezTo>
                  <a:cubicBezTo>
                    <a:pt x="4750" y="25987"/>
                    <a:pt x="4039" y="25883"/>
                    <a:pt x="3453" y="25485"/>
                  </a:cubicBezTo>
                  <a:cubicBezTo>
                    <a:pt x="2344" y="24774"/>
                    <a:pt x="1591" y="23791"/>
                    <a:pt x="1068" y="22598"/>
                  </a:cubicBezTo>
                  <a:cubicBezTo>
                    <a:pt x="775" y="21886"/>
                    <a:pt x="503" y="21154"/>
                    <a:pt x="252" y="20443"/>
                  </a:cubicBezTo>
                  <a:cubicBezTo>
                    <a:pt x="126" y="20087"/>
                    <a:pt x="63" y="19710"/>
                    <a:pt x="63" y="19313"/>
                  </a:cubicBezTo>
                  <a:cubicBezTo>
                    <a:pt x="63" y="17890"/>
                    <a:pt x="42" y="16446"/>
                    <a:pt x="21" y="14982"/>
                  </a:cubicBezTo>
                  <a:cubicBezTo>
                    <a:pt x="1" y="14438"/>
                    <a:pt x="63" y="13915"/>
                    <a:pt x="273" y="13433"/>
                  </a:cubicBezTo>
                  <a:close/>
                  <a:moveTo>
                    <a:pt x="13936" y="24983"/>
                  </a:moveTo>
                  <a:lnTo>
                    <a:pt x="13936" y="24983"/>
                  </a:lnTo>
                  <a:lnTo>
                    <a:pt x="15003" y="24983"/>
                  </a:lnTo>
                  <a:cubicBezTo>
                    <a:pt x="15505" y="25004"/>
                    <a:pt x="15944" y="24899"/>
                    <a:pt x="16363" y="24690"/>
                  </a:cubicBezTo>
                  <a:cubicBezTo>
                    <a:pt x="17011" y="24355"/>
                    <a:pt x="17681" y="24042"/>
                    <a:pt x="18371" y="23832"/>
                  </a:cubicBezTo>
                  <a:cubicBezTo>
                    <a:pt x="18623" y="23770"/>
                    <a:pt x="18853" y="23560"/>
                    <a:pt x="19062" y="23414"/>
                  </a:cubicBezTo>
                  <a:cubicBezTo>
                    <a:pt x="19836" y="22807"/>
                    <a:pt x="20631" y="22158"/>
                    <a:pt x="21447" y="21573"/>
                  </a:cubicBezTo>
                  <a:cubicBezTo>
                    <a:pt x="22703" y="20652"/>
                    <a:pt x="23456" y="19355"/>
                    <a:pt x="24209" y="18078"/>
                  </a:cubicBezTo>
                  <a:cubicBezTo>
                    <a:pt x="24272" y="17974"/>
                    <a:pt x="24293" y="17869"/>
                    <a:pt x="24335" y="17723"/>
                  </a:cubicBezTo>
                  <a:cubicBezTo>
                    <a:pt x="24690" y="16718"/>
                    <a:pt x="24649" y="15630"/>
                    <a:pt x="24544" y="14584"/>
                  </a:cubicBezTo>
                  <a:cubicBezTo>
                    <a:pt x="24523" y="14228"/>
                    <a:pt x="24293" y="13894"/>
                    <a:pt x="24125" y="13538"/>
                  </a:cubicBezTo>
                  <a:cubicBezTo>
                    <a:pt x="24063" y="13412"/>
                    <a:pt x="23874" y="13308"/>
                    <a:pt x="23707" y="13266"/>
                  </a:cubicBezTo>
                  <a:cubicBezTo>
                    <a:pt x="23456" y="13161"/>
                    <a:pt x="23142" y="13329"/>
                    <a:pt x="23163" y="13622"/>
                  </a:cubicBezTo>
                  <a:cubicBezTo>
                    <a:pt x="23163" y="13894"/>
                    <a:pt x="23226" y="14145"/>
                    <a:pt x="23268" y="14417"/>
                  </a:cubicBezTo>
                  <a:cubicBezTo>
                    <a:pt x="23498" y="15212"/>
                    <a:pt x="23435" y="16028"/>
                    <a:pt x="23330" y="16865"/>
                  </a:cubicBezTo>
                  <a:cubicBezTo>
                    <a:pt x="23268" y="17262"/>
                    <a:pt x="23142" y="17597"/>
                    <a:pt x="22912" y="17932"/>
                  </a:cubicBezTo>
                  <a:cubicBezTo>
                    <a:pt x="22745" y="18141"/>
                    <a:pt x="22619" y="18392"/>
                    <a:pt x="22514" y="18622"/>
                  </a:cubicBezTo>
                  <a:cubicBezTo>
                    <a:pt x="22221" y="19166"/>
                    <a:pt x="21866" y="19689"/>
                    <a:pt x="21384" y="20087"/>
                  </a:cubicBezTo>
                  <a:cubicBezTo>
                    <a:pt x="20380" y="20903"/>
                    <a:pt x="19376" y="21740"/>
                    <a:pt x="18351" y="22514"/>
                  </a:cubicBezTo>
                  <a:cubicBezTo>
                    <a:pt x="18120" y="22702"/>
                    <a:pt x="17765" y="22828"/>
                    <a:pt x="17493" y="22912"/>
                  </a:cubicBezTo>
                  <a:cubicBezTo>
                    <a:pt x="17095" y="23037"/>
                    <a:pt x="16698" y="23163"/>
                    <a:pt x="16363" y="23414"/>
                  </a:cubicBezTo>
                  <a:cubicBezTo>
                    <a:pt x="15944" y="23728"/>
                    <a:pt x="15463" y="23832"/>
                    <a:pt x="14940" y="23832"/>
                  </a:cubicBezTo>
                  <a:lnTo>
                    <a:pt x="13161" y="23832"/>
                  </a:lnTo>
                  <a:cubicBezTo>
                    <a:pt x="12722" y="23853"/>
                    <a:pt x="12304" y="23770"/>
                    <a:pt x="11885" y="23581"/>
                  </a:cubicBezTo>
                  <a:cubicBezTo>
                    <a:pt x="11446" y="23372"/>
                    <a:pt x="10965" y="23205"/>
                    <a:pt x="10483" y="23058"/>
                  </a:cubicBezTo>
                  <a:cubicBezTo>
                    <a:pt x="10044" y="22933"/>
                    <a:pt x="9688" y="22682"/>
                    <a:pt x="9395" y="22305"/>
                  </a:cubicBezTo>
                  <a:cubicBezTo>
                    <a:pt x="9270" y="22117"/>
                    <a:pt x="9123" y="21949"/>
                    <a:pt x="8956" y="21761"/>
                  </a:cubicBezTo>
                  <a:cubicBezTo>
                    <a:pt x="8621" y="21322"/>
                    <a:pt x="8349" y="20903"/>
                    <a:pt x="8642" y="20296"/>
                  </a:cubicBezTo>
                  <a:cubicBezTo>
                    <a:pt x="8705" y="20213"/>
                    <a:pt x="8600" y="20003"/>
                    <a:pt x="8516" y="19920"/>
                  </a:cubicBezTo>
                  <a:cubicBezTo>
                    <a:pt x="8391" y="19794"/>
                    <a:pt x="8182" y="19815"/>
                    <a:pt x="8014" y="19920"/>
                  </a:cubicBezTo>
                  <a:cubicBezTo>
                    <a:pt x="7805" y="20066"/>
                    <a:pt x="7700" y="20275"/>
                    <a:pt x="7659" y="20506"/>
                  </a:cubicBezTo>
                  <a:cubicBezTo>
                    <a:pt x="7575" y="21050"/>
                    <a:pt x="7596" y="21573"/>
                    <a:pt x="7910" y="22012"/>
                  </a:cubicBezTo>
                  <a:cubicBezTo>
                    <a:pt x="8119" y="22305"/>
                    <a:pt x="8307" y="22598"/>
                    <a:pt x="8516" y="22891"/>
                  </a:cubicBezTo>
                  <a:cubicBezTo>
                    <a:pt x="8914" y="23435"/>
                    <a:pt x="9353" y="23874"/>
                    <a:pt x="10044" y="24042"/>
                  </a:cubicBezTo>
                  <a:cubicBezTo>
                    <a:pt x="10169" y="24063"/>
                    <a:pt x="10295" y="24146"/>
                    <a:pt x="10420" y="24209"/>
                  </a:cubicBezTo>
                  <a:cubicBezTo>
                    <a:pt x="11509" y="24732"/>
                    <a:pt x="12597" y="25130"/>
                    <a:pt x="13831" y="24983"/>
                  </a:cubicBezTo>
                  <a:close/>
                  <a:moveTo>
                    <a:pt x="19732" y="11739"/>
                  </a:moveTo>
                  <a:lnTo>
                    <a:pt x="19732" y="12136"/>
                  </a:lnTo>
                  <a:cubicBezTo>
                    <a:pt x="19773" y="12345"/>
                    <a:pt x="19836" y="12534"/>
                    <a:pt x="20045" y="12638"/>
                  </a:cubicBezTo>
                  <a:cubicBezTo>
                    <a:pt x="20296" y="12743"/>
                    <a:pt x="20527" y="12680"/>
                    <a:pt x="20673" y="12471"/>
                  </a:cubicBezTo>
                  <a:cubicBezTo>
                    <a:pt x="20840" y="12262"/>
                    <a:pt x="20966" y="12031"/>
                    <a:pt x="21050" y="11780"/>
                  </a:cubicBezTo>
                  <a:cubicBezTo>
                    <a:pt x="21217" y="11257"/>
                    <a:pt x="21008" y="11006"/>
                    <a:pt x="20485" y="10985"/>
                  </a:cubicBezTo>
                  <a:cubicBezTo>
                    <a:pt x="20066" y="10943"/>
                    <a:pt x="19815" y="11132"/>
                    <a:pt x="19752" y="11529"/>
                  </a:cubicBezTo>
                  <a:cubicBezTo>
                    <a:pt x="19732" y="11613"/>
                    <a:pt x="19732" y="11739"/>
                    <a:pt x="19732" y="11739"/>
                  </a:cubicBezTo>
                  <a:close/>
                  <a:moveTo>
                    <a:pt x="7470" y="17472"/>
                  </a:moveTo>
                  <a:cubicBezTo>
                    <a:pt x="7993" y="17472"/>
                    <a:pt x="8224" y="17262"/>
                    <a:pt x="8224" y="16865"/>
                  </a:cubicBezTo>
                  <a:cubicBezTo>
                    <a:pt x="8224" y="16216"/>
                    <a:pt x="7868" y="16007"/>
                    <a:pt x="7261" y="16300"/>
                  </a:cubicBezTo>
                  <a:cubicBezTo>
                    <a:pt x="7156" y="16342"/>
                    <a:pt x="7052" y="16404"/>
                    <a:pt x="6968" y="16467"/>
                  </a:cubicBezTo>
                  <a:cubicBezTo>
                    <a:pt x="6780" y="16614"/>
                    <a:pt x="6759" y="16823"/>
                    <a:pt x="6780" y="17032"/>
                  </a:cubicBezTo>
                  <a:cubicBezTo>
                    <a:pt x="6843" y="17241"/>
                    <a:pt x="6968" y="17388"/>
                    <a:pt x="7177" y="17451"/>
                  </a:cubicBezTo>
                  <a:cubicBezTo>
                    <a:pt x="7324" y="17451"/>
                    <a:pt x="7428" y="17451"/>
                    <a:pt x="7470" y="174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Google Shape;2367;p74">
              <a:extLst>
                <a:ext uri="{FF2B5EF4-FFF2-40B4-BE49-F238E27FC236}">
                  <a16:creationId xmlns:a16="http://schemas.microsoft.com/office/drawing/2014/main" id="{2852EC40-EE39-CD45-96E5-4EC37FF67D19}"/>
                </a:ext>
              </a:extLst>
            </p:cNvPr>
            <p:cNvSpPr/>
            <p:nvPr/>
          </p:nvSpPr>
          <p:spPr>
            <a:xfrm rot="631759">
              <a:off x="6162511" y="2563897"/>
              <a:ext cx="1125934" cy="871576"/>
            </a:xfrm>
            <a:custGeom>
              <a:avLst/>
              <a:gdLst/>
              <a:ahLst/>
              <a:cxnLst/>
              <a:rect l="l" t="t" r="r" b="b"/>
              <a:pathLst>
                <a:path w="40844" h="31617" extrusionOk="0">
                  <a:moveTo>
                    <a:pt x="5524" y="28561"/>
                  </a:moveTo>
                  <a:cubicBezTo>
                    <a:pt x="6089" y="29670"/>
                    <a:pt x="6780" y="30633"/>
                    <a:pt x="7742" y="31386"/>
                  </a:cubicBezTo>
                  <a:cubicBezTo>
                    <a:pt x="7700" y="31616"/>
                    <a:pt x="7533" y="31595"/>
                    <a:pt x="7408" y="31595"/>
                  </a:cubicBezTo>
                  <a:cubicBezTo>
                    <a:pt x="6843" y="31595"/>
                    <a:pt x="6278" y="31595"/>
                    <a:pt x="5734" y="31574"/>
                  </a:cubicBezTo>
                  <a:cubicBezTo>
                    <a:pt x="5273" y="31574"/>
                    <a:pt x="4855" y="31512"/>
                    <a:pt x="4478" y="31198"/>
                  </a:cubicBezTo>
                  <a:cubicBezTo>
                    <a:pt x="4311" y="31093"/>
                    <a:pt x="4081" y="31010"/>
                    <a:pt x="3892" y="31051"/>
                  </a:cubicBezTo>
                  <a:cubicBezTo>
                    <a:pt x="3139" y="31093"/>
                    <a:pt x="2428" y="30905"/>
                    <a:pt x="1800" y="30486"/>
                  </a:cubicBezTo>
                  <a:cubicBezTo>
                    <a:pt x="1674" y="30424"/>
                    <a:pt x="1549" y="30340"/>
                    <a:pt x="1402" y="30319"/>
                  </a:cubicBezTo>
                  <a:cubicBezTo>
                    <a:pt x="942" y="30235"/>
                    <a:pt x="817" y="29859"/>
                    <a:pt x="775" y="29482"/>
                  </a:cubicBezTo>
                  <a:cubicBezTo>
                    <a:pt x="754" y="29085"/>
                    <a:pt x="775" y="28708"/>
                    <a:pt x="754" y="28331"/>
                  </a:cubicBezTo>
                  <a:cubicBezTo>
                    <a:pt x="733" y="28059"/>
                    <a:pt x="712" y="27808"/>
                    <a:pt x="649" y="27536"/>
                  </a:cubicBezTo>
                  <a:cubicBezTo>
                    <a:pt x="545" y="27097"/>
                    <a:pt x="419" y="26616"/>
                    <a:pt x="252" y="26176"/>
                  </a:cubicBezTo>
                  <a:cubicBezTo>
                    <a:pt x="1" y="25465"/>
                    <a:pt x="1" y="24732"/>
                    <a:pt x="1" y="24000"/>
                  </a:cubicBezTo>
                  <a:lnTo>
                    <a:pt x="1" y="17807"/>
                  </a:lnTo>
                  <a:cubicBezTo>
                    <a:pt x="1" y="17493"/>
                    <a:pt x="1" y="17158"/>
                    <a:pt x="42" y="16844"/>
                  </a:cubicBezTo>
                  <a:cubicBezTo>
                    <a:pt x="189" y="16133"/>
                    <a:pt x="231" y="15463"/>
                    <a:pt x="314" y="14752"/>
                  </a:cubicBezTo>
                  <a:cubicBezTo>
                    <a:pt x="398" y="13915"/>
                    <a:pt x="565" y="13057"/>
                    <a:pt x="858" y="12262"/>
                  </a:cubicBezTo>
                  <a:cubicBezTo>
                    <a:pt x="1382" y="10860"/>
                    <a:pt x="1988" y="9500"/>
                    <a:pt x="2825" y="8203"/>
                  </a:cubicBezTo>
                  <a:cubicBezTo>
                    <a:pt x="3014" y="7952"/>
                    <a:pt x="3181" y="7680"/>
                    <a:pt x="3432" y="7450"/>
                  </a:cubicBezTo>
                  <a:cubicBezTo>
                    <a:pt x="4206" y="6634"/>
                    <a:pt x="5001" y="5859"/>
                    <a:pt x="5796" y="5064"/>
                  </a:cubicBezTo>
                  <a:cubicBezTo>
                    <a:pt x="6006" y="4855"/>
                    <a:pt x="6257" y="4688"/>
                    <a:pt x="6487" y="4520"/>
                  </a:cubicBezTo>
                  <a:cubicBezTo>
                    <a:pt x="7512" y="3809"/>
                    <a:pt x="8558" y="3160"/>
                    <a:pt x="9542" y="2428"/>
                  </a:cubicBezTo>
                  <a:cubicBezTo>
                    <a:pt x="10860" y="1486"/>
                    <a:pt x="12283" y="838"/>
                    <a:pt x="13810" y="336"/>
                  </a:cubicBezTo>
                  <a:cubicBezTo>
                    <a:pt x="14438" y="126"/>
                    <a:pt x="15149" y="84"/>
                    <a:pt x="15798" y="43"/>
                  </a:cubicBezTo>
                  <a:cubicBezTo>
                    <a:pt x="16781" y="1"/>
                    <a:pt x="17807" y="43"/>
                    <a:pt x="18811" y="22"/>
                  </a:cubicBezTo>
                  <a:cubicBezTo>
                    <a:pt x="19606" y="1"/>
                    <a:pt x="20380" y="315"/>
                    <a:pt x="21133" y="461"/>
                  </a:cubicBezTo>
                  <a:cubicBezTo>
                    <a:pt x="21677" y="608"/>
                    <a:pt x="22201" y="775"/>
                    <a:pt x="22724" y="984"/>
                  </a:cubicBezTo>
                  <a:cubicBezTo>
                    <a:pt x="23017" y="1089"/>
                    <a:pt x="23309" y="1277"/>
                    <a:pt x="23540" y="1486"/>
                  </a:cubicBezTo>
                  <a:cubicBezTo>
                    <a:pt x="23874" y="1800"/>
                    <a:pt x="24293" y="2093"/>
                    <a:pt x="24251" y="2637"/>
                  </a:cubicBezTo>
                  <a:cubicBezTo>
                    <a:pt x="24251" y="2721"/>
                    <a:pt x="24293" y="2805"/>
                    <a:pt x="24356" y="2867"/>
                  </a:cubicBezTo>
                  <a:cubicBezTo>
                    <a:pt x="24460" y="3077"/>
                    <a:pt x="24732" y="3139"/>
                    <a:pt x="24879" y="2951"/>
                  </a:cubicBezTo>
                  <a:cubicBezTo>
                    <a:pt x="25214" y="2428"/>
                    <a:pt x="25737" y="2177"/>
                    <a:pt x="26302" y="2030"/>
                  </a:cubicBezTo>
                  <a:cubicBezTo>
                    <a:pt x="27138" y="1863"/>
                    <a:pt x="27975" y="1675"/>
                    <a:pt x="28812" y="1989"/>
                  </a:cubicBezTo>
                  <a:cubicBezTo>
                    <a:pt x="29231" y="2135"/>
                    <a:pt x="29649" y="2281"/>
                    <a:pt x="30110" y="2344"/>
                  </a:cubicBezTo>
                  <a:cubicBezTo>
                    <a:pt x="30884" y="2491"/>
                    <a:pt x="31512" y="2867"/>
                    <a:pt x="32139" y="3349"/>
                  </a:cubicBezTo>
                  <a:cubicBezTo>
                    <a:pt x="32558" y="3662"/>
                    <a:pt x="33039" y="3913"/>
                    <a:pt x="33478" y="4206"/>
                  </a:cubicBezTo>
                  <a:cubicBezTo>
                    <a:pt x="33729" y="4395"/>
                    <a:pt x="34022" y="4541"/>
                    <a:pt x="34253" y="4792"/>
                  </a:cubicBezTo>
                  <a:cubicBezTo>
                    <a:pt x="35089" y="5587"/>
                    <a:pt x="35885" y="6403"/>
                    <a:pt x="36701" y="7219"/>
                  </a:cubicBezTo>
                  <a:cubicBezTo>
                    <a:pt x="36910" y="7429"/>
                    <a:pt x="37077" y="7659"/>
                    <a:pt x="37266" y="7889"/>
                  </a:cubicBezTo>
                  <a:cubicBezTo>
                    <a:pt x="37538" y="8245"/>
                    <a:pt x="37789" y="8600"/>
                    <a:pt x="38061" y="8977"/>
                  </a:cubicBezTo>
                  <a:cubicBezTo>
                    <a:pt x="39421" y="10776"/>
                    <a:pt x="39442" y="10776"/>
                    <a:pt x="40195" y="12890"/>
                  </a:cubicBezTo>
                  <a:cubicBezTo>
                    <a:pt x="40592" y="13957"/>
                    <a:pt x="40843" y="15087"/>
                    <a:pt x="40823" y="16258"/>
                  </a:cubicBezTo>
                  <a:cubicBezTo>
                    <a:pt x="40802" y="17179"/>
                    <a:pt x="40802" y="18100"/>
                    <a:pt x="40823" y="19020"/>
                  </a:cubicBezTo>
                  <a:cubicBezTo>
                    <a:pt x="40843" y="19962"/>
                    <a:pt x="40613" y="20820"/>
                    <a:pt x="40299" y="21678"/>
                  </a:cubicBezTo>
                  <a:cubicBezTo>
                    <a:pt x="40216" y="21740"/>
                    <a:pt x="40153" y="21782"/>
                    <a:pt x="40069" y="21803"/>
                  </a:cubicBezTo>
                  <a:cubicBezTo>
                    <a:pt x="39525" y="22180"/>
                    <a:pt x="38939" y="22222"/>
                    <a:pt x="38312" y="21950"/>
                  </a:cubicBezTo>
                  <a:cubicBezTo>
                    <a:pt x="38102" y="21845"/>
                    <a:pt x="37851" y="21887"/>
                    <a:pt x="37600" y="21887"/>
                  </a:cubicBezTo>
                  <a:lnTo>
                    <a:pt x="36408" y="21887"/>
                  </a:lnTo>
                  <a:cubicBezTo>
                    <a:pt x="36491" y="21636"/>
                    <a:pt x="36533" y="21447"/>
                    <a:pt x="36617" y="21259"/>
                  </a:cubicBezTo>
                  <a:cubicBezTo>
                    <a:pt x="36952" y="20485"/>
                    <a:pt x="37266" y="19690"/>
                    <a:pt x="37600" y="18916"/>
                  </a:cubicBezTo>
                  <a:cubicBezTo>
                    <a:pt x="37810" y="18434"/>
                    <a:pt x="37914" y="17974"/>
                    <a:pt x="37893" y="17451"/>
                  </a:cubicBezTo>
                  <a:cubicBezTo>
                    <a:pt x="37872" y="17054"/>
                    <a:pt x="37893" y="16677"/>
                    <a:pt x="37893" y="16300"/>
                  </a:cubicBezTo>
                  <a:cubicBezTo>
                    <a:pt x="37893" y="15986"/>
                    <a:pt x="37998" y="15714"/>
                    <a:pt x="38228" y="15505"/>
                  </a:cubicBezTo>
                  <a:cubicBezTo>
                    <a:pt x="38939" y="14898"/>
                    <a:pt x="39128" y="14103"/>
                    <a:pt x="39149" y="13224"/>
                  </a:cubicBezTo>
                  <a:cubicBezTo>
                    <a:pt x="39149" y="13078"/>
                    <a:pt x="39128" y="12952"/>
                    <a:pt x="39149" y="12785"/>
                  </a:cubicBezTo>
                  <a:cubicBezTo>
                    <a:pt x="39337" y="11864"/>
                    <a:pt x="38835" y="11216"/>
                    <a:pt x="38312" y="10567"/>
                  </a:cubicBezTo>
                  <a:cubicBezTo>
                    <a:pt x="38165" y="10358"/>
                    <a:pt x="37956" y="10274"/>
                    <a:pt x="37705" y="10253"/>
                  </a:cubicBezTo>
                  <a:cubicBezTo>
                    <a:pt x="37182" y="10191"/>
                    <a:pt x="36638" y="10274"/>
                    <a:pt x="36073" y="10546"/>
                  </a:cubicBezTo>
                  <a:cubicBezTo>
                    <a:pt x="35989" y="10442"/>
                    <a:pt x="35885" y="10337"/>
                    <a:pt x="35780" y="10232"/>
                  </a:cubicBezTo>
                  <a:cubicBezTo>
                    <a:pt x="34462" y="8810"/>
                    <a:pt x="33060" y="7533"/>
                    <a:pt x="31407" y="6508"/>
                  </a:cubicBezTo>
                  <a:cubicBezTo>
                    <a:pt x="31177" y="6382"/>
                    <a:pt x="30968" y="6215"/>
                    <a:pt x="30696" y="6110"/>
                  </a:cubicBezTo>
                  <a:cubicBezTo>
                    <a:pt x="28854" y="5420"/>
                    <a:pt x="27013" y="4730"/>
                    <a:pt x="25151" y="4060"/>
                  </a:cubicBezTo>
                  <a:cubicBezTo>
                    <a:pt x="25109" y="4018"/>
                    <a:pt x="25046" y="4060"/>
                    <a:pt x="24983" y="4018"/>
                  </a:cubicBezTo>
                  <a:cubicBezTo>
                    <a:pt x="24816" y="4185"/>
                    <a:pt x="24921" y="4395"/>
                    <a:pt x="24900" y="4583"/>
                  </a:cubicBezTo>
                  <a:cubicBezTo>
                    <a:pt x="24879" y="4792"/>
                    <a:pt x="24879" y="5002"/>
                    <a:pt x="24837" y="5211"/>
                  </a:cubicBezTo>
                  <a:cubicBezTo>
                    <a:pt x="24816" y="5378"/>
                    <a:pt x="24837" y="5587"/>
                    <a:pt x="24732" y="5692"/>
                  </a:cubicBezTo>
                  <a:cubicBezTo>
                    <a:pt x="24418" y="6069"/>
                    <a:pt x="24502" y="6487"/>
                    <a:pt x="24481" y="6885"/>
                  </a:cubicBezTo>
                  <a:cubicBezTo>
                    <a:pt x="24418" y="7722"/>
                    <a:pt x="24209" y="8496"/>
                    <a:pt x="23665" y="9144"/>
                  </a:cubicBezTo>
                  <a:cubicBezTo>
                    <a:pt x="23519" y="9333"/>
                    <a:pt x="23435" y="9542"/>
                    <a:pt x="23330" y="9751"/>
                  </a:cubicBezTo>
                  <a:cubicBezTo>
                    <a:pt x="23205" y="9981"/>
                    <a:pt x="23058" y="10232"/>
                    <a:pt x="22954" y="10442"/>
                  </a:cubicBezTo>
                  <a:cubicBezTo>
                    <a:pt x="22849" y="10609"/>
                    <a:pt x="22682" y="10797"/>
                    <a:pt x="22682" y="10965"/>
                  </a:cubicBezTo>
                  <a:cubicBezTo>
                    <a:pt x="22682" y="11341"/>
                    <a:pt x="22473" y="11530"/>
                    <a:pt x="22180" y="11739"/>
                  </a:cubicBezTo>
                  <a:cubicBezTo>
                    <a:pt x="21573" y="12178"/>
                    <a:pt x="21008" y="12639"/>
                    <a:pt x="20422" y="13078"/>
                  </a:cubicBezTo>
                  <a:cubicBezTo>
                    <a:pt x="20108" y="13329"/>
                    <a:pt x="19773" y="13580"/>
                    <a:pt x="19292" y="13643"/>
                  </a:cubicBezTo>
                  <a:cubicBezTo>
                    <a:pt x="19292" y="13204"/>
                    <a:pt x="19439" y="12806"/>
                    <a:pt x="19606" y="12450"/>
                  </a:cubicBezTo>
                  <a:cubicBezTo>
                    <a:pt x="20004" y="11739"/>
                    <a:pt x="20213" y="10986"/>
                    <a:pt x="20380" y="10191"/>
                  </a:cubicBezTo>
                  <a:cubicBezTo>
                    <a:pt x="20443" y="9751"/>
                    <a:pt x="20589" y="9333"/>
                    <a:pt x="20840" y="8977"/>
                  </a:cubicBezTo>
                  <a:cubicBezTo>
                    <a:pt x="21133" y="8579"/>
                    <a:pt x="21050" y="8140"/>
                    <a:pt x="20945" y="7680"/>
                  </a:cubicBezTo>
                  <a:cubicBezTo>
                    <a:pt x="20924" y="7575"/>
                    <a:pt x="20820" y="7470"/>
                    <a:pt x="20715" y="7450"/>
                  </a:cubicBezTo>
                  <a:cubicBezTo>
                    <a:pt x="20422" y="7345"/>
                    <a:pt x="20192" y="7533"/>
                    <a:pt x="20234" y="7784"/>
                  </a:cubicBezTo>
                  <a:cubicBezTo>
                    <a:pt x="20317" y="8140"/>
                    <a:pt x="20171" y="8412"/>
                    <a:pt x="19983" y="8705"/>
                  </a:cubicBezTo>
                  <a:cubicBezTo>
                    <a:pt x="19794" y="8998"/>
                    <a:pt x="19648" y="9333"/>
                    <a:pt x="19564" y="9647"/>
                  </a:cubicBezTo>
                  <a:cubicBezTo>
                    <a:pt x="19292" y="10483"/>
                    <a:pt x="19125" y="11341"/>
                    <a:pt x="18706" y="12157"/>
                  </a:cubicBezTo>
                  <a:cubicBezTo>
                    <a:pt x="18518" y="12534"/>
                    <a:pt x="18455" y="12952"/>
                    <a:pt x="18413" y="13371"/>
                  </a:cubicBezTo>
                  <a:cubicBezTo>
                    <a:pt x="18392" y="13580"/>
                    <a:pt x="18497" y="13810"/>
                    <a:pt x="18539" y="14041"/>
                  </a:cubicBezTo>
                  <a:cubicBezTo>
                    <a:pt x="17555" y="14961"/>
                    <a:pt x="15296" y="16049"/>
                    <a:pt x="13998" y="16237"/>
                  </a:cubicBezTo>
                  <a:cubicBezTo>
                    <a:pt x="14061" y="16007"/>
                    <a:pt x="14166" y="15798"/>
                    <a:pt x="14250" y="15589"/>
                  </a:cubicBezTo>
                  <a:cubicBezTo>
                    <a:pt x="14270" y="15484"/>
                    <a:pt x="14354" y="15296"/>
                    <a:pt x="14333" y="15254"/>
                  </a:cubicBezTo>
                  <a:cubicBezTo>
                    <a:pt x="14040" y="14877"/>
                    <a:pt x="14333" y="14585"/>
                    <a:pt x="14459" y="14271"/>
                  </a:cubicBezTo>
                  <a:cubicBezTo>
                    <a:pt x="14982" y="12764"/>
                    <a:pt x="15777" y="11383"/>
                    <a:pt x="16405" y="9919"/>
                  </a:cubicBezTo>
                  <a:cubicBezTo>
                    <a:pt x="16572" y="9458"/>
                    <a:pt x="16781" y="9040"/>
                    <a:pt x="17179" y="8768"/>
                  </a:cubicBezTo>
                  <a:cubicBezTo>
                    <a:pt x="17555" y="8475"/>
                    <a:pt x="17681" y="8035"/>
                    <a:pt x="17786" y="7617"/>
                  </a:cubicBezTo>
                  <a:cubicBezTo>
                    <a:pt x="17807" y="7533"/>
                    <a:pt x="17786" y="7429"/>
                    <a:pt x="17765" y="7345"/>
                  </a:cubicBezTo>
                  <a:cubicBezTo>
                    <a:pt x="17723" y="7219"/>
                    <a:pt x="17472" y="7157"/>
                    <a:pt x="17388" y="7240"/>
                  </a:cubicBezTo>
                  <a:cubicBezTo>
                    <a:pt x="17304" y="7303"/>
                    <a:pt x="17242" y="7345"/>
                    <a:pt x="17200" y="7429"/>
                  </a:cubicBezTo>
                  <a:cubicBezTo>
                    <a:pt x="17074" y="7931"/>
                    <a:pt x="16739" y="8287"/>
                    <a:pt x="16363" y="8663"/>
                  </a:cubicBezTo>
                  <a:cubicBezTo>
                    <a:pt x="16216" y="8810"/>
                    <a:pt x="16091" y="9019"/>
                    <a:pt x="15986" y="9228"/>
                  </a:cubicBezTo>
                  <a:cubicBezTo>
                    <a:pt x="15191" y="10714"/>
                    <a:pt x="14375" y="12178"/>
                    <a:pt x="13706" y="13727"/>
                  </a:cubicBezTo>
                  <a:cubicBezTo>
                    <a:pt x="13266" y="14752"/>
                    <a:pt x="12785" y="15777"/>
                    <a:pt x="12492" y="16865"/>
                  </a:cubicBezTo>
                  <a:cubicBezTo>
                    <a:pt x="11383" y="17367"/>
                    <a:pt x="10149" y="17367"/>
                    <a:pt x="9019" y="17702"/>
                  </a:cubicBezTo>
                  <a:cubicBezTo>
                    <a:pt x="8893" y="17493"/>
                    <a:pt x="9019" y="17346"/>
                    <a:pt x="9081" y="17200"/>
                  </a:cubicBezTo>
                  <a:cubicBezTo>
                    <a:pt x="9667" y="15798"/>
                    <a:pt x="10274" y="14375"/>
                    <a:pt x="10902" y="12994"/>
                  </a:cubicBezTo>
                  <a:cubicBezTo>
                    <a:pt x="11216" y="12325"/>
                    <a:pt x="11592" y="11697"/>
                    <a:pt x="11948" y="11069"/>
                  </a:cubicBezTo>
                  <a:cubicBezTo>
                    <a:pt x="12073" y="10818"/>
                    <a:pt x="12345" y="10651"/>
                    <a:pt x="12534" y="10442"/>
                  </a:cubicBezTo>
                  <a:cubicBezTo>
                    <a:pt x="12576" y="10191"/>
                    <a:pt x="12387" y="10149"/>
                    <a:pt x="12241" y="10065"/>
                  </a:cubicBezTo>
                  <a:cubicBezTo>
                    <a:pt x="12053" y="9981"/>
                    <a:pt x="11864" y="9981"/>
                    <a:pt x="11739" y="10128"/>
                  </a:cubicBezTo>
                  <a:cubicBezTo>
                    <a:pt x="11550" y="10274"/>
                    <a:pt x="11383" y="10442"/>
                    <a:pt x="11278" y="10609"/>
                  </a:cubicBezTo>
                  <a:cubicBezTo>
                    <a:pt x="10860" y="11320"/>
                    <a:pt x="10441" y="12032"/>
                    <a:pt x="10065" y="12764"/>
                  </a:cubicBezTo>
                  <a:cubicBezTo>
                    <a:pt x="9604" y="13706"/>
                    <a:pt x="9186" y="14689"/>
                    <a:pt x="8726" y="15631"/>
                  </a:cubicBezTo>
                  <a:cubicBezTo>
                    <a:pt x="8454" y="16300"/>
                    <a:pt x="8140" y="16928"/>
                    <a:pt x="8056" y="17618"/>
                  </a:cubicBezTo>
                  <a:cubicBezTo>
                    <a:pt x="8056" y="17702"/>
                    <a:pt x="7972" y="17786"/>
                    <a:pt x="7931" y="17890"/>
                  </a:cubicBezTo>
                  <a:cubicBezTo>
                    <a:pt x="7115" y="17828"/>
                    <a:pt x="6319" y="17618"/>
                    <a:pt x="5629" y="17179"/>
                  </a:cubicBezTo>
                  <a:cubicBezTo>
                    <a:pt x="5357" y="17472"/>
                    <a:pt x="5148" y="17723"/>
                    <a:pt x="4918" y="17995"/>
                  </a:cubicBezTo>
                  <a:cubicBezTo>
                    <a:pt x="4897" y="18037"/>
                    <a:pt x="4834" y="18100"/>
                    <a:pt x="4834" y="18142"/>
                  </a:cubicBezTo>
                  <a:cubicBezTo>
                    <a:pt x="4750" y="18811"/>
                    <a:pt x="4415" y="19376"/>
                    <a:pt x="4436" y="20025"/>
                  </a:cubicBezTo>
                  <a:cubicBezTo>
                    <a:pt x="4478" y="20945"/>
                    <a:pt x="4415" y="21866"/>
                    <a:pt x="4415" y="22787"/>
                  </a:cubicBezTo>
                  <a:cubicBezTo>
                    <a:pt x="4415" y="23017"/>
                    <a:pt x="4395" y="23247"/>
                    <a:pt x="4374" y="23540"/>
                  </a:cubicBezTo>
                  <a:cubicBezTo>
                    <a:pt x="4060" y="23519"/>
                    <a:pt x="3788" y="23519"/>
                    <a:pt x="3558" y="23456"/>
                  </a:cubicBezTo>
                  <a:cubicBezTo>
                    <a:pt x="3055" y="23372"/>
                    <a:pt x="2658" y="23540"/>
                    <a:pt x="2386" y="23896"/>
                  </a:cubicBezTo>
                  <a:cubicBezTo>
                    <a:pt x="2114" y="24251"/>
                    <a:pt x="1863" y="24607"/>
                    <a:pt x="1612" y="24984"/>
                  </a:cubicBezTo>
                  <a:cubicBezTo>
                    <a:pt x="1549" y="25109"/>
                    <a:pt x="1507" y="25318"/>
                    <a:pt x="1507" y="25465"/>
                  </a:cubicBezTo>
                  <a:cubicBezTo>
                    <a:pt x="1486" y="25800"/>
                    <a:pt x="1486" y="26134"/>
                    <a:pt x="1507" y="26448"/>
                  </a:cubicBezTo>
                  <a:cubicBezTo>
                    <a:pt x="1549" y="27076"/>
                    <a:pt x="1800" y="27557"/>
                    <a:pt x="2323" y="27934"/>
                  </a:cubicBezTo>
                  <a:cubicBezTo>
                    <a:pt x="2490" y="28038"/>
                    <a:pt x="2637" y="28101"/>
                    <a:pt x="2762" y="28227"/>
                  </a:cubicBezTo>
                  <a:cubicBezTo>
                    <a:pt x="3055" y="28478"/>
                    <a:pt x="3390" y="28541"/>
                    <a:pt x="3767" y="28520"/>
                  </a:cubicBezTo>
                  <a:cubicBezTo>
                    <a:pt x="4269" y="28561"/>
                    <a:pt x="4897" y="28561"/>
                    <a:pt x="5524" y="28561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Google Shape;2368;p74">
              <a:extLst>
                <a:ext uri="{FF2B5EF4-FFF2-40B4-BE49-F238E27FC236}">
                  <a16:creationId xmlns:a16="http://schemas.microsoft.com/office/drawing/2014/main" id="{229DA355-74BB-9849-A472-4E3767830BF8}"/>
                </a:ext>
              </a:extLst>
            </p:cNvPr>
            <p:cNvSpPr/>
            <p:nvPr/>
          </p:nvSpPr>
          <p:spPr>
            <a:xfrm rot="631759">
              <a:off x="6542004" y="3376768"/>
              <a:ext cx="528371" cy="530107"/>
            </a:xfrm>
            <a:custGeom>
              <a:avLst/>
              <a:gdLst/>
              <a:ahLst/>
              <a:cxnLst/>
              <a:rect l="l" t="t" r="r" b="b"/>
              <a:pathLst>
                <a:path w="19167" h="19230" extrusionOk="0">
                  <a:moveTo>
                    <a:pt x="19167" y="13831"/>
                  </a:moveTo>
                  <a:cubicBezTo>
                    <a:pt x="18790" y="14333"/>
                    <a:pt x="18309" y="14731"/>
                    <a:pt x="17723" y="15024"/>
                  </a:cubicBezTo>
                  <a:cubicBezTo>
                    <a:pt x="16112" y="15861"/>
                    <a:pt x="14417" y="16593"/>
                    <a:pt x="12660" y="17011"/>
                  </a:cubicBezTo>
                  <a:cubicBezTo>
                    <a:pt x="10484" y="17493"/>
                    <a:pt x="8308" y="18079"/>
                    <a:pt x="6090" y="18392"/>
                  </a:cubicBezTo>
                  <a:cubicBezTo>
                    <a:pt x="5567" y="18476"/>
                    <a:pt x="5044" y="18581"/>
                    <a:pt x="4520" y="18685"/>
                  </a:cubicBezTo>
                  <a:cubicBezTo>
                    <a:pt x="3893" y="18811"/>
                    <a:pt x="3265" y="18915"/>
                    <a:pt x="2575" y="18915"/>
                  </a:cubicBezTo>
                  <a:cubicBezTo>
                    <a:pt x="2240" y="18915"/>
                    <a:pt x="1884" y="18999"/>
                    <a:pt x="1528" y="19041"/>
                  </a:cubicBezTo>
                  <a:cubicBezTo>
                    <a:pt x="1068" y="19104"/>
                    <a:pt x="629" y="19229"/>
                    <a:pt x="126" y="19041"/>
                  </a:cubicBezTo>
                  <a:cubicBezTo>
                    <a:pt x="43" y="18539"/>
                    <a:pt x="1" y="18079"/>
                    <a:pt x="126" y="17639"/>
                  </a:cubicBezTo>
                  <a:cubicBezTo>
                    <a:pt x="378" y="16865"/>
                    <a:pt x="315" y="16112"/>
                    <a:pt x="419" y="15358"/>
                  </a:cubicBezTo>
                  <a:cubicBezTo>
                    <a:pt x="461" y="15024"/>
                    <a:pt x="482" y="14647"/>
                    <a:pt x="587" y="14333"/>
                  </a:cubicBezTo>
                  <a:cubicBezTo>
                    <a:pt x="880" y="13475"/>
                    <a:pt x="1089" y="12576"/>
                    <a:pt x="1215" y="11655"/>
                  </a:cubicBezTo>
                  <a:cubicBezTo>
                    <a:pt x="1298" y="11174"/>
                    <a:pt x="1319" y="10672"/>
                    <a:pt x="1319" y="10169"/>
                  </a:cubicBezTo>
                  <a:cubicBezTo>
                    <a:pt x="1319" y="8391"/>
                    <a:pt x="1277" y="6633"/>
                    <a:pt x="1235" y="4855"/>
                  </a:cubicBezTo>
                  <a:cubicBezTo>
                    <a:pt x="1235" y="4792"/>
                    <a:pt x="1277" y="4687"/>
                    <a:pt x="1298" y="4541"/>
                  </a:cubicBezTo>
                  <a:cubicBezTo>
                    <a:pt x="2365" y="4269"/>
                    <a:pt x="3432" y="3997"/>
                    <a:pt x="4604" y="3683"/>
                  </a:cubicBezTo>
                  <a:cubicBezTo>
                    <a:pt x="4646" y="3871"/>
                    <a:pt x="4709" y="4060"/>
                    <a:pt x="4730" y="4227"/>
                  </a:cubicBezTo>
                  <a:cubicBezTo>
                    <a:pt x="4772" y="4478"/>
                    <a:pt x="4876" y="4708"/>
                    <a:pt x="5085" y="4813"/>
                  </a:cubicBezTo>
                  <a:cubicBezTo>
                    <a:pt x="5462" y="4980"/>
                    <a:pt x="5839" y="5148"/>
                    <a:pt x="6236" y="5231"/>
                  </a:cubicBezTo>
                  <a:cubicBezTo>
                    <a:pt x="6759" y="5336"/>
                    <a:pt x="7261" y="5294"/>
                    <a:pt x="7471" y="4687"/>
                  </a:cubicBezTo>
                  <a:cubicBezTo>
                    <a:pt x="7889" y="4353"/>
                    <a:pt x="7931" y="3892"/>
                    <a:pt x="7931" y="3411"/>
                  </a:cubicBezTo>
                  <a:cubicBezTo>
                    <a:pt x="7910" y="2993"/>
                    <a:pt x="7931" y="2595"/>
                    <a:pt x="7931" y="2156"/>
                  </a:cubicBezTo>
                  <a:cubicBezTo>
                    <a:pt x="9228" y="1444"/>
                    <a:pt x="10484" y="733"/>
                    <a:pt x="11781" y="0"/>
                  </a:cubicBezTo>
                  <a:lnTo>
                    <a:pt x="12262" y="398"/>
                  </a:lnTo>
                  <a:cubicBezTo>
                    <a:pt x="13350" y="1444"/>
                    <a:pt x="14208" y="2637"/>
                    <a:pt x="14878" y="4039"/>
                  </a:cubicBezTo>
                  <a:cubicBezTo>
                    <a:pt x="14940" y="4185"/>
                    <a:pt x="15024" y="4353"/>
                    <a:pt x="15129" y="4478"/>
                  </a:cubicBezTo>
                  <a:cubicBezTo>
                    <a:pt x="15715" y="5190"/>
                    <a:pt x="16091" y="6027"/>
                    <a:pt x="16510" y="6822"/>
                  </a:cubicBezTo>
                  <a:cubicBezTo>
                    <a:pt x="16824" y="7449"/>
                    <a:pt x="17137" y="8119"/>
                    <a:pt x="17472" y="8747"/>
                  </a:cubicBezTo>
                  <a:cubicBezTo>
                    <a:pt x="17702" y="9207"/>
                    <a:pt x="17912" y="9709"/>
                    <a:pt x="18037" y="10211"/>
                  </a:cubicBezTo>
                  <a:cubicBezTo>
                    <a:pt x="18163" y="10630"/>
                    <a:pt x="18351" y="11006"/>
                    <a:pt x="18539" y="11425"/>
                  </a:cubicBezTo>
                  <a:cubicBezTo>
                    <a:pt x="18749" y="11822"/>
                    <a:pt x="18874" y="12220"/>
                    <a:pt x="18874" y="12680"/>
                  </a:cubicBezTo>
                  <a:cubicBezTo>
                    <a:pt x="18895" y="13057"/>
                    <a:pt x="19041" y="13371"/>
                    <a:pt x="19167" y="13831"/>
                  </a:cubicBezTo>
                  <a:close/>
                </a:path>
              </a:pathLst>
            </a:custGeom>
            <a:solidFill>
              <a:srgbClr val="39DD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Google Shape;2369;p74">
              <a:extLst>
                <a:ext uri="{FF2B5EF4-FFF2-40B4-BE49-F238E27FC236}">
                  <a16:creationId xmlns:a16="http://schemas.microsoft.com/office/drawing/2014/main" id="{501D2DBF-E6B9-6845-9D1F-5BC0E29E7B4A}"/>
                </a:ext>
              </a:extLst>
            </p:cNvPr>
            <p:cNvSpPr/>
            <p:nvPr/>
          </p:nvSpPr>
          <p:spPr>
            <a:xfrm rot="631759">
              <a:off x="6173709" y="3638506"/>
              <a:ext cx="1226304" cy="479936"/>
            </a:xfrm>
            <a:custGeom>
              <a:avLst/>
              <a:gdLst/>
              <a:ahLst/>
              <a:cxnLst/>
              <a:rect l="l" t="t" r="r" b="b"/>
              <a:pathLst>
                <a:path w="44485" h="17410" extrusionOk="0">
                  <a:moveTo>
                    <a:pt x="31156" y="1214"/>
                  </a:moveTo>
                  <a:cubicBezTo>
                    <a:pt x="31031" y="901"/>
                    <a:pt x="30926" y="587"/>
                    <a:pt x="30842" y="357"/>
                  </a:cubicBezTo>
                  <a:cubicBezTo>
                    <a:pt x="31073" y="1"/>
                    <a:pt x="31365" y="43"/>
                    <a:pt x="31679" y="43"/>
                  </a:cubicBezTo>
                  <a:cubicBezTo>
                    <a:pt x="32433" y="43"/>
                    <a:pt x="33228" y="64"/>
                    <a:pt x="33981" y="64"/>
                  </a:cubicBezTo>
                  <a:cubicBezTo>
                    <a:pt x="35153" y="64"/>
                    <a:pt x="36324" y="106"/>
                    <a:pt x="37517" y="106"/>
                  </a:cubicBezTo>
                  <a:cubicBezTo>
                    <a:pt x="38396" y="106"/>
                    <a:pt x="39254" y="252"/>
                    <a:pt x="40091" y="566"/>
                  </a:cubicBezTo>
                  <a:cubicBezTo>
                    <a:pt x="40802" y="838"/>
                    <a:pt x="41534" y="1068"/>
                    <a:pt x="42267" y="1319"/>
                  </a:cubicBezTo>
                  <a:cubicBezTo>
                    <a:pt x="42476" y="1403"/>
                    <a:pt x="42664" y="1528"/>
                    <a:pt x="42873" y="1654"/>
                  </a:cubicBezTo>
                  <a:cubicBezTo>
                    <a:pt x="43710" y="2114"/>
                    <a:pt x="44108" y="2867"/>
                    <a:pt x="44338" y="3746"/>
                  </a:cubicBezTo>
                  <a:cubicBezTo>
                    <a:pt x="44485" y="4311"/>
                    <a:pt x="44464" y="4792"/>
                    <a:pt x="44045" y="5232"/>
                  </a:cubicBezTo>
                  <a:cubicBezTo>
                    <a:pt x="43627" y="5650"/>
                    <a:pt x="43208" y="6027"/>
                    <a:pt x="42706" y="6341"/>
                  </a:cubicBezTo>
                  <a:cubicBezTo>
                    <a:pt x="42057" y="6801"/>
                    <a:pt x="41492" y="7345"/>
                    <a:pt x="40907" y="7889"/>
                  </a:cubicBezTo>
                  <a:cubicBezTo>
                    <a:pt x="40279" y="8517"/>
                    <a:pt x="39609" y="9061"/>
                    <a:pt x="38814" y="9479"/>
                  </a:cubicBezTo>
                  <a:cubicBezTo>
                    <a:pt x="38103" y="9856"/>
                    <a:pt x="37433" y="10274"/>
                    <a:pt x="36743" y="10651"/>
                  </a:cubicBezTo>
                  <a:cubicBezTo>
                    <a:pt x="35383" y="11425"/>
                    <a:pt x="34002" y="12137"/>
                    <a:pt x="32537" y="12681"/>
                  </a:cubicBezTo>
                  <a:cubicBezTo>
                    <a:pt x="30508" y="13455"/>
                    <a:pt x="28457" y="14187"/>
                    <a:pt x="26344" y="14773"/>
                  </a:cubicBezTo>
                  <a:cubicBezTo>
                    <a:pt x="24565" y="15233"/>
                    <a:pt x="22787" y="15798"/>
                    <a:pt x="20987" y="16238"/>
                  </a:cubicBezTo>
                  <a:cubicBezTo>
                    <a:pt x="19251" y="16635"/>
                    <a:pt x="17535" y="16970"/>
                    <a:pt x="15756" y="17075"/>
                  </a:cubicBezTo>
                  <a:cubicBezTo>
                    <a:pt x="15024" y="17095"/>
                    <a:pt x="14292" y="17179"/>
                    <a:pt x="13559" y="17284"/>
                  </a:cubicBezTo>
                  <a:cubicBezTo>
                    <a:pt x="12660" y="17409"/>
                    <a:pt x="11802" y="17388"/>
                    <a:pt x="10902" y="17326"/>
                  </a:cubicBezTo>
                  <a:cubicBezTo>
                    <a:pt x="10442" y="17305"/>
                    <a:pt x="9961" y="17263"/>
                    <a:pt x="9500" y="17263"/>
                  </a:cubicBezTo>
                  <a:cubicBezTo>
                    <a:pt x="7282" y="17221"/>
                    <a:pt x="5106" y="16865"/>
                    <a:pt x="2930" y="16489"/>
                  </a:cubicBezTo>
                  <a:cubicBezTo>
                    <a:pt x="2386" y="16426"/>
                    <a:pt x="1863" y="16175"/>
                    <a:pt x="1340" y="16007"/>
                  </a:cubicBezTo>
                  <a:cubicBezTo>
                    <a:pt x="1235" y="15966"/>
                    <a:pt x="1110" y="15924"/>
                    <a:pt x="1026" y="15840"/>
                  </a:cubicBezTo>
                  <a:cubicBezTo>
                    <a:pt x="210" y="15171"/>
                    <a:pt x="1" y="14857"/>
                    <a:pt x="398" y="13769"/>
                  </a:cubicBezTo>
                  <a:cubicBezTo>
                    <a:pt x="1005" y="12241"/>
                    <a:pt x="1947" y="10944"/>
                    <a:pt x="3223" y="9877"/>
                  </a:cubicBezTo>
                  <a:cubicBezTo>
                    <a:pt x="3872" y="9333"/>
                    <a:pt x="4500" y="8747"/>
                    <a:pt x="5127" y="8182"/>
                  </a:cubicBezTo>
                  <a:cubicBezTo>
                    <a:pt x="5211" y="8098"/>
                    <a:pt x="5295" y="8015"/>
                    <a:pt x="5399" y="7952"/>
                  </a:cubicBezTo>
                  <a:cubicBezTo>
                    <a:pt x="7199" y="6550"/>
                    <a:pt x="9124" y="5378"/>
                    <a:pt x="11195" y="4437"/>
                  </a:cubicBezTo>
                  <a:cubicBezTo>
                    <a:pt x="11279" y="4416"/>
                    <a:pt x="11362" y="4416"/>
                    <a:pt x="11488" y="4395"/>
                  </a:cubicBezTo>
                  <a:cubicBezTo>
                    <a:pt x="11488" y="5085"/>
                    <a:pt x="11279" y="5608"/>
                    <a:pt x="10588" y="5880"/>
                  </a:cubicBezTo>
                  <a:cubicBezTo>
                    <a:pt x="10149" y="6069"/>
                    <a:pt x="9751" y="6299"/>
                    <a:pt x="9396" y="6613"/>
                  </a:cubicBezTo>
                  <a:cubicBezTo>
                    <a:pt x="9165" y="6822"/>
                    <a:pt x="8852" y="6927"/>
                    <a:pt x="8538" y="7052"/>
                  </a:cubicBezTo>
                  <a:cubicBezTo>
                    <a:pt x="8182" y="7178"/>
                    <a:pt x="7910" y="7366"/>
                    <a:pt x="7617" y="7554"/>
                  </a:cubicBezTo>
                  <a:cubicBezTo>
                    <a:pt x="6717" y="8056"/>
                    <a:pt x="6152" y="8914"/>
                    <a:pt x="5253" y="9417"/>
                  </a:cubicBezTo>
                  <a:cubicBezTo>
                    <a:pt x="5023" y="9542"/>
                    <a:pt x="4813" y="9751"/>
                    <a:pt x="4709" y="9961"/>
                  </a:cubicBezTo>
                  <a:cubicBezTo>
                    <a:pt x="4416" y="10484"/>
                    <a:pt x="3997" y="10902"/>
                    <a:pt x="3579" y="11321"/>
                  </a:cubicBezTo>
                  <a:cubicBezTo>
                    <a:pt x="3307" y="11614"/>
                    <a:pt x="3160" y="11948"/>
                    <a:pt x="3202" y="12367"/>
                  </a:cubicBezTo>
                  <a:lnTo>
                    <a:pt x="3202" y="12618"/>
                  </a:lnTo>
                  <a:cubicBezTo>
                    <a:pt x="3223" y="13015"/>
                    <a:pt x="3098" y="13434"/>
                    <a:pt x="3432" y="13810"/>
                  </a:cubicBezTo>
                  <a:cubicBezTo>
                    <a:pt x="3893" y="14334"/>
                    <a:pt x="4395" y="14773"/>
                    <a:pt x="5127" y="14982"/>
                  </a:cubicBezTo>
                  <a:cubicBezTo>
                    <a:pt x="6048" y="15212"/>
                    <a:pt x="6989" y="15212"/>
                    <a:pt x="7910" y="15443"/>
                  </a:cubicBezTo>
                  <a:cubicBezTo>
                    <a:pt x="8140" y="15505"/>
                    <a:pt x="8370" y="15505"/>
                    <a:pt x="8601" y="15505"/>
                  </a:cubicBezTo>
                  <a:lnTo>
                    <a:pt x="15338" y="15505"/>
                  </a:lnTo>
                  <a:cubicBezTo>
                    <a:pt x="15673" y="15505"/>
                    <a:pt x="16028" y="15422"/>
                    <a:pt x="16384" y="15380"/>
                  </a:cubicBezTo>
                  <a:cubicBezTo>
                    <a:pt x="16698" y="15317"/>
                    <a:pt x="17012" y="15275"/>
                    <a:pt x="17347" y="15233"/>
                  </a:cubicBezTo>
                  <a:cubicBezTo>
                    <a:pt x="17786" y="15191"/>
                    <a:pt x="18225" y="15212"/>
                    <a:pt x="18644" y="15024"/>
                  </a:cubicBezTo>
                  <a:cubicBezTo>
                    <a:pt x="18790" y="14982"/>
                    <a:pt x="18937" y="14982"/>
                    <a:pt x="19104" y="14982"/>
                  </a:cubicBezTo>
                  <a:cubicBezTo>
                    <a:pt x="20234" y="14961"/>
                    <a:pt x="21364" y="14773"/>
                    <a:pt x="22473" y="14396"/>
                  </a:cubicBezTo>
                  <a:cubicBezTo>
                    <a:pt x="22787" y="14292"/>
                    <a:pt x="23101" y="14187"/>
                    <a:pt x="23414" y="14187"/>
                  </a:cubicBezTo>
                  <a:cubicBezTo>
                    <a:pt x="24042" y="14187"/>
                    <a:pt x="24628" y="14020"/>
                    <a:pt x="25214" y="13831"/>
                  </a:cubicBezTo>
                  <a:cubicBezTo>
                    <a:pt x="25611" y="13706"/>
                    <a:pt x="25988" y="13622"/>
                    <a:pt x="26427" y="13518"/>
                  </a:cubicBezTo>
                  <a:cubicBezTo>
                    <a:pt x="26888" y="13392"/>
                    <a:pt x="27390" y="13287"/>
                    <a:pt x="27850" y="13120"/>
                  </a:cubicBezTo>
                  <a:cubicBezTo>
                    <a:pt x="28290" y="12994"/>
                    <a:pt x="28750" y="12806"/>
                    <a:pt x="29210" y="12827"/>
                  </a:cubicBezTo>
                  <a:cubicBezTo>
                    <a:pt x="29273" y="12827"/>
                    <a:pt x="29336" y="12827"/>
                    <a:pt x="29399" y="12806"/>
                  </a:cubicBezTo>
                  <a:cubicBezTo>
                    <a:pt x="30152" y="12555"/>
                    <a:pt x="30947" y="12367"/>
                    <a:pt x="31617" y="11990"/>
                  </a:cubicBezTo>
                  <a:cubicBezTo>
                    <a:pt x="32370" y="11614"/>
                    <a:pt x="33165" y="11300"/>
                    <a:pt x="33918" y="10881"/>
                  </a:cubicBezTo>
                  <a:cubicBezTo>
                    <a:pt x="34086" y="10797"/>
                    <a:pt x="34274" y="10735"/>
                    <a:pt x="34399" y="10609"/>
                  </a:cubicBezTo>
                  <a:cubicBezTo>
                    <a:pt x="34839" y="10212"/>
                    <a:pt x="35362" y="9961"/>
                    <a:pt x="35906" y="9751"/>
                  </a:cubicBezTo>
                  <a:lnTo>
                    <a:pt x="36073" y="9668"/>
                  </a:lnTo>
                  <a:cubicBezTo>
                    <a:pt x="36596" y="9228"/>
                    <a:pt x="37161" y="8893"/>
                    <a:pt x="37831" y="8705"/>
                  </a:cubicBezTo>
                  <a:cubicBezTo>
                    <a:pt x="38919" y="7952"/>
                    <a:pt x="39944" y="7136"/>
                    <a:pt x="40781" y="6090"/>
                  </a:cubicBezTo>
                  <a:cubicBezTo>
                    <a:pt x="40865" y="6006"/>
                    <a:pt x="40928" y="5880"/>
                    <a:pt x="40969" y="5776"/>
                  </a:cubicBezTo>
                  <a:cubicBezTo>
                    <a:pt x="41011" y="5023"/>
                    <a:pt x="41346" y="4311"/>
                    <a:pt x="41241" y="3516"/>
                  </a:cubicBezTo>
                  <a:cubicBezTo>
                    <a:pt x="41220" y="3265"/>
                    <a:pt x="41137" y="3077"/>
                    <a:pt x="40907" y="2951"/>
                  </a:cubicBezTo>
                  <a:cubicBezTo>
                    <a:pt x="40823" y="2888"/>
                    <a:pt x="40718" y="2888"/>
                    <a:pt x="40676" y="2826"/>
                  </a:cubicBezTo>
                  <a:cubicBezTo>
                    <a:pt x="40091" y="2135"/>
                    <a:pt x="39295" y="1842"/>
                    <a:pt x="38500" y="1528"/>
                  </a:cubicBezTo>
                  <a:cubicBezTo>
                    <a:pt x="37831" y="1277"/>
                    <a:pt x="37161" y="1068"/>
                    <a:pt x="36471" y="1068"/>
                  </a:cubicBezTo>
                  <a:cubicBezTo>
                    <a:pt x="34922" y="1068"/>
                    <a:pt x="33395" y="1110"/>
                    <a:pt x="31868" y="1152"/>
                  </a:cubicBezTo>
                  <a:cubicBezTo>
                    <a:pt x="31617" y="1152"/>
                    <a:pt x="31449" y="1194"/>
                    <a:pt x="31156" y="1214"/>
                  </a:cubicBezTo>
                  <a:close/>
                </a:path>
              </a:pathLst>
            </a:custGeom>
            <a:solidFill>
              <a:srgbClr val="2E6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Google Shape;2370;p74">
              <a:extLst>
                <a:ext uri="{FF2B5EF4-FFF2-40B4-BE49-F238E27FC236}">
                  <a16:creationId xmlns:a16="http://schemas.microsoft.com/office/drawing/2014/main" id="{5382BD17-EAF7-9649-A4FB-C9227FD408D0}"/>
                </a:ext>
              </a:extLst>
            </p:cNvPr>
            <p:cNvSpPr/>
            <p:nvPr/>
          </p:nvSpPr>
          <p:spPr>
            <a:xfrm rot="631759">
              <a:off x="6928252" y="4174840"/>
              <a:ext cx="159225" cy="84823"/>
            </a:xfrm>
            <a:custGeom>
              <a:avLst/>
              <a:gdLst/>
              <a:ahLst/>
              <a:cxnLst/>
              <a:rect l="l" t="t" r="r" b="b"/>
              <a:pathLst>
                <a:path w="5776" h="3077" extrusionOk="0">
                  <a:moveTo>
                    <a:pt x="398" y="1"/>
                  </a:moveTo>
                  <a:lnTo>
                    <a:pt x="3181" y="1"/>
                  </a:lnTo>
                  <a:cubicBezTo>
                    <a:pt x="3432" y="1"/>
                    <a:pt x="3641" y="106"/>
                    <a:pt x="3871" y="168"/>
                  </a:cubicBezTo>
                  <a:cubicBezTo>
                    <a:pt x="4269" y="315"/>
                    <a:pt x="4645" y="461"/>
                    <a:pt x="5043" y="566"/>
                  </a:cubicBezTo>
                  <a:cubicBezTo>
                    <a:pt x="5273" y="650"/>
                    <a:pt x="5461" y="775"/>
                    <a:pt x="5587" y="963"/>
                  </a:cubicBezTo>
                  <a:cubicBezTo>
                    <a:pt x="5775" y="1215"/>
                    <a:pt x="5775" y="1675"/>
                    <a:pt x="5524" y="1842"/>
                  </a:cubicBezTo>
                  <a:cubicBezTo>
                    <a:pt x="5001" y="2219"/>
                    <a:pt x="4520" y="2658"/>
                    <a:pt x="3871" y="2847"/>
                  </a:cubicBezTo>
                  <a:cubicBezTo>
                    <a:pt x="3076" y="3077"/>
                    <a:pt x="2302" y="3035"/>
                    <a:pt x="1507" y="2972"/>
                  </a:cubicBezTo>
                  <a:cubicBezTo>
                    <a:pt x="963" y="2909"/>
                    <a:pt x="607" y="2470"/>
                    <a:pt x="230" y="2093"/>
                  </a:cubicBezTo>
                  <a:cubicBezTo>
                    <a:pt x="210" y="2031"/>
                    <a:pt x="189" y="1989"/>
                    <a:pt x="189" y="1926"/>
                  </a:cubicBezTo>
                  <a:cubicBezTo>
                    <a:pt x="147" y="1298"/>
                    <a:pt x="0" y="629"/>
                    <a:pt x="398" y="1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Google Shape;2371;p74">
              <a:extLst>
                <a:ext uri="{FF2B5EF4-FFF2-40B4-BE49-F238E27FC236}">
                  <a16:creationId xmlns:a16="http://schemas.microsoft.com/office/drawing/2014/main" id="{B90B156D-6945-014C-A678-E250D14F35CB}"/>
                </a:ext>
              </a:extLst>
            </p:cNvPr>
            <p:cNvSpPr/>
            <p:nvPr/>
          </p:nvSpPr>
          <p:spPr>
            <a:xfrm rot="631759">
              <a:off x="6491293" y="4172251"/>
              <a:ext cx="114815" cy="84795"/>
            </a:xfrm>
            <a:custGeom>
              <a:avLst/>
              <a:gdLst/>
              <a:ahLst/>
              <a:cxnLst/>
              <a:rect l="l" t="t" r="r" b="b"/>
              <a:pathLst>
                <a:path w="4165" h="3076" extrusionOk="0">
                  <a:moveTo>
                    <a:pt x="3997" y="42"/>
                  </a:moveTo>
                  <a:cubicBezTo>
                    <a:pt x="4164" y="356"/>
                    <a:pt x="4101" y="733"/>
                    <a:pt x="4059" y="1067"/>
                  </a:cubicBezTo>
                  <a:cubicBezTo>
                    <a:pt x="3976" y="1402"/>
                    <a:pt x="3704" y="1590"/>
                    <a:pt x="3432" y="1779"/>
                  </a:cubicBezTo>
                  <a:cubicBezTo>
                    <a:pt x="3076" y="2009"/>
                    <a:pt x="2762" y="2281"/>
                    <a:pt x="2448" y="2511"/>
                  </a:cubicBezTo>
                  <a:cubicBezTo>
                    <a:pt x="1862" y="2950"/>
                    <a:pt x="1193" y="3076"/>
                    <a:pt x="461" y="3055"/>
                  </a:cubicBezTo>
                  <a:cubicBezTo>
                    <a:pt x="126" y="3034"/>
                    <a:pt x="21" y="2909"/>
                    <a:pt x="0" y="2553"/>
                  </a:cubicBezTo>
                  <a:cubicBezTo>
                    <a:pt x="0" y="2281"/>
                    <a:pt x="21" y="2030"/>
                    <a:pt x="251" y="1862"/>
                  </a:cubicBezTo>
                  <a:cubicBezTo>
                    <a:pt x="440" y="1695"/>
                    <a:pt x="607" y="1528"/>
                    <a:pt x="753" y="1360"/>
                  </a:cubicBezTo>
                  <a:cubicBezTo>
                    <a:pt x="1088" y="942"/>
                    <a:pt x="1570" y="733"/>
                    <a:pt x="2072" y="544"/>
                  </a:cubicBezTo>
                  <a:cubicBezTo>
                    <a:pt x="2637" y="314"/>
                    <a:pt x="3264" y="293"/>
                    <a:pt x="3808" y="42"/>
                  </a:cubicBezTo>
                  <a:cubicBezTo>
                    <a:pt x="3850" y="0"/>
                    <a:pt x="3913" y="21"/>
                    <a:pt x="3997" y="42"/>
                  </a:cubicBezTo>
                  <a:close/>
                </a:path>
              </a:pathLst>
            </a:custGeom>
            <a:solidFill>
              <a:srgbClr val="4AA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Google Shape;2372;p74">
              <a:extLst>
                <a:ext uri="{FF2B5EF4-FFF2-40B4-BE49-F238E27FC236}">
                  <a16:creationId xmlns:a16="http://schemas.microsoft.com/office/drawing/2014/main" id="{FC6B3864-4E76-DB41-B160-A05ADC5E90C8}"/>
                </a:ext>
              </a:extLst>
            </p:cNvPr>
            <p:cNvSpPr/>
            <p:nvPr/>
          </p:nvSpPr>
          <p:spPr>
            <a:xfrm rot="631759">
              <a:off x="6180350" y="3140802"/>
              <a:ext cx="77903" cy="98661"/>
            </a:xfrm>
            <a:custGeom>
              <a:avLst/>
              <a:gdLst/>
              <a:ahLst/>
              <a:cxnLst/>
              <a:rect l="l" t="t" r="r" b="b"/>
              <a:pathLst>
                <a:path w="2826" h="3579" extrusionOk="0">
                  <a:moveTo>
                    <a:pt x="1779" y="126"/>
                  </a:moveTo>
                  <a:cubicBezTo>
                    <a:pt x="2114" y="1235"/>
                    <a:pt x="2469" y="2323"/>
                    <a:pt x="2825" y="3453"/>
                  </a:cubicBezTo>
                  <a:cubicBezTo>
                    <a:pt x="2323" y="3558"/>
                    <a:pt x="1821" y="3578"/>
                    <a:pt x="1360" y="3474"/>
                  </a:cubicBezTo>
                  <a:cubicBezTo>
                    <a:pt x="733" y="3348"/>
                    <a:pt x="0" y="2930"/>
                    <a:pt x="84" y="2072"/>
                  </a:cubicBezTo>
                  <a:cubicBezTo>
                    <a:pt x="105" y="1674"/>
                    <a:pt x="105" y="1277"/>
                    <a:pt x="314" y="900"/>
                  </a:cubicBezTo>
                  <a:cubicBezTo>
                    <a:pt x="628" y="252"/>
                    <a:pt x="1047" y="1"/>
                    <a:pt x="1779" y="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Google Shape;2373;p74">
              <a:extLst>
                <a:ext uri="{FF2B5EF4-FFF2-40B4-BE49-F238E27FC236}">
                  <a16:creationId xmlns:a16="http://schemas.microsoft.com/office/drawing/2014/main" id="{3CC549F4-E30F-054A-BD2B-EE8F06B6A1F7}"/>
                </a:ext>
              </a:extLst>
            </p:cNvPr>
            <p:cNvSpPr/>
            <p:nvPr/>
          </p:nvSpPr>
          <p:spPr>
            <a:xfrm rot="631759">
              <a:off x="7183659" y="2956081"/>
              <a:ext cx="42701" cy="91163"/>
            </a:xfrm>
            <a:custGeom>
              <a:avLst/>
              <a:gdLst/>
              <a:ahLst/>
              <a:cxnLst/>
              <a:rect l="l" t="t" r="r" b="b"/>
              <a:pathLst>
                <a:path w="1549" h="3307" extrusionOk="0">
                  <a:moveTo>
                    <a:pt x="1088" y="3306"/>
                  </a:moveTo>
                  <a:cubicBezTo>
                    <a:pt x="1026" y="3202"/>
                    <a:pt x="984" y="3160"/>
                    <a:pt x="942" y="3076"/>
                  </a:cubicBezTo>
                  <a:lnTo>
                    <a:pt x="84" y="482"/>
                  </a:lnTo>
                  <a:cubicBezTo>
                    <a:pt x="0" y="231"/>
                    <a:pt x="147" y="42"/>
                    <a:pt x="419" y="21"/>
                  </a:cubicBezTo>
                  <a:cubicBezTo>
                    <a:pt x="712" y="0"/>
                    <a:pt x="921" y="42"/>
                    <a:pt x="1109" y="314"/>
                  </a:cubicBezTo>
                  <a:cubicBezTo>
                    <a:pt x="1402" y="691"/>
                    <a:pt x="1549" y="1088"/>
                    <a:pt x="1528" y="1591"/>
                  </a:cubicBezTo>
                  <a:cubicBezTo>
                    <a:pt x="1507" y="2156"/>
                    <a:pt x="1444" y="2721"/>
                    <a:pt x="1088" y="33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Google Shape;2374;p74">
              <a:extLst>
                <a:ext uri="{FF2B5EF4-FFF2-40B4-BE49-F238E27FC236}">
                  <a16:creationId xmlns:a16="http://schemas.microsoft.com/office/drawing/2014/main" id="{931612A1-39D4-6F41-B457-CE6571E22A81}"/>
                </a:ext>
              </a:extLst>
            </p:cNvPr>
            <p:cNvSpPr/>
            <p:nvPr/>
          </p:nvSpPr>
          <p:spPr>
            <a:xfrm rot="631759">
              <a:off x="6724266" y="3438347"/>
              <a:ext cx="43859" cy="49041"/>
            </a:xfrm>
            <a:custGeom>
              <a:avLst/>
              <a:gdLst/>
              <a:ahLst/>
              <a:cxnLst/>
              <a:rect l="l" t="t" r="r" b="b"/>
              <a:pathLst>
                <a:path w="1591" h="1779" extrusionOk="0">
                  <a:moveTo>
                    <a:pt x="1548" y="0"/>
                  </a:moveTo>
                  <a:cubicBezTo>
                    <a:pt x="1569" y="356"/>
                    <a:pt x="1590" y="586"/>
                    <a:pt x="1590" y="817"/>
                  </a:cubicBezTo>
                  <a:cubicBezTo>
                    <a:pt x="1548" y="1507"/>
                    <a:pt x="1067" y="1779"/>
                    <a:pt x="439" y="1549"/>
                  </a:cubicBezTo>
                  <a:cubicBezTo>
                    <a:pt x="335" y="1486"/>
                    <a:pt x="230" y="1465"/>
                    <a:pt x="84" y="1402"/>
                  </a:cubicBezTo>
                  <a:cubicBezTo>
                    <a:pt x="42" y="1193"/>
                    <a:pt x="21" y="942"/>
                    <a:pt x="0" y="691"/>
                  </a:cubicBezTo>
                  <a:cubicBezTo>
                    <a:pt x="418" y="314"/>
                    <a:pt x="921" y="210"/>
                    <a:pt x="15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Google Shape;2375;p74">
              <a:extLst>
                <a:ext uri="{FF2B5EF4-FFF2-40B4-BE49-F238E27FC236}">
                  <a16:creationId xmlns:a16="http://schemas.microsoft.com/office/drawing/2014/main" id="{D64A9590-5AC2-D346-A132-752B7349D080}"/>
                </a:ext>
              </a:extLst>
            </p:cNvPr>
            <p:cNvSpPr/>
            <p:nvPr/>
          </p:nvSpPr>
          <p:spPr>
            <a:xfrm rot="631759">
              <a:off x="6976253" y="3005282"/>
              <a:ext cx="179404" cy="223263"/>
            </a:xfrm>
            <a:custGeom>
              <a:avLst/>
              <a:gdLst/>
              <a:ahLst/>
              <a:cxnLst/>
              <a:rect l="l" t="t" r="r" b="b"/>
              <a:pathLst>
                <a:path w="6508" h="8099" extrusionOk="0">
                  <a:moveTo>
                    <a:pt x="5901" y="2637"/>
                  </a:moveTo>
                  <a:cubicBezTo>
                    <a:pt x="5797" y="1842"/>
                    <a:pt x="5462" y="1089"/>
                    <a:pt x="4834" y="649"/>
                  </a:cubicBezTo>
                  <a:cubicBezTo>
                    <a:pt x="3851" y="1"/>
                    <a:pt x="2574" y="22"/>
                    <a:pt x="1696" y="838"/>
                  </a:cubicBezTo>
                  <a:cubicBezTo>
                    <a:pt x="1528" y="984"/>
                    <a:pt x="1382" y="1152"/>
                    <a:pt x="1235" y="1319"/>
                  </a:cubicBezTo>
                  <a:cubicBezTo>
                    <a:pt x="1172" y="1403"/>
                    <a:pt x="1089" y="1507"/>
                    <a:pt x="1026" y="1612"/>
                  </a:cubicBezTo>
                  <a:lnTo>
                    <a:pt x="963" y="1779"/>
                  </a:lnTo>
                  <a:cubicBezTo>
                    <a:pt x="147" y="3077"/>
                    <a:pt x="1" y="4750"/>
                    <a:pt x="859" y="6111"/>
                  </a:cubicBezTo>
                  <a:cubicBezTo>
                    <a:pt x="2114" y="8098"/>
                    <a:pt x="4771" y="7533"/>
                    <a:pt x="5922" y="5797"/>
                  </a:cubicBezTo>
                  <a:cubicBezTo>
                    <a:pt x="6508" y="4918"/>
                    <a:pt x="6403" y="3683"/>
                    <a:pt x="5901" y="2637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Google Shape;2376;p74">
              <a:extLst>
                <a:ext uri="{FF2B5EF4-FFF2-40B4-BE49-F238E27FC236}">
                  <a16:creationId xmlns:a16="http://schemas.microsoft.com/office/drawing/2014/main" id="{94F0C097-62E3-284B-BDFE-D0206B346B3D}"/>
                </a:ext>
              </a:extLst>
            </p:cNvPr>
            <p:cNvSpPr/>
            <p:nvPr/>
          </p:nvSpPr>
          <p:spPr>
            <a:xfrm rot="631759">
              <a:off x="6288121" y="3122396"/>
              <a:ext cx="194400" cy="236495"/>
            </a:xfrm>
            <a:custGeom>
              <a:avLst/>
              <a:gdLst/>
              <a:ahLst/>
              <a:cxnLst/>
              <a:rect l="l" t="t" r="r" b="b"/>
              <a:pathLst>
                <a:path w="7052" h="8579" extrusionOk="0">
                  <a:moveTo>
                    <a:pt x="6821" y="3432"/>
                  </a:moveTo>
                  <a:cubicBezTo>
                    <a:pt x="6759" y="3097"/>
                    <a:pt x="6654" y="2762"/>
                    <a:pt x="6508" y="2490"/>
                  </a:cubicBezTo>
                  <a:cubicBezTo>
                    <a:pt x="5608" y="774"/>
                    <a:pt x="2846" y="0"/>
                    <a:pt x="1737" y="1674"/>
                  </a:cubicBezTo>
                  <a:cubicBezTo>
                    <a:pt x="1632" y="1695"/>
                    <a:pt x="1528" y="1716"/>
                    <a:pt x="1423" y="1779"/>
                  </a:cubicBezTo>
                  <a:cubicBezTo>
                    <a:pt x="63" y="2490"/>
                    <a:pt x="0" y="4582"/>
                    <a:pt x="837" y="5817"/>
                  </a:cubicBezTo>
                  <a:cubicBezTo>
                    <a:pt x="900" y="6507"/>
                    <a:pt x="1088" y="7198"/>
                    <a:pt x="1570" y="7679"/>
                  </a:cubicBezTo>
                  <a:cubicBezTo>
                    <a:pt x="2093" y="8265"/>
                    <a:pt x="2867" y="8307"/>
                    <a:pt x="3557" y="8077"/>
                  </a:cubicBezTo>
                  <a:cubicBezTo>
                    <a:pt x="5336" y="8579"/>
                    <a:pt x="7052" y="5984"/>
                    <a:pt x="7010" y="4310"/>
                  </a:cubicBezTo>
                  <a:cubicBezTo>
                    <a:pt x="7010" y="3997"/>
                    <a:pt x="6926" y="3683"/>
                    <a:pt x="6821" y="3432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Google Shape;2377;p74">
              <a:extLst>
                <a:ext uri="{FF2B5EF4-FFF2-40B4-BE49-F238E27FC236}">
                  <a16:creationId xmlns:a16="http://schemas.microsoft.com/office/drawing/2014/main" id="{35447015-CC98-E445-B8B8-149D3C22F1E7}"/>
                </a:ext>
              </a:extLst>
            </p:cNvPr>
            <p:cNvSpPr/>
            <p:nvPr/>
          </p:nvSpPr>
          <p:spPr>
            <a:xfrm rot="631759">
              <a:off x="5941863" y="3784744"/>
              <a:ext cx="129233" cy="239389"/>
            </a:xfrm>
            <a:custGeom>
              <a:avLst/>
              <a:gdLst/>
              <a:ahLst/>
              <a:cxnLst/>
              <a:rect l="l" t="t" r="r" b="b"/>
              <a:pathLst>
                <a:path w="4688" h="8684" extrusionOk="0">
                  <a:moveTo>
                    <a:pt x="0" y="4667"/>
                  </a:moveTo>
                  <a:cubicBezTo>
                    <a:pt x="84" y="4353"/>
                    <a:pt x="147" y="4039"/>
                    <a:pt x="251" y="3767"/>
                  </a:cubicBezTo>
                  <a:cubicBezTo>
                    <a:pt x="544" y="2846"/>
                    <a:pt x="1088" y="2093"/>
                    <a:pt x="1653" y="1298"/>
                  </a:cubicBezTo>
                  <a:cubicBezTo>
                    <a:pt x="2009" y="775"/>
                    <a:pt x="2448" y="377"/>
                    <a:pt x="3034" y="105"/>
                  </a:cubicBezTo>
                  <a:cubicBezTo>
                    <a:pt x="3139" y="43"/>
                    <a:pt x="3243" y="1"/>
                    <a:pt x="3369" y="1"/>
                  </a:cubicBezTo>
                  <a:cubicBezTo>
                    <a:pt x="3474" y="1"/>
                    <a:pt x="3599" y="43"/>
                    <a:pt x="3662" y="126"/>
                  </a:cubicBezTo>
                  <a:cubicBezTo>
                    <a:pt x="3704" y="210"/>
                    <a:pt x="3704" y="356"/>
                    <a:pt x="3683" y="440"/>
                  </a:cubicBezTo>
                  <a:cubicBezTo>
                    <a:pt x="3599" y="587"/>
                    <a:pt x="3453" y="691"/>
                    <a:pt x="3327" y="796"/>
                  </a:cubicBezTo>
                  <a:cubicBezTo>
                    <a:pt x="2134" y="1675"/>
                    <a:pt x="1507" y="2867"/>
                    <a:pt x="1067" y="4206"/>
                  </a:cubicBezTo>
                  <a:cubicBezTo>
                    <a:pt x="1026" y="4332"/>
                    <a:pt x="984" y="4499"/>
                    <a:pt x="1026" y="4646"/>
                  </a:cubicBezTo>
                  <a:cubicBezTo>
                    <a:pt x="1151" y="5797"/>
                    <a:pt x="1549" y="6822"/>
                    <a:pt x="2741" y="7282"/>
                  </a:cubicBezTo>
                  <a:lnTo>
                    <a:pt x="4394" y="7910"/>
                  </a:lnTo>
                  <a:cubicBezTo>
                    <a:pt x="4478" y="7952"/>
                    <a:pt x="4541" y="7994"/>
                    <a:pt x="4603" y="8056"/>
                  </a:cubicBezTo>
                  <a:cubicBezTo>
                    <a:pt x="4687" y="8098"/>
                    <a:pt x="4687" y="8307"/>
                    <a:pt x="4583" y="8370"/>
                  </a:cubicBezTo>
                  <a:cubicBezTo>
                    <a:pt x="4269" y="8538"/>
                    <a:pt x="3913" y="8684"/>
                    <a:pt x="3578" y="8579"/>
                  </a:cubicBezTo>
                  <a:cubicBezTo>
                    <a:pt x="2825" y="8328"/>
                    <a:pt x="2072" y="8098"/>
                    <a:pt x="1402" y="7596"/>
                  </a:cubicBezTo>
                  <a:cubicBezTo>
                    <a:pt x="942" y="7240"/>
                    <a:pt x="544" y="6822"/>
                    <a:pt x="398" y="6194"/>
                  </a:cubicBezTo>
                  <a:cubicBezTo>
                    <a:pt x="251" y="5713"/>
                    <a:pt x="0" y="5253"/>
                    <a:pt x="0" y="466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Google Shape;2378;p74">
              <a:extLst>
                <a:ext uri="{FF2B5EF4-FFF2-40B4-BE49-F238E27FC236}">
                  <a16:creationId xmlns:a16="http://schemas.microsoft.com/office/drawing/2014/main" id="{DBFF7A66-BB29-CA45-A235-DCCA807D3FE8}"/>
                </a:ext>
              </a:extLst>
            </p:cNvPr>
            <p:cNvSpPr/>
            <p:nvPr/>
          </p:nvSpPr>
          <p:spPr>
            <a:xfrm rot="631759">
              <a:off x="6040177" y="3890014"/>
              <a:ext cx="55409" cy="100398"/>
            </a:xfrm>
            <a:custGeom>
              <a:avLst/>
              <a:gdLst/>
              <a:ahLst/>
              <a:cxnLst/>
              <a:rect l="l" t="t" r="r" b="b"/>
              <a:pathLst>
                <a:path w="2010" h="3642" extrusionOk="0">
                  <a:moveTo>
                    <a:pt x="1" y="1946"/>
                  </a:moveTo>
                  <a:cubicBezTo>
                    <a:pt x="1" y="1130"/>
                    <a:pt x="419" y="607"/>
                    <a:pt x="984" y="126"/>
                  </a:cubicBezTo>
                  <a:cubicBezTo>
                    <a:pt x="1130" y="21"/>
                    <a:pt x="1256" y="0"/>
                    <a:pt x="1381" y="105"/>
                  </a:cubicBezTo>
                  <a:cubicBezTo>
                    <a:pt x="1507" y="189"/>
                    <a:pt x="1570" y="440"/>
                    <a:pt x="1465" y="586"/>
                  </a:cubicBezTo>
                  <a:cubicBezTo>
                    <a:pt x="1235" y="837"/>
                    <a:pt x="1089" y="1172"/>
                    <a:pt x="963" y="1486"/>
                  </a:cubicBezTo>
                  <a:cubicBezTo>
                    <a:pt x="775" y="2051"/>
                    <a:pt x="879" y="2365"/>
                    <a:pt x="1381" y="2699"/>
                  </a:cubicBezTo>
                  <a:cubicBezTo>
                    <a:pt x="1549" y="2804"/>
                    <a:pt x="1695" y="2846"/>
                    <a:pt x="1821" y="2992"/>
                  </a:cubicBezTo>
                  <a:cubicBezTo>
                    <a:pt x="1905" y="3055"/>
                    <a:pt x="2009" y="3202"/>
                    <a:pt x="1988" y="3264"/>
                  </a:cubicBezTo>
                  <a:cubicBezTo>
                    <a:pt x="1967" y="3411"/>
                    <a:pt x="1821" y="3536"/>
                    <a:pt x="1716" y="3578"/>
                  </a:cubicBezTo>
                  <a:cubicBezTo>
                    <a:pt x="1612" y="3641"/>
                    <a:pt x="1444" y="3641"/>
                    <a:pt x="1298" y="3620"/>
                  </a:cubicBezTo>
                  <a:cubicBezTo>
                    <a:pt x="837" y="3474"/>
                    <a:pt x="440" y="3202"/>
                    <a:pt x="210" y="2804"/>
                  </a:cubicBezTo>
                  <a:cubicBezTo>
                    <a:pt x="84" y="2532"/>
                    <a:pt x="42" y="2218"/>
                    <a:pt x="1" y="19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Google Shape;2379;p74">
              <a:extLst>
                <a:ext uri="{FF2B5EF4-FFF2-40B4-BE49-F238E27FC236}">
                  <a16:creationId xmlns:a16="http://schemas.microsoft.com/office/drawing/2014/main" id="{CF610207-2472-9F46-9479-F2F213F5E398}"/>
                </a:ext>
              </a:extLst>
            </p:cNvPr>
            <p:cNvSpPr/>
            <p:nvPr/>
          </p:nvSpPr>
          <p:spPr>
            <a:xfrm rot="631759">
              <a:off x="7484387" y="3631350"/>
              <a:ext cx="161513" cy="155752"/>
            </a:xfrm>
            <a:custGeom>
              <a:avLst/>
              <a:gdLst/>
              <a:ahLst/>
              <a:cxnLst/>
              <a:rect l="l" t="t" r="r" b="b"/>
              <a:pathLst>
                <a:path w="5859" h="5650" extrusionOk="0">
                  <a:moveTo>
                    <a:pt x="4875" y="5650"/>
                  </a:moveTo>
                  <a:cubicBezTo>
                    <a:pt x="4562" y="5273"/>
                    <a:pt x="5064" y="5043"/>
                    <a:pt x="4959" y="4708"/>
                  </a:cubicBezTo>
                  <a:cubicBezTo>
                    <a:pt x="4875" y="4436"/>
                    <a:pt x="4917" y="4122"/>
                    <a:pt x="4917" y="3871"/>
                  </a:cubicBezTo>
                  <a:cubicBezTo>
                    <a:pt x="4080" y="2867"/>
                    <a:pt x="3202" y="2009"/>
                    <a:pt x="2009" y="1486"/>
                  </a:cubicBezTo>
                  <a:cubicBezTo>
                    <a:pt x="1695" y="1318"/>
                    <a:pt x="1402" y="1151"/>
                    <a:pt x="1067" y="984"/>
                  </a:cubicBezTo>
                  <a:cubicBezTo>
                    <a:pt x="858" y="879"/>
                    <a:pt x="691" y="754"/>
                    <a:pt x="419" y="858"/>
                  </a:cubicBezTo>
                  <a:cubicBezTo>
                    <a:pt x="209" y="942"/>
                    <a:pt x="105" y="754"/>
                    <a:pt x="63" y="565"/>
                  </a:cubicBezTo>
                  <a:cubicBezTo>
                    <a:pt x="0" y="356"/>
                    <a:pt x="105" y="210"/>
                    <a:pt x="272" y="126"/>
                  </a:cubicBezTo>
                  <a:cubicBezTo>
                    <a:pt x="565" y="0"/>
                    <a:pt x="837" y="0"/>
                    <a:pt x="1130" y="105"/>
                  </a:cubicBezTo>
                  <a:cubicBezTo>
                    <a:pt x="2386" y="628"/>
                    <a:pt x="3641" y="1088"/>
                    <a:pt x="4603" y="2114"/>
                  </a:cubicBezTo>
                  <a:lnTo>
                    <a:pt x="5545" y="3055"/>
                  </a:lnTo>
                  <a:cubicBezTo>
                    <a:pt x="5754" y="3264"/>
                    <a:pt x="5838" y="3495"/>
                    <a:pt x="5838" y="3767"/>
                  </a:cubicBezTo>
                  <a:lnTo>
                    <a:pt x="5838" y="4541"/>
                  </a:lnTo>
                  <a:cubicBezTo>
                    <a:pt x="5859" y="5022"/>
                    <a:pt x="5650" y="5336"/>
                    <a:pt x="5210" y="5482"/>
                  </a:cubicBezTo>
                  <a:cubicBezTo>
                    <a:pt x="5126" y="5587"/>
                    <a:pt x="4980" y="5629"/>
                    <a:pt x="4875" y="56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Google Shape;2380;p74">
              <a:extLst>
                <a:ext uri="{FF2B5EF4-FFF2-40B4-BE49-F238E27FC236}">
                  <a16:creationId xmlns:a16="http://schemas.microsoft.com/office/drawing/2014/main" id="{6CCE99EA-B458-8B46-9F14-FF31AF8BABDE}"/>
                </a:ext>
              </a:extLst>
            </p:cNvPr>
            <p:cNvSpPr/>
            <p:nvPr/>
          </p:nvSpPr>
          <p:spPr>
            <a:xfrm rot="631759">
              <a:off x="7539449" y="3544528"/>
              <a:ext cx="105580" cy="47304"/>
            </a:xfrm>
            <a:custGeom>
              <a:avLst/>
              <a:gdLst/>
              <a:ahLst/>
              <a:cxnLst/>
              <a:rect l="l" t="t" r="r" b="b"/>
              <a:pathLst>
                <a:path w="3830" h="1716" extrusionOk="0">
                  <a:moveTo>
                    <a:pt x="3599" y="1716"/>
                  </a:moveTo>
                  <a:cubicBezTo>
                    <a:pt x="3495" y="1674"/>
                    <a:pt x="3327" y="1653"/>
                    <a:pt x="3223" y="1548"/>
                  </a:cubicBezTo>
                  <a:cubicBezTo>
                    <a:pt x="2720" y="1046"/>
                    <a:pt x="2156" y="879"/>
                    <a:pt x="1465" y="879"/>
                  </a:cubicBezTo>
                  <a:cubicBezTo>
                    <a:pt x="1130" y="879"/>
                    <a:pt x="775" y="879"/>
                    <a:pt x="419" y="837"/>
                  </a:cubicBezTo>
                  <a:cubicBezTo>
                    <a:pt x="293" y="795"/>
                    <a:pt x="147" y="732"/>
                    <a:pt x="63" y="649"/>
                  </a:cubicBezTo>
                  <a:cubicBezTo>
                    <a:pt x="0" y="586"/>
                    <a:pt x="0" y="419"/>
                    <a:pt x="63" y="356"/>
                  </a:cubicBezTo>
                  <a:cubicBezTo>
                    <a:pt x="105" y="272"/>
                    <a:pt x="251" y="168"/>
                    <a:pt x="356" y="168"/>
                  </a:cubicBezTo>
                  <a:cubicBezTo>
                    <a:pt x="1298" y="105"/>
                    <a:pt x="2197" y="0"/>
                    <a:pt x="3097" y="419"/>
                  </a:cubicBezTo>
                  <a:cubicBezTo>
                    <a:pt x="3348" y="523"/>
                    <a:pt x="3536" y="691"/>
                    <a:pt x="3641" y="963"/>
                  </a:cubicBezTo>
                  <a:cubicBezTo>
                    <a:pt x="3746" y="1172"/>
                    <a:pt x="3829" y="1444"/>
                    <a:pt x="3599" y="17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Google Shape;2381;p74">
              <a:extLst>
                <a:ext uri="{FF2B5EF4-FFF2-40B4-BE49-F238E27FC236}">
                  <a16:creationId xmlns:a16="http://schemas.microsoft.com/office/drawing/2014/main" id="{426A54BC-471D-7F44-8F92-A93422C093B9}"/>
                </a:ext>
              </a:extLst>
            </p:cNvPr>
            <p:cNvSpPr/>
            <p:nvPr/>
          </p:nvSpPr>
          <p:spPr>
            <a:xfrm rot="631759">
              <a:off x="6053849" y="2552528"/>
              <a:ext cx="1454694" cy="1759250"/>
            </a:xfrm>
            <a:custGeom>
              <a:avLst/>
              <a:gdLst/>
              <a:ahLst/>
              <a:cxnLst/>
              <a:rect l="l" t="t" r="r" b="b"/>
              <a:pathLst>
                <a:path w="52770" h="63818" extrusionOk="0">
                  <a:moveTo>
                    <a:pt x="19460" y="34504"/>
                  </a:moveTo>
                  <a:cubicBezTo>
                    <a:pt x="19104" y="34441"/>
                    <a:pt x="18832" y="34566"/>
                    <a:pt x="18560" y="34608"/>
                  </a:cubicBezTo>
                  <a:cubicBezTo>
                    <a:pt x="18288" y="34650"/>
                    <a:pt x="18037" y="34734"/>
                    <a:pt x="17765" y="34734"/>
                  </a:cubicBezTo>
                  <a:cubicBezTo>
                    <a:pt x="16154" y="34797"/>
                    <a:pt x="14522" y="34797"/>
                    <a:pt x="12931" y="34504"/>
                  </a:cubicBezTo>
                  <a:cubicBezTo>
                    <a:pt x="12638" y="34441"/>
                    <a:pt x="12387" y="34315"/>
                    <a:pt x="12115" y="34190"/>
                  </a:cubicBezTo>
                  <a:cubicBezTo>
                    <a:pt x="11488" y="33876"/>
                    <a:pt x="10860" y="33520"/>
                    <a:pt x="10211" y="33185"/>
                  </a:cubicBezTo>
                  <a:cubicBezTo>
                    <a:pt x="9709" y="33688"/>
                    <a:pt x="9186" y="33709"/>
                    <a:pt x="8579" y="33457"/>
                  </a:cubicBezTo>
                  <a:cubicBezTo>
                    <a:pt x="8349" y="33353"/>
                    <a:pt x="8056" y="33374"/>
                    <a:pt x="7805" y="33353"/>
                  </a:cubicBezTo>
                  <a:cubicBezTo>
                    <a:pt x="7010" y="33311"/>
                    <a:pt x="6194" y="33416"/>
                    <a:pt x="5441" y="33123"/>
                  </a:cubicBezTo>
                  <a:cubicBezTo>
                    <a:pt x="5148" y="33018"/>
                    <a:pt x="4792" y="33060"/>
                    <a:pt x="4478" y="33081"/>
                  </a:cubicBezTo>
                  <a:cubicBezTo>
                    <a:pt x="4039" y="33123"/>
                    <a:pt x="3599" y="33018"/>
                    <a:pt x="3202" y="32830"/>
                  </a:cubicBezTo>
                  <a:cubicBezTo>
                    <a:pt x="2721" y="32620"/>
                    <a:pt x="2260" y="32348"/>
                    <a:pt x="1737" y="32202"/>
                  </a:cubicBezTo>
                  <a:cubicBezTo>
                    <a:pt x="1528" y="32139"/>
                    <a:pt x="1340" y="31930"/>
                    <a:pt x="1235" y="31721"/>
                  </a:cubicBezTo>
                  <a:cubicBezTo>
                    <a:pt x="1089" y="31449"/>
                    <a:pt x="900" y="31198"/>
                    <a:pt x="607" y="31030"/>
                  </a:cubicBezTo>
                  <a:cubicBezTo>
                    <a:pt x="189" y="30737"/>
                    <a:pt x="1" y="30298"/>
                    <a:pt x="1" y="29712"/>
                  </a:cubicBezTo>
                  <a:cubicBezTo>
                    <a:pt x="42" y="28059"/>
                    <a:pt x="1" y="26427"/>
                    <a:pt x="1" y="24774"/>
                  </a:cubicBezTo>
                  <a:lnTo>
                    <a:pt x="1" y="18685"/>
                  </a:lnTo>
                  <a:cubicBezTo>
                    <a:pt x="1" y="18225"/>
                    <a:pt x="84" y="17807"/>
                    <a:pt x="147" y="17367"/>
                  </a:cubicBezTo>
                  <a:lnTo>
                    <a:pt x="294" y="15882"/>
                  </a:lnTo>
                  <a:cubicBezTo>
                    <a:pt x="377" y="14835"/>
                    <a:pt x="586" y="13810"/>
                    <a:pt x="942" y="12869"/>
                  </a:cubicBezTo>
                  <a:cubicBezTo>
                    <a:pt x="1528" y="11425"/>
                    <a:pt x="2156" y="10002"/>
                    <a:pt x="3014" y="8684"/>
                  </a:cubicBezTo>
                  <a:cubicBezTo>
                    <a:pt x="3244" y="8349"/>
                    <a:pt x="3495" y="8014"/>
                    <a:pt x="3767" y="7721"/>
                  </a:cubicBezTo>
                  <a:lnTo>
                    <a:pt x="6194" y="5294"/>
                  </a:lnTo>
                  <a:cubicBezTo>
                    <a:pt x="6445" y="5043"/>
                    <a:pt x="6696" y="4855"/>
                    <a:pt x="6968" y="4687"/>
                  </a:cubicBezTo>
                  <a:cubicBezTo>
                    <a:pt x="7931" y="4018"/>
                    <a:pt x="8956" y="3432"/>
                    <a:pt x="9897" y="2721"/>
                  </a:cubicBezTo>
                  <a:cubicBezTo>
                    <a:pt x="11299" y="1674"/>
                    <a:pt x="12890" y="963"/>
                    <a:pt x="14543" y="419"/>
                  </a:cubicBezTo>
                  <a:cubicBezTo>
                    <a:pt x="15254" y="189"/>
                    <a:pt x="16028" y="105"/>
                    <a:pt x="16802" y="63"/>
                  </a:cubicBezTo>
                  <a:cubicBezTo>
                    <a:pt x="17848" y="1"/>
                    <a:pt x="18916" y="22"/>
                    <a:pt x="19983" y="63"/>
                  </a:cubicBezTo>
                  <a:cubicBezTo>
                    <a:pt x="20297" y="63"/>
                    <a:pt x="20652" y="105"/>
                    <a:pt x="20945" y="189"/>
                  </a:cubicBezTo>
                  <a:cubicBezTo>
                    <a:pt x="21929" y="440"/>
                    <a:pt x="22891" y="733"/>
                    <a:pt x="23833" y="1005"/>
                  </a:cubicBezTo>
                  <a:cubicBezTo>
                    <a:pt x="24481" y="1172"/>
                    <a:pt x="25067" y="1528"/>
                    <a:pt x="25527" y="2072"/>
                  </a:cubicBezTo>
                  <a:cubicBezTo>
                    <a:pt x="25716" y="2281"/>
                    <a:pt x="25946" y="2490"/>
                    <a:pt x="26113" y="2637"/>
                  </a:cubicBezTo>
                  <a:cubicBezTo>
                    <a:pt x="26846" y="2428"/>
                    <a:pt x="27515" y="2260"/>
                    <a:pt x="28206" y="2093"/>
                  </a:cubicBezTo>
                  <a:cubicBezTo>
                    <a:pt x="28833" y="1926"/>
                    <a:pt x="29482" y="1926"/>
                    <a:pt x="30110" y="2156"/>
                  </a:cubicBezTo>
                  <a:cubicBezTo>
                    <a:pt x="30633" y="2302"/>
                    <a:pt x="31177" y="2428"/>
                    <a:pt x="31721" y="2574"/>
                  </a:cubicBezTo>
                  <a:cubicBezTo>
                    <a:pt x="32307" y="2700"/>
                    <a:pt x="32851" y="2930"/>
                    <a:pt x="33332" y="3265"/>
                  </a:cubicBezTo>
                  <a:cubicBezTo>
                    <a:pt x="33960" y="3746"/>
                    <a:pt x="34608" y="4248"/>
                    <a:pt x="35341" y="4541"/>
                  </a:cubicBezTo>
                  <a:cubicBezTo>
                    <a:pt x="35550" y="4625"/>
                    <a:pt x="35738" y="4813"/>
                    <a:pt x="35885" y="4980"/>
                  </a:cubicBezTo>
                  <a:lnTo>
                    <a:pt x="38647" y="7721"/>
                  </a:lnTo>
                  <a:cubicBezTo>
                    <a:pt x="38814" y="7910"/>
                    <a:pt x="38981" y="8119"/>
                    <a:pt x="39128" y="8307"/>
                  </a:cubicBezTo>
                  <a:cubicBezTo>
                    <a:pt x="39525" y="8830"/>
                    <a:pt x="39881" y="9353"/>
                    <a:pt x="40299" y="9856"/>
                  </a:cubicBezTo>
                  <a:cubicBezTo>
                    <a:pt x="41492" y="11216"/>
                    <a:pt x="42015" y="12869"/>
                    <a:pt x="42538" y="14542"/>
                  </a:cubicBezTo>
                  <a:cubicBezTo>
                    <a:pt x="42852" y="15568"/>
                    <a:pt x="42978" y="16614"/>
                    <a:pt x="42957" y="17681"/>
                  </a:cubicBezTo>
                  <a:cubicBezTo>
                    <a:pt x="42915" y="18539"/>
                    <a:pt x="42915" y="19376"/>
                    <a:pt x="42957" y="20234"/>
                  </a:cubicBezTo>
                  <a:cubicBezTo>
                    <a:pt x="42978" y="21259"/>
                    <a:pt x="42664" y="22201"/>
                    <a:pt x="42308" y="23142"/>
                  </a:cubicBezTo>
                  <a:cubicBezTo>
                    <a:pt x="42120" y="23644"/>
                    <a:pt x="41743" y="23958"/>
                    <a:pt x="41325" y="24272"/>
                  </a:cubicBezTo>
                  <a:cubicBezTo>
                    <a:pt x="41053" y="24481"/>
                    <a:pt x="40760" y="24502"/>
                    <a:pt x="40425" y="24314"/>
                  </a:cubicBezTo>
                  <a:cubicBezTo>
                    <a:pt x="39735" y="23958"/>
                    <a:pt x="39023" y="23728"/>
                    <a:pt x="38249" y="23770"/>
                  </a:cubicBezTo>
                  <a:cubicBezTo>
                    <a:pt x="37810" y="23791"/>
                    <a:pt x="37349" y="23770"/>
                    <a:pt x="36826" y="23770"/>
                  </a:cubicBezTo>
                  <a:cubicBezTo>
                    <a:pt x="36073" y="24628"/>
                    <a:pt x="35320" y="25632"/>
                    <a:pt x="34462" y="26490"/>
                  </a:cubicBezTo>
                  <a:cubicBezTo>
                    <a:pt x="33625" y="27348"/>
                    <a:pt x="32641" y="28080"/>
                    <a:pt x="31679" y="28896"/>
                  </a:cubicBezTo>
                  <a:cubicBezTo>
                    <a:pt x="32097" y="29168"/>
                    <a:pt x="32537" y="29210"/>
                    <a:pt x="32934" y="29335"/>
                  </a:cubicBezTo>
                  <a:cubicBezTo>
                    <a:pt x="33625" y="29545"/>
                    <a:pt x="34294" y="29733"/>
                    <a:pt x="34985" y="29921"/>
                  </a:cubicBezTo>
                  <a:cubicBezTo>
                    <a:pt x="35654" y="30110"/>
                    <a:pt x="36345" y="30277"/>
                    <a:pt x="37014" y="30507"/>
                  </a:cubicBezTo>
                  <a:cubicBezTo>
                    <a:pt x="37349" y="30612"/>
                    <a:pt x="37663" y="30737"/>
                    <a:pt x="38019" y="30863"/>
                  </a:cubicBezTo>
                  <a:cubicBezTo>
                    <a:pt x="38333" y="30968"/>
                    <a:pt x="38605" y="31093"/>
                    <a:pt x="38919" y="31177"/>
                  </a:cubicBezTo>
                  <a:cubicBezTo>
                    <a:pt x="39735" y="31365"/>
                    <a:pt x="40467" y="31721"/>
                    <a:pt x="41178" y="32181"/>
                  </a:cubicBezTo>
                  <a:cubicBezTo>
                    <a:pt x="41408" y="32328"/>
                    <a:pt x="41680" y="32495"/>
                    <a:pt x="41952" y="32558"/>
                  </a:cubicBezTo>
                  <a:cubicBezTo>
                    <a:pt x="42538" y="32746"/>
                    <a:pt x="42999" y="33081"/>
                    <a:pt x="43459" y="33478"/>
                  </a:cubicBezTo>
                  <a:cubicBezTo>
                    <a:pt x="43919" y="33918"/>
                    <a:pt x="44359" y="34399"/>
                    <a:pt x="44924" y="34755"/>
                  </a:cubicBezTo>
                  <a:cubicBezTo>
                    <a:pt x="45133" y="34880"/>
                    <a:pt x="45279" y="35152"/>
                    <a:pt x="45468" y="35341"/>
                  </a:cubicBezTo>
                  <a:lnTo>
                    <a:pt x="47121" y="35341"/>
                  </a:lnTo>
                  <a:cubicBezTo>
                    <a:pt x="47351" y="35341"/>
                    <a:pt x="47581" y="35341"/>
                    <a:pt x="47811" y="35403"/>
                  </a:cubicBezTo>
                  <a:cubicBezTo>
                    <a:pt x="47916" y="35445"/>
                    <a:pt x="48020" y="35592"/>
                    <a:pt x="48083" y="35738"/>
                  </a:cubicBezTo>
                  <a:cubicBezTo>
                    <a:pt x="48125" y="35906"/>
                    <a:pt x="48020" y="36094"/>
                    <a:pt x="47853" y="36157"/>
                  </a:cubicBezTo>
                  <a:cubicBezTo>
                    <a:pt x="47665" y="36198"/>
                    <a:pt x="47455" y="36198"/>
                    <a:pt x="47246" y="36219"/>
                  </a:cubicBezTo>
                  <a:cubicBezTo>
                    <a:pt x="46974" y="36261"/>
                    <a:pt x="46723" y="36157"/>
                    <a:pt x="46493" y="36324"/>
                  </a:cubicBezTo>
                  <a:cubicBezTo>
                    <a:pt x="46493" y="36554"/>
                    <a:pt x="46639" y="36638"/>
                    <a:pt x="46765" y="36742"/>
                  </a:cubicBezTo>
                  <a:cubicBezTo>
                    <a:pt x="46911" y="36847"/>
                    <a:pt x="47079" y="36931"/>
                    <a:pt x="47183" y="37056"/>
                  </a:cubicBezTo>
                  <a:cubicBezTo>
                    <a:pt x="47330" y="37203"/>
                    <a:pt x="47372" y="37370"/>
                    <a:pt x="47246" y="37538"/>
                  </a:cubicBezTo>
                  <a:cubicBezTo>
                    <a:pt x="47162" y="37642"/>
                    <a:pt x="47016" y="37726"/>
                    <a:pt x="46870" y="37726"/>
                  </a:cubicBezTo>
                  <a:cubicBezTo>
                    <a:pt x="46660" y="37726"/>
                    <a:pt x="46430" y="37642"/>
                    <a:pt x="46137" y="37579"/>
                  </a:cubicBezTo>
                  <a:cubicBezTo>
                    <a:pt x="46242" y="37872"/>
                    <a:pt x="46325" y="38082"/>
                    <a:pt x="46409" y="38270"/>
                  </a:cubicBezTo>
                  <a:cubicBezTo>
                    <a:pt x="46493" y="38312"/>
                    <a:pt x="46514" y="38354"/>
                    <a:pt x="46556" y="38374"/>
                  </a:cubicBezTo>
                  <a:cubicBezTo>
                    <a:pt x="47037" y="38521"/>
                    <a:pt x="47497" y="38667"/>
                    <a:pt x="47999" y="38814"/>
                  </a:cubicBezTo>
                  <a:cubicBezTo>
                    <a:pt x="48648" y="39023"/>
                    <a:pt x="49276" y="39232"/>
                    <a:pt x="49945" y="39442"/>
                  </a:cubicBezTo>
                  <a:cubicBezTo>
                    <a:pt x="49966" y="39442"/>
                    <a:pt x="49987" y="39442"/>
                    <a:pt x="50008" y="39463"/>
                  </a:cubicBezTo>
                  <a:cubicBezTo>
                    <a:pt x="50636" y="39776"/>
                    <a:pt x="52205" y="40823"/>
                    <a:pt x="52289" y="41764"/>
                  </a:cubicBezTo>
                  <a:cubicBezTo>
                    <a:pt x="52770" y="42894"/>
                    <a:pt x="52310" y="43919"/>
                    <a:pt x="51933" y="44945"/>
                  </a:cubicBezTo>
                  <a:cubicBezTo>
                    <a:pt x="51870" y="45091"/>
                    <a:pt x="51724" y="45217"/>
                    <a:pt x="51577" y="45321"/>
                  </a:cubicBezTo>
                  <a:lnTo>
                    <a:pt x="47895" y="48627"/>
                  </a:lnTo>
                  <a:cubicBezTo>
                    <a:pt x="47706" y="48774"/>
                    <a:pt x="47539" y="48941"/>
                    <a:pt x="47330" y="49046"/>
                  </a:cubicBezTo>
                  <a:cubicBezTo>
                    <a:pt x="45970" y="49820"/>
                    <a:pt x="44610" y="50594"/>
                    <a:pt x="43250" y="51347"/>
                  </a:cubicBezTo>
                  <a:cubicBezTo>
                    <a:pt x="41806" y="52163"/>
                    <a:pt x="40237" y="52686"/>
                    <a:pt x="38688" y="53272"/>
                  </a:cubicBezTo>
                  <a:cubicBezTo>
                    <a:pt x="38333" y="53419"/>
                    <a:pt x="37977" y="53565"/>
                    <a:pt x="37642" y="53691"/>
                  </a:cubicBezTo>
                  <a:lnTo>
                    <a:pt x="37642" y="54841"/>
                  </a:lnTo>
                  <a:cubicBezTo>
                    <a:pt x="37642" y="55218"/>
                    <a:pt x="37600" y="55616"/>
                    <a:pt x="37726" y="56034"/>
                  </a:cubicBezTo>
                  <a:cubicBezTo>
                    <a:pt x="38019" y="56034"/>
                    <a:pt x="38270" y="56055"/>
                    <a:pt x="38542" y="56055"/>
                  </a:cubicBezTo>
                  <a:cubicBezTo>
                    <a:pt x="39002" y="56055"/>
                    <a:pt x="39483" y="56034"/>
                    <a:pt x="39944" y="56034"/>
                  </a:cubicBezTo>
                  <a:cubicBezTo>
                    <a:pt x="40216" y="56034"/>
                    <a:pt x="40467" y="56055"/>
                    <a:pt x="40739" y="56139"/>
                  </a:cubicBezTo>
                  <a:cubicBezTo>
                    <a:pt x="41199" y="56285"/>
                    <a:pt x="41680" y="56473"/>
                    <a:pt x="42162" y="56515"/>
                  </a:cubicBezTo>
                  <a:cubicBezTo>
                    <a:pt x="42664" y="56599"/>
                    <a:pt x="43417" y="57394"/>
                    <a:pt x="43459" y="57854"/>
                  </a:cubicBezTo>
                  <a:cubicBezTo>
                    <a:pt x="43522" y="58566"/>
                    <a:pt x="43417" y="59214"/>
                    <a:pt x="42748" y="59612"/>
                  </a:cubicBezTo>
                  <a:cubicBezTo>
                    <a:pt x="42643" y="59654"/>
                    <a:pt x="42538" y="59717"/>
                    <a:pt x="42455" y="59800"/>
                  </a:cubicBezTo>
                  <a:cubicBezTo>
                    <a:pt x="42036" y="60261"/>
                    <a:pt x="41492" y="60428"/>
                    <a:pt x="40948" y="60637"/>
                  </a:cubicBezTo>
                  <a:cubicBezTo>
                    <a:pt x="40320" y="60867"/>
                    <a:pt x="39693" y="60888"/>
                    <a:pt x="39023" y="60888"/>
                  </a:cubicBezTo>
                  <a:cubicBezTo>
                    <a:pt x="37558" y="60888"/>
                    <a:pt x="37914" y="60993"/>
                    <a:pt x="36659" y="60030"/>
                  </a:cubicBezTo>
                  <a:cubicBezTo>
                    <a:pt x="36470" y="59905"/>
                    <a:pt x="36303" y="59717"/>
                    <a:pt x="36136" y="59549"/>
                  </a:cubicBezTo>
                  <a:cubicBezTo>
                    <a:pt x="35947" y="59382"/>
                    <a:pt x="35864" y="59173"/>
                    <a:pt x="35864" y="58921"/>
                  </a:cubicBezTo>
                  <a:lnTo>
                    <a:pt x="35864" y="57331"/>
                  </a:lnTo>
                  <a:cubicBezTo>
                    <a:pt x="35864" y="57143"/>
                    <a:pt x="35926" y="56997"/>
                    <a:pt x="35968" y="56808"/>
                  </a:cubicBezTo>
                  <a:cubicBezTo>
                    <a:pt x="36052" y="56557"/>
                    <a:pt x="36198" y="56306"/>
                    <a:pt x="36240" y="56076"/>
                  </a:cubicBezTo>
                  <a:cubicBezTo>
                    <a:pt x="36261" y="55469"/>
                    <a:pt x="36303" y="54841"/>
                    <a:pt x="36198" y="54193"/>
                  </a:cubicBezTo>
                  <a:cubicBezTo>
                    <a:pt x="34420" y="54569"/>
                    <a:pt x="32788" y="55155"/>
                    <a:pt x="31072" y="55616"/>
                  </a:cubicBezTo>
                  <a:cubicBezTo>
                    <a:pt x="29398" y="56055"/>
                    <a:pt x="27703" y="56411"/>
                    <a:pt x="26009" y="56829"/>
                  </a:cubicBezTo>
                  <a:cubicBezTo>
                    <a:pt x="25841" y="57457"/>
                    <a:pt x="25883" y="58482"/>
                    <a:pt x="26092" y="59068"/>
                  </a:cubicBezTo>
                  <a:cubicBezTo>
                    <a:pt x="26343" y="59717"/>
                    <a:pt x="26302" y="60386"/>
                    <a:pt x="26197" y="61077"/>
                  </a:cubicBezTo>
                  <a:cubicBezTo>
                    <a:pt x="26113" y="61537"/>
                    <a:pt x="25799" y="61914"/>
                    <a:pt x="25402" y="62206"/>
                  </a:cubicBezTo>
                  <a:cubicBezTo>
                    <a:pt x="25046" y="62458"/>
                    <a:pt x="24690" y="62730"/>
                    <a:pt x="24335" y="62981"/>
                  </a:cubicBezTo>
                  <a:cubicBezTo>
                    <a:pt x="23477" y="63671"/>
                    <a:pt x="22473" y="63818"/>
                    <a:pt x="21405" y="63713"/>
                  </a:cubicBezTo>
                  <a:cubicBezTo>
                    <a:pt x="21008" y="63692"/>
                    <a:pt x="20694" y="63462"/>
                    <a:pt x="20380" y="63253"/>
                  </a:cubicBezTo>
                  <a:cubicBezTo>
                    <a:pt x="20255" y="62771"/>
                    <a:pt x="20276" y="62269"/>
                    <a:pt x="20338" y="61830"/>
                  </a:cubicBezTo>
                  <a:cubicBezTo>
                    <a:pt x="20359" y="61642"/>
                    <a:pt x="20443" y="61432"/>
                    <a:pt x="20569" y="61286"/>
                  </a:cubicBezTo>
                  <a:cubicBezTo>
                    <a:pt x="20987" y="60846"/>
                    <a:pt x="21426" y="60386"/>
                    <a:pt x="21866" y="59968"/>
                  </a:cubicBezTo>
                  <a:cubicBezTo>
                    <a:pt x="21949" y="59905"/>
                    <a:pt x="22054" y="59800"/>
                    <a:pt x="22159" y="59758"/>
                  </a:cubicBezTo>
                  <a:cubicBezTo>
                    <a:pt x="22766" y="59633"/>
                    <a:pt x="23289" y="59277"/>
                    <a:pt x="23895" y="59173"/>
                  </a:cubicBezTo>
                  <a:cubicBezTo>
                    <a:pt x="24251" y="59110"/>
                    <a:pt x="24628" y="58963"/>
                    <a:pt x="25004" y="58817"/>
                  </a:cubicBezTo>
                  <a:cubicBezTo>
                    <a:pt x="25109" y="58231"/>
                    <a:pt x="25109" y="57624"/>
                    <a:pt x="25046" y="56976"/>
                  </a:cubicBezTo>
                  <a:lnTo>
                    <a:pt x="24565" y="56976"/>
                  </a:lnTo>
                  <a:cubicBezTo>
                    <a:pt x="23184" y="57101"/>
                    <a:pt x="21824" y="57227"/>
                    <a:pt x="20443" y="57352"/>
                  </a:cubicBezTo>
                  <a:cubicBezTo>
                    <a:pt x="19920" y="57415"/>
                    <a:pt x="19397" y="57415"/>
                    <a:pt x="18832" y="57415"/>
                  </a:cubicBezTo>
                  <a:cubicBezTo>
                    <a:pt x="17974" y="57394"/>
                    <a:pt x="17137" y="57352"/>
                    <a:pt x="16279" y="57289"/>
                  </a:cubicBezTo>
                  <a:cubicBezTo>
                    <a:pt x="14898" y="57143"/>
                    <a:pt x="13538" y="57017"/>
                    <a:pt x="12136" y="56871"/>
                  </a:cubicBezTo>
                  <a:cubicBezTo>
                    <a:pt x="11278" y="56766"/>
                    <a:pt x="10400" y="56620"/>
                    <a:pt x="9521" y="56411"/>
                  </a:cubicBezTo>
                  <a:cubicBezTo>
                    <a:pt x="8956" y="56285"/>
                    <a:pt x="8349" y="56139"/>
                    <a:pt x="7889" y="55846"/>
                  </a:cubicBezTo>
                  <a:cubicBezTo>
                    <a:pt x="6487" y="54946"/>
                    <a:pt x="6048" y="54004"/>
                    <a:pt x="6571" y="52582"/>
                  </a:cubicBezTo>
                  <a:cubicBezTo>
                    <a:pt x="7198" y="50845"/>
                    <a:pt x="8224" y="49380"/>
                    <a:pt x="9625" y="48230"/>
                  </a:cubicBezTo>
                  <a:cubicBezTo>
                    <a:pt x="10337" y="47665"/>
                    <a:pt x="11048" y="47079"/>
                    <a:pt x="11697" y="46430"/>
                  </a:cubicBezTo>
                  <a:cubicBezTo>
                    <a:pt x="11948" y="46158"/>
                    <a:pt x="12304" y="45949"/>
                    <a:pt x="12618" y="45719"/>
                  </a:cubicBezTo>
                  <a:cubicBezTo>
                    <a:pt x="14417" y="44317"/>
                    <a:pt x="16509" y="43396"/>
                    <a:pt x="18602" y="42538"/>
                  </a:cubicBezTo>
                  <a:cubicBezTo>
                    <a:pt x="18706" y="42476"/>
                    <a:pt x="18811" y="42434"/>
                    <a:pt x="18957" y="42371"/>
                  </a:cubicBezTo>
                  <a:cubicBezTo>
                    <a:pt x="19167" y="41513"/>
                    <a:pt x="19439" y="40655"/>
                    <a:pt x="19418" y="39714"/>
                  </a:cubicBezTo>
                  <a:cubicBezTo>
                    <a:pt x="19418" y="38584"/>
                    <a:pt x="19439" y="37454"/>
                    <a:pt x="19439" y="36366"/>
                  </a:cubicBezTo>
                  <a:cubicBezTo>
                    <a:pt x="19439" y="36178"/>
                    <a:pt x="19522" y="35968"/>
                    <a:pt x="19334" y="35759"/>
                  </a:cubicBezTo>
                  <a:cubicBezTo>
                    <a:pt x="18790" y="36533"/>
                    <a:pt x="18267" y="37307"/>
                    <a:pt x="17744" y="38061"/>
                  </a:cubicBezTo>
                  <a:cubicBezTo>
                    <a:pt x="17346" y="38626"/>
                    <a:pt x="16928" y="39128"/>
                    <a:pt x="16384" y="39546"/>
                  </a:cubicBezTo>
                  <a:cubicBezTo>
                    <a:pt x="16112" y="39735"/>
                    <a:pt x="15903" y="39986"/>
                    <a:pt x="15714" y="40258"/>
                  </a:cubicBezTo>
                  <a:cubicBezTo>
                    <a:pt x="14438" y="41848"/>
                    <a:pt x="12952" y="43229"/>
                    <a:pt x="11299" y="44421"/>
                  </a:cubicBezTo>
                  <a:cubicBezTo>
                    <a:pt x="11174" y="44484"/>
                    <a:pt x="11069" y="44589"/>
                    <a:pt x="10944" y="44652"/>
                  </a:cubicBezTo>
                  <a:cubicBezTo>
                    <a:pt x="10441" y="44840"/>
                    <a:pt x="10107" y="45175"/>
                    <a:pt x="9918" y="45677"/>
                  </a:cubicBezTo>
                  <a:cubicBezTo>
                    <a:pt x="9877" y="45802"/>
                    <a:pt x="9772" y="45907"/>
                    <a:pt x="9688" y="46033"/>
                  </a:cubicBezTo>
                  <a:cubicBezTo>
                    <a:pt x="9521" y="46263"/>
                    <a:pt x="9312" y="46514"/>
                    <a:pt x="9249" y="46786"/>
                  </a:cubicBezTo>
                  <a:cubicBezTo>
                    <a:pt x="9081" y="47476"/>
                    <a:pt x="8537" y="47602"/>
                    <a:pt x="8014" y="47769"/>
                  </a:cubicBezTo>
                  <a:cubicBezTo>
                    <a:pt x="7826" y="47811"/>
                    <a:pt x="7575" y="47665"/>
                    <a:pt x="7491" y="47497"/>
                  </a:cubicBezTo>
                  <a:cubicBezTo>
                    <a:pt x="7428" y="47288"/>
                    <a:pt x="7512" y="47162"/>
                    <a:pt x="7680" y="47058"/>
                  </a:cubicBezTo>
                  <a:cubicBezTo>
                    <a:pt x="7826" y="46932"/>
                    <a:pt x="8035" y="46849"/>
                    <a:pt x="8161" y="46681"/>
                  </a:cubicBezTo>
                  <a:cubicBezTo>
                    <a:pt x="8307" y="46556"/>
                    <a:pt x="8370" y="46367"/>
                    <a:pt x="8475" y="46221"/>
                  </a:cubicBezTo>
                  <a:cubicBezTo>
                    <a:pt x="8328" y="46033"/>
                    <a:pt x="8224" y="46137"/>
                    <a:pt x="8140" y="46200"/>
                  </a:cubicBezTo>
                  <a:cubicBezTo>
                    <a:pt x="7784" y="46430"/>
                    <a:pt x="7408" y="46660"/>
                    <a:pt x="7010" y="46890"/>
                  </a:cubicBezTo>
                  <a:cubicBezTo>
                    <a:pt x="6843" y="46995"/>
                    <a:pt x="6633" y="47058"/>
                    <a:pt x="6445" y="47079"/>
                  </a:cubicBezTo>
                  <a:cubicBezTo>
                    <a:pt x="6257" y="47100"/>
                    <a:pt x="6110" y="46995"/>
                    <a:pt x="6027" y="46828"/>
                  </a:cubicBezTo>
                  <a:cubicBezTo>
                    <a:pt x="5964" y="46639"/>
                    <a:pt x="5964" y="46451"/>
                    <a:pt x="6131" y="46325"/>
                  </a:cubicBezTo>
                  <a:cubicBezTo>
                    <a:pt x="6194" y="46242"/>
                    <a:pt x="6299" y="46200"/>
                    <a:pt x="6424" y="46116"/>
                  </a:cubicBezTo>
                  <a:cubicBezTo>
                    <a:pt x="7031" y="45719"/>
                    <a:pt x="7680" y="45363"/>
                    <a:pt x="8286" y="44986"/>
                  </a:cubicBezTo>
                  <a:cubicBezTo>
                    <a:pt x="8433" y="44903"/>
                    <a:pt x="8537" y="44840"/>
                    <a:pt x="8642" y="44777"/>
                  </a:cubicBezTo>
                  <a:cubicBezTo>
                    <a:pt x="8600" y="44568"/>
                    <a:pt x="8475" y="44589"/>
                    <a:pt x="8370" y="44589"/>
                  </a:cubicBezTo>
                  <a:cubicBezTo>
                    <a:pt x="8056" y="44589"/>
                    <a:pt x="7721" y="44589"/>
                    <a:pt x="7408" y="44631"/>
                  </a:cubicBezTo>
                  <a:cubicBezTo>
                    <a:pt x="6989" y="44631"/>
                    <a:pt x="6592" y="44693"/>
                    <a:pt x="6236" y="44965"/>
                  </a:cubicBezTo>
                  <a:cubicBezTo>
                    <a:pt x="6006" y="45112"/>
                    <a:pt x="5713" y="45196"/>
                    <a:pt x="5420" y="45279"/>
                  </a:cubicBezTo>
                  <a:cubicBezTo>
                    <a:pt x="5211" y="45321"/>
                    <a:pt x="5022" y="45091"/>
                    <a:pt x="5106" y="44882"/>
                  </a:cubicBezTo>
                  <a:cubicBezTo>
                    <a:pt x="5127" y="44777"/>
                    <a:pt x="5190" y="44652"/>
                    <a:pt x="5273" y="44589"/>
                  </a:cubicBezTo>
                  <a:cubicBezTo>
                    <a:pt x="5838" y="44212"/>
                    <a:pt x="6382" y="43752"/>
                    <a:pt x="7177" y="43836"/>
                  </a:cubicBezTo>
                  <a:cubicBezTo>
                    <a:pt x="7993" y="43919"/>
                    <a:pt x="8830" y="43898"/>
                    <a:pt x="9667" y="43919"/>
                  </a:cubicBezTo>
                  <a:cubicBezTo>
                    <a:pt x="10002" y="43940"/>
                    <a:pt x="10316" y="43856"/>
                    <a:pt x="10567" y="43647"/>
                  </a:cubicBezTo>
                  <a:cubicBezTo>
                    <a:pt x="11132" y="43229"/>
                    <a:pt x="11676" y="42852"/>
                    <a:pt x="12178" y="42392"/>
                  </a:cubicBezTo>
                  <a:cubicBezTo>
                    <a:pt x="13182" y="41513"/>
                    <a:pt x="14187" y="40571"/>
                    <a:pt x="15024" y="39525"/>
                  </a:cubicBezTo>
                  <a:cubicBezTo>
                    <a:pt x="15233" y="39253"/>
                    <a:pt x="15442" y="39023"/>
                    <a:pt x="15693" y="38835"/>
                  </a:cubicBezTo>
                  <a:cubicBezTo>
                    <a:pt x="16279" y="38458"/>
                    <a:pt x="16698" y="37956"/>
                    <a:pt x="17116" y="37412"/>
                  </a:cubicBezTo>
                  <a:cubicBezTo>
                    <a:pt x="17430" y="36994"/>
                    <a:pt x="17786" y="36596"/>
                    <a:pt x="18100" y="36178"/>
                  </a:cubicBezTo>
                  <a:cubicBezTo>
                    <a:pt x="18204" y="36073"/>
                    <a:pt x="18288" y="35947"/>
                    <a:pt x="18372" y="35801"/>
                  </a:cubicBezTo>
                  <a:cubicBezTo>
                    <a:pt x="18518" y="35550"/>
                    <a:pt x="18623" y="35278"/>
                    <a:pt x="18811" y="35048"/>
                  </a:cubicBezTo>
                  <a:cubicBezTo>
                    <a:pt x="19020" y="34880"/>
                    <a:pt x="19229" y="34734"/>
                    <a:pt x="19460" y="34504"/>
                  </a:cubicBezTo>
                  <a:close/>
                  <a:moveTo>
                    <a:pt x="6592" y="19794"/>
                  </a:moveTo>
                  <a:cubicBezTo>
                    <a:pt x="6361" y="20276"/>
                    <a:pt x="6278" y="20799"/>
                    <a:pt x="6299" y="21322"/>
                  </a:cubicBezTo>
                  <a:cubicBezTo>
                    <a:pt x="6340" y="22765"/>
                    <a:pt x="6340" y="24188"/>
                    <a:pt x="6361" y="25653"/>
                  </a:cubicBezTo>
                  <a:cubicBezTo>
                    <a:pt x="6361" y="26050"/>
                    <a:pt x="6403" y="26427"/>
                    <a:pt x="6550" y="26783"/>
                  </a:cubicBezTo>
                  <a:cubicBezTo>
                    <a:pt x="6801" y="27494"/>
                    <a:pt x="7073" y="28227"/>
                    <a:pt x="7345" y="28938"/>
                  </a:cubicBezTo>
                  <a:cubicBezTo>
                    <a:pt x="7847" y="30110"/>
                    <a:pt x="8642" y="31093"/>
                    <a:pt x="9730" y="31825"/>
                  </a:cubicBezTo>
                  <a:cubicBezTo>
                    <a:pt x="10337" y="32223"/>
                    <a:pt x="11048" y="32328"/>
                    <a:pt x="11676" y="32641"/>
                  </a:cubicBezTo>
                  <a:cubicBezTo>
                    <a:pt x="12094" y="32851"/>
                    <a:pt x="12513" y="33060"/>
                    <a:pt x="12931" y="33248"/>
                  </a:cubicBezTo>
                  <a:cubicBezTo>
                    <a:pt x="13078" y="33311"/>
                    <a:pt x="13245" y="33395"/>
                    <a:pt x="13392" y="33437"/>
                  </a:cubicBezTo>
                  <a:cubicBezTo>
                    <a:pt x="14794" y="33646"/>
                    <a:pt x="16133" y="33667"/>
                    <a:pt x="17535" y="33604"/>
                  </a:cubicBezTo>
                  <a:cubicBezTo>
                    <a:pt x="17744" y="33604"/>
                    <a:pt x="17953" y="33541"/>
                    <a:pt x="18141" y="33499"/>
                  </a:cubicBezTo>
                  <a:cubicBezTo>
                    <a:pt x="19460" y="33165"/>
                    <a:pt x="20820" y="32851"/>
                    <a:pt x="22159" y="32516"/>
                  </a:cubicBezTo>
                  <a:cubicBezTo>
                    <a:pt x="23519" y="32139"/>
                    <a:pt x="24858" y="31616"/>
                    <a:pt x="26092" y="30947"/>
                  </a:cubicBezTo>
                  <a:cubicBezTo>
                    <a:pt x="27264" y="30319"/>
                    <a:pt x="28415" y="29670"/>
                    <a:pt x="29566" y="29001"/>
                  </a:cubicBezTo>
                  <a:cubicBezTo>
                    <a:pt x="29880" y="28833"/>
                    <a:pt x="30172" y="28645"/>
                    <a:pt x="30444" y="28436"/>
                  </a:cubicBezTo>
                  <a:cubicBezTo>
                    <a:pt x="33248" y="26176"/>
                    <a:pt x="33625" y="25820"/>
                    <a:pt x="35968" y="22996"/>
                  </a:cubicBezTo>
                  <a:cubicBezTo>
                    <a:pt x="36240" y="22682"/>
                    <a:pt x="36470" y="22347"/>
                    <a:pt x="36617" y="21949"/>
                  </a:cubicBezTo>
                  <a:cubicBezTo>
                    <a:pt x="36910" y="21259"/>
                    <a:pt x="37182" y="20589"/>
                    <a:pt x="37517" y="19941"/>
                  </a:cubicBezTo>
                  <a:cubicBezTo>
                    <a:pt x="37851" y="19250"/>
                    <a:pt x="37977" y="18539"/>
                    <a:pt x="37935" y="17786"/>
                  </a:cubicBezTo>
                  <a:cubicBezTo>
                    <a:pt x="37914" y="17493"/>
                    <a:pt x="37935" y="17221"/>
                    <a:pt x="37705" y="16970"/>
                  </a:cubicBezTo>
                  <a:cubicBezTo>
                    <a:pt x="37538" y="16823"/>
                    <a:pt x="37558" y="16614"/>
                    <a:pt x="37705" y="16405"/>
                  </a:cubicBezTo>
                  <a:cubicBezTo>
                    <a:pt x="37768" y="16300"/>
                    <a:pt x="37851" y="16175"/>
                    <a:pt x="37956" y="16028"/>
                  </a:cubicBezTo>
                  <a:cubicBezTo>
                    <a:pt x="37642" y="15087"/>
                    <a:pt x="37349" y="14145"/>
                    <a:pt x="37014" y="13245"/>
                  </a:cubicBezTo>
                  <a:cubicBezTo>
                    <a:pt x="36931" y="12994"/>
                    <a:pt x="36784" y="12764"/>
                    <a:pt x="36617" y="12555"/>
                  </a:cubicBezTo>
                  <a:cubicBezTo>
                    <a:pt x="35529" y="11111"/>
                    <a:pt x="34190" y="9918"/>
                    <a:pt x="32704" y="8872"/>
                  </a:cubicBezTo>
                  <a:cubicBezTo>
                    <a:pt x="32223" y="8537"/>
                    <a:pt x="31742" y="8182"/>
                    <a:pt x="31177" y="7972"/>
                  </a:cubicBezTo>
                  <a:cubicBezTo>
                    <a:pt x="29880" y="7449"/>
                    <a:pt x="28540" y="6989"/>
                    <a:pt x="27201" y="6487"/>
                  </a:cubicBezTo>
                  <a:cubicBezTo>
                    <a:pt x="27055" y="6445"/>
                    <a:pt x="26867" y="6403"/>
                    <a:pt x="26657" y="6340"/>
                  </a:cubicBezTo>
                  <a:cubicBezTo>
                    <a:pt x="26636" y="6508"/>
                    <a:pt x="26615" y="6675"/>
                    <a:pt x="26615" y="6801"/>
                  </a:cubicBezTo>
                  <a:cubicBezTo>
                    <a:pt x="26615" y="7094"/>
                    <a:pt x="26678" y="7408"/>
                    <a:pt x="26615" y="7680"/>
                  </a:cubicBezTo>
                  <a:cubicBezTo>
                    <a:pt x="26406" y="8558"/>
                    <a:pt x="26302" y="9416"/>
                    <a:pt x="25841" y="10232"/>
                  </a:cubicBezTo>
                  <a:cubicBezTo>
                    <a:pt x="25716" y="10483"/>
                    <a:pt x="25632" y="10776"/>
                    <a:pt x="25569" y="11069"/>
                  </a:cubicBezTo>
                  <a:cubicBezTo>
                    <a:pt x="25318" y="11822"/>
                    <a:pt x="25109" y="12576"/>
                    <a:pt x="24439" y="13099"/>
                  </a:cubicBezTo>
                  <a:cubicBezTo>
                    <a:pt x="23205" y="14082"/>
                    <a:pt x="22117" y="15191"/>
                    <a:pt x="20652" y="15819"/>
                  </a:cubicBezTo>
                  <a:cubicBezTo>
                    <a:pt x="20380" y="15923"/>
                    <a:pt x="20108" y="16091"/>
                    <a:pt x="19878" y="16279"/>
                  </a:cubicBezTo>
                  <a:cubicBezTo>
                    <a:pt x="18936" y="17011"/>
                    <a:pt x="17848" y="17451"/>
                    <a:pt x="16739" y="17869"/>
                  </a:cubicBezTo>
                  <a:cubicBezTo>
                    <a:pt x="15798" y="18204"/>
                    <a:pt x="14877" y="18581"/>
                    <a:pt x="13957" y="18916"/>
                  </a:cubicBezTo>
                  <a:cubicBezTo>
                    <a:pt x="12701" y="19355"/>
                    <a:pt x="11362" y="19460"/>
                    <a:pt x="10086" y="19752"/>
                  </a:cubicBezTo>
                  <a:cubicBezTo>
                    <a:pt x="9814" y="19794"/>
                    <a:pt x="9458" y="19794"/>
                    <a:pt x="9207" y="19690"/>
                  </a:cubicBezTo>
                  <a:cubicBezTo>
                    <a:pt x="8747" y="19439"/>
                    <a:pt x="8245" y="19522"/>
                    <a:pt x="7742" y="19460"/>
                  </a:cubicBezTo>
                  <a:cubicBezTo>
                    <a:pt x="7366" y="19439"/>
                    <a:pt x="6968" y="19522"/>
                    <a:pt x="6592" y="19794"/>
                  </a:cubicBezTo>
                  <a:close/>
                  <a:moveTo>
                    <a:pt x="6633" y="29607"/>
                  </a:moveTo>
                  <a:lnTo>
                    <a:pt x="4771" y="29607"/>
                  </a:lnTo>
                  <a:cubicBezTo>
                    <a:pt x="4395" y="29607"/>
                    <a:pt x="4060" y="29587"/>
                    <a:pt x="3767" y="29315"/>
                  </a:cubicBezTo>
                  <a:cubicBezTo>
                    <a:pt x="3641" y="29210"/>
                    <a:pt x="3453" y="29126"/>
                    <a:pt x="3327" y="29043"/>
                  </a:cubicBezTo>
                  <a:cubicBezTo>
                    <a:pt x="2804" y="28666"/>
                    <a:pt x="2532" y="28164"/>
                    <a:pt x="2511" y="27536"/>
                  </a:cubicBezTo>
                  <a:lnTo>
                    <a:pt x="2511" y="26574"/>
                  </a:lnTo>
                  <a:cubicBezTo>
                    <a:pt x="2511" y="26385"/>
                    <a:pt x="2532" y="26197"/>
                    <a:pt x="2616" y="26071"/>
                  </a:cubicBezTo>
                  <a:cubicBezTo>
                    <a:pt x="2846" y="25716"/>
                    <a:pt x="3118" y="25339"/>
                    <a:pt x="3369" y="25004"/>
                  </a:cubicBezTo>
                  <a:cubicBezTo>
                    <a:pt x="3662" y="24628"/>
                    <a:pt x="4060" y="24481"/>
                    <a:pt x="4562" y="24565"/>
                  </a:cubicBezTo>
                  <a:cubicBezTo>
                    <a:pt x="4813" y="24607"/>
                    <a:pt x="5085" y="24607"/>
                    <a:pt x="5357" y="24628"/>
                  </a:cubicBezTo>
                  <a:cubicBezTo>
                    <a:pt x="5399" y="24356"/>
                    <a:pt x="5420" y="24105"/>
                    <a:pt x="5420" y="23874"/>
                  </a:cubicBezTo>
                  <a:cubicBezTo>
                    <a:pt x="5441" y="22954"/>
                    <a:pt x="5462" y="22054"/>
                    <a:pt x="5441" y="21133"/>
                  </a:cubicBezTo>
                  <a:cubicBezTo>
                    <a:pt x="5441" y="20485"/>
                    <a:pt x="5755" y="19878"/>
                    <a:pt x="5838" y="19250"/>
                  </a:cubicBezTo>
                  <a:cubicBezTo>
                    <a:pt x="5838" y="19188"/>
                    <a:pt x="5880" y="19146"/>
                    <a:pt x="5922" y="19083"/>
                  </a:cubicBezTo>
                  <a:cubicBezTo>
                    <a:pt x="6152" y="18832"/>
                    <a:pt x="6361" y="18560"/>
                    <a:pt x="6612" y="18288"/>
                  </a:cubicBezTo>
                  <a:cubicBezTo>
                    <a:pt x="7345" y="18727"/>
                    <a:pt x="8119" y="18936"/>
                    <a:pt x="8914" y="18978"/>
                  </a:cubicBezTo>
                  <a:cubicBezTo>
                    <a:pt x="8977" y="18874"/>
                    <a:pt x="9019" y="18811"/>
                    <a:pt x="9061" y="18727"/>
                  </a:cubicBezTo>
                  <a:cubicBezTo>
                    <a:pt x="9123" y="18016"/>
                    <a:pt x="9437" y="17367"/>
                    <a:pt x="9730" y="16739"/>
                  </a:cubicBezTo>
                  <a:cubicBezTo>
                    <a:pt x="10169" y="15777"/>
                    <a:pt x="10609" y="14794"/>
                    <a:pt x="11069" y="13852"/>
                  </a:cubicBezTo>
                  <a:cubicBezTo>
                    <a:pt x="11425" y="13120"/>
                    <a:pt x="11864" y="12429"/>
                    <a:pt x="12283" y="11718"/>
                  </a:cubicBezTo>
                  <a:cubicBezTo>
                    <a:pt x="12387" y="11529"/>
                    <a:pt x="12597" y="11341"/>
                    <a:pt x="12743" y="11216"/>
                  </a:cubicBezTo>
                  <a:cubicBezTo>
                    <a:pt x="12869" y="11090"/>
                    <a:pt x="13057" y="11090"/>
                    <a:pt x="13245" y="11174"/>
                  </a:cubicBezTo>
                  <a:cubicBezTo>
                    <a:pt x="13392" y="11237"/>
                    <a:pt x="13580" y="11299"/>
                    <a:pt x="13538" y="11529"/>
                  </a:cubicBezTo>
                  <a:cubicBezTo>
                    <a:pt x="13329" y="11739"/>
                    <a:pt x="13078" y="11927"/>
                    <a:pt x="12952" y="12157"/>
                  </a:cubicBezTo>
                  <a:cubicBezTo>
                    <a:pt x="12597" y="12785"/>
                    <a:pt x="12220" y="13434"/>
                    <a:pt x="11906" y="14103"/>
                  </a:cubicBezTo>
                  <a:cubicBezTo>
                    <a:pt x="11278" y="15484"/>
                    <a:pt x="10672" y="16886"/>
                    <a:pt x="10086" y="18309"/>
                  </a:cubicBezTo>
                  <a:cubicBezTo>
                    <a:pt x="10023" y="18434"/>
                    <a:pt x="9877" y="18602"/>
                    <a:pt x="10023" y="18811"/>
                  </a:cubicBezTo>
                  <a:cubicBezTo>
                    <a:pt x="11174" y="18455"/>
                    <a:pt x="12408" y="18455"/>
                    <a:pt x="13496" y="17974"/>
                  </a:cubicBezTo>
                  <a:cubicBezTo>
                    <a:pt x="13789" y="16865"/>
                    <a:pt x="14271" y="15840"/>
                    <a:pt x="14710" y="14835"/>
                  </a:cubicBezTo>
                  <a:cubicBezTo>
                    <a:pt x="15379" y="13287"/>
                    <a:pt x="16195" y="11822"/>
                    <a:pt x="16991" y="10337"/>
                  </a:cubicBezTo>
                  <a:cubicBezTo>
                    <a:pt x="17095" y="10128"/>
                    <a:pt x="17221" y="9918"/>
                    <a:pt x="17367" y="9751"/>
                  </a:cubicBezTo>
                  <a:cubicBezTo>
                    <a:pt x="17744" y="9395"/>
                    <a:pt x="18079" y="9040"/>
                    <a:pt x="18204" y="8516"/>
                  </a:cubicBezTo>
                  <a:cubicBezTo>
                    <a:pt x="18246" y="8454"/>
                    <a:pt x="18309" y="8391"/>
                    <a:pt x="18392" y="8349"/>
                  </a:cubicBezTo>
                  <a:cubicBezTo>
                    <a:pt x="18497" y="8265"/>
                    <a:pt x="18727" y="8349"/>
                    <a:pt x="18769" y="8454"/>
                  </a:cubicBezTo>
                  <a:cubicBezTo>
                    <a:pt x="18790" y="8516"/>
                    <a:pt x="18811" y="8621"/>
                    <a:pt x="18790" y="8705"/>
                  </a:cubicBezTo>
                  <a:cubicBezTo>
                    <a:pt x="18685" y="9123"/>
                    <a:pt x="18560" y="9563"/>
                    <a:pt x="18183" y="9856"/>
                  </a:cubicBezTo>
                  <a:cubicBezTo>
                    <a:pt x="17828" y="10169"/>
                    <a:pt x="17576" y="10588"/>
                    <a:pt x="17409" y="11006"/>
                  </a:cubicBezTo>
                  <a:cubicBezTo>
                    <a:pt x="16739" y="12471"/>
                    <a:pt x="15986" y="13852"/>
                    <a:pt x="15463" y="15379"/>
                  </a:cubicBezTo>
                  <a:cubicBezTo>
                    <a:pt x="15359" y="15693"/>
                    <a:pt x="15045" y="15944"/>
                    <a:pt x="15338" y="16342"/>
                  </a:cubicBezTo>
                  <a:cubicBezTo>
                    <a:pt x="15379" y="16405"/>
                    <a:pt x="15317" y="16572"/>
                    <a:pt x="15254" y="16677"/>
                  </a:cubicBezTo>
                  <a:cubicBezTo>
                    <a:pt x="15170" y="16886"/>
                    <a:pt x="15107" y="17095"/>
                    <a:pt x="15003" y="17346"/>
                  </a:cubicBezTo>
                  <a:cubicBezTo>
                    <a:pt x="16300" y="17137"/>
                    <a:pt x="18560" y="16049"/>
                    <a:pt x="19543" y="15149"/>
                  </a:cubicBezTo>
                  <a:cubicBezTo>
                    <a:pt x="19501" y="14898"/>
                    <a:pt x="19397" y="14668"/>
                    <a:pt x="19418" y="14459"/>
                  </a:cubicBezTo>
                  <a:cubicBezTo>
                    <a:pt x="19460" y="14040"/>
                    <a:pt x="19522" y="13622"/>
                    <a:pt x="19711" y="13266"/>
                  </a:cubicBezTo>
                  <a:cubicBezTo>
                    <a:pt x="20129" y="12471"/>
                    <a:pt x="20297" y="11613"/>
                    <a:pt x="20569" y="10755"/>
                  </a:cubicBezTo>
                  <a:cubicBezTo>
                    <a:pt x="20673" y="10400"/>
                    <a:pt x="20820" y="10086"/>
                    <a:pt x="20987" y="9814"/>
                  </a:cubicBezTo>
                  <a:cubicBezTo>
                    <a:pt x="21175" y="9521"/>
                    <a:pt x="21322" y="9249"/>
                    <a:pt x="21238" y="8893"/>
                  </a:cubicBezTo>
                  <a:cubicBezTo>
                    <a:pt x="21196" y="8663"/>
                    <a:pt x="21426" y="8454"/>
                    <a:pt x="21719" y="8558"/>
                  </a:cubicBezTo>
                  <a:cubicBezTo>
                    <a:pt x="21824" y="8579"/>
                    <a:pt x="21929" y="8684"/>
                    <a:pt x="21949" y="8789"/>
                  </a:cubicBezTo>
                  <a:cubicBezTo>
                    <a:pt x="22054" y="9228"/>
                    <a:pt x="22138" y="9646"/>
                    <a:pt x="21845" y="10065"/>
                  </a:cubicBezTo>
                  <a:cubicBezTo>
                    <a:pt x="21594" y="10441"/>
                    <a:pt x="21489" y="10860"/>
                    <a:pt x="21385" y="11299"/>
                  </a:cubicBezTo>
                  <a:cubicBezTo>
                    <a:pt x="21217" y="12074"/>
                    <a:pt x="21008" y="12848"/>
                    <a:pt x="20610" y="13538"/>
                  </a:cubicBezTo>
                  <a:cubicBezTo>
                    <a:pt x="20443" y="13894"/>
                    <a:pt x="20297" y="14270"/>
                    <a:pt x="20297" y="14752"/>
                  </a:cubicBezTo>
                  <a:cubicBezTo>
                    <a:pt x="20778" y="14668"/>
                    <a:pt x="21113" y="14438"/>
                    <a:pt x="21426" y="14166"/>
                  </a:cubicBezTo>
                  <a:cubicBezTo>
                    <a:pt x="22012" y="13726"/>
                    <a:pt x="22598" y="13287"/>
                    <a:pt x="23184" y="12848"/>
                  </a:cubicBezTo>
                  <a:cubicBezTo>
                    <a:pt x="23435" y="12638"/>
                    <a:pt x="23686" y="12450"/>
                    <a:pt x="23686" y="12053"/>
                  </a:cubicBezTo>
                  <a:cubicBezTo>
                    <a:pt x="23686" y="11864"/>
                    <a:pt x="23854" y="11697"/>
                    <a:pt x="23958" y="11529"/>
                  </a:cubicBezTo>
                  <a:cubicBezTo>
                    <a:pt x="24105" y="11299"/>
                    <a:pt x="24230" y="11069"/>
                    <a:pt x="24335" y="10860"/>
                  </a:cubicBezTo>
                  <a:cubicBezTo>
                    <a:pt x="24439" y="10651"/>
                    <a:pt x="24544" y="10400"/>
                    <a:pt x="24670" y="10253"/>
                  </a:cubicBezTo>
                  <a:cubicBezTo>
                    <a:pt x="25255" y="9605"/>
                    <a:pt x="25423" y="8809"/>
                    <a:pt x="25486" y="7972"/>
                  </a:cubicBezTo>
                  <a:cubicBezTo>
                    <a:pt x="25506" y="7575"/>
                    <a:pt x="25423" y="7156"/>
                    <a:pt x="25737" y="6801"/>
                  </a:cubicBezTo>
                  <a:cubicBezTo>
                    <a:pt x="25841" y="6696"/>
                    <a:pt x="25820" y="6466"/>
                    <a:pt x="25841" y="6299"/>
                  </a:cubicBezTo>
                  <a:cubicBezTo>
                    <a:pt x="25883" y="6089"/>
                    <a:pt x="25883" y="5880"/>
                    <a:pt x="25904" y="5671"/>
                  </a:cubicBezTo>
                  <a:cubicBezTo>
                    <a:pt x="25925" y="5483"/>
                    <a:pt x="25820" y="5273"/>
                    <a:pt x="25988" y="5127"/>
                  </a:cubicBezTo>
                  <a:cubicBezTo>
                    <a:pt x="26051" y="5127"/>
                    <a:pt x="26113" y="5127"/>
                    <a:pt x="26155" y="5148"/>
                  </a:cubicBezTo>
                  <a:cubicBezTo>
                    <a:pt x="28017" y="5838"/>
                    <a:pt x="29859" y="6508"/>
                    <a:pt x="31700" y="7219"/>
                  </a:cubicBezTo>
                  <a:cubicBezTo>
                    <a:pt x="31951" y="7324"/>
                    <a:pt x="32181" y="7449"/>
                    <a:pt x="32411" y="7617"/>
                  </a:cubicBezTo>
                  <a:cubicBezTo>
                    <a:pt x="34064" y="8621"/>
                    <a:pt x="35466" y="9877"/>
                    <a:pt x="36784" y="11320"/>
                  </a:cubicBezTo>
                  <a:cubicBezTo>
                    <a:pt x="36889" y="11425"/>
                    <a:pt x="36994" y="11529"/>
                    <a:pt x="37077" y="11634"/>
                  </a:cubicBezTo>
                  <a:cubicBezTo>
                    <a:pt x="37663" y="11383"/>
                    <a:pt x="38186" y="11299"/>
                    <a:pt x="38709" y="11341"/>
                  </a:cubicBezTo>
                  <a:cubicBezTo>
                    <a:pt x="38960" y="11383"/>
                    <a:pt x="39170" y="11446"/>
                    <a:pt x="39316" y="11655"/>
                  </a:cubicBezTo>
                  <a:cubicBezTo>
                    <a:pt x="39839" y="12325"/>
                    <a:pt x="40320" y="12973"/>
                    <a:pt x="40153" y="13894"/>
                  </a:cubicBezTo>
                  <a:cubicBezTo>
                    <a:pt x="40132" y="14019"/>
                    <a:pt x="40153" y="14166"/>
                    <a:pt x="40153" y="14333"/>
                  </a:cubicBezTo>
                  <a:cubicBezTo>
                    <a:pt x="40153" y="15212"/>
                    <a:pt x="39944" y="16007"/>
                    <a:pt x="39232" y="16614"/>
                  </a:cubicBezTo>
                  <a:cubicBezTo>
                    <a:pt x="39002" y="16823"/>
                    <a:pt x="38898" y="17074"/>
                    <a:pt x="38898" y="17388"/>
                  </a:cubicBezTo>
                  <a:cubicBezTo>
                    <a:pt x="38919" y="17786"/>
                    <a:pt x="38898" y="18141"/>
                    <a:pt x="38898" y="18539"/>
                  </a:cubicBezTo>
                  <a:cubicBezTo>
                    <a:pt x="38919" y="19062"/>
                    <a:pt x="38814" y="19543"/>
                    <a:pt x="38605" y="20004"/>
                  </a:cubicBezTo>
                  <a:cubicBezTo>
                    <a:pt x="38270" y="20799"/>
                    <a:pt x="37935" y="21573"/>
                    <a:pt x="37621" y="22368"/>
                  </a:cubicBezTo>
                  <a:cubicBezTo>
                    <a:pt x="37538" y="22535"/>
                    <a:pt x="37496" y="22724"/>
                    <a:pt x="37412" y="22996"/>
                  </a:cubicBezTo>
                  <a:lnTo>
                    <a:pt x="38605" y="22996"/>
                  </a:lnTo>
                  <a:cubicBezTo>
                    <a:pt x="38856" y="22996"/>
                    <a:pt x="39107" y="22954"/>
                    <a:pt x="39316" y="23037"/>
                  </a:cubicBezTo>
                  <a:cubicBezTo>
                    <a:pt x="39944" y="23330"/>
                    <a:pt x="40488" y="23309"/>
                    <a:pt x="41074" y="22912"/>
                  </a:cubicBezTo>
                  <a:cubicBezTo>
                    <a:pt x="41157" y="22849"/>
                    <a:pt x="41220" y="22828"/>
                    <a:pt x="41304" y="22786"/>
                  </a:cubicBezTo>
                  <a:cubicBezTo>
                    <a:pt x="41639" y="21908"/>
                    <a:pt x="41890" y="21050"/>
                    <a:pt x="41827" y="20108"/>
                  </a:cubicBezTo>
                  <a:cubicBezTo>
                    <a:pt x="41806" y="19188"/>
                    <a:pt x="41806" y="18288"/>
                    <a:pt x="41827" y="17367"/>
                  </a:cubicBezTo>
                  <a:cubicBezTo>
                    <a:pt x="41848" y="16195"/>
                    <a:pt x="41597" y="15087"/>
                    <a:pt x="41199" y="13998"/>
                  </a:cubicBezTo>
                  <a:cubicBezTo>
                    <a:pt x="40425" y="11864"/>
                    <a:pt x="40425" y="11864"/>
                    <a:pt x="39065" y="10065"/>
                  </a:cubicBezTo>
                  <a:cubicBezTo>
                    <a:pt x="38793" y="9709"/>
                    <a:pt x="38542" y="9353"/>
                    <a:pt x="38270" y="8998"/>
                  </a:cubicBezTo>
                  <a:cubicBezTo>
                    <a:pt x="38082" y="8768"/>
                    <a:pt x="37914" y="8516"/>
                    <a:pt x="37705" y="8307"/>
                  </a:cubicBezTo>
                  <a:cubicBezTo>
                    <a:pt x="36889" y="7512"/>
                    <a:pt x="36073" y="6675"/>
                    <a:pt x="35257" y="5880"/>
                  </a:cubicBezTo>
                  <a:cubicBezTo>
                    <a:pt x="35027" y="5671"/>
                    <a:pt x="34776" y="5483"/>
                    <a:pt x="34483" y="5315"/>
                  </a:cubicBezTo>
                  <a:cubicBezTo>
                    <a:pt x="34043" y="5022"/>
                    <a:pt x="33562" y="4750"/>
                    <a:pt x="33144" y="4436"/>
                  </a:cubicBezTo>
                  <a:cubicBezTo>
                    <a:pt x="32516" y="3976"/>
                    <a:pt x="31888" y="3579"/>
                    <a:pt x="31114" y="3453"/>
                  </a:cubicBezTo>
                  <a:cubicBezTo>
                    <a:pt x="30654" y="3369"/>
                    <a:pt x="30235" y="3244"/>
                    <a:pt x="29817" y="3076"/>
                  </a:cubicBezTo>
                  <a:cubicBezTo>
                    <a:pt x="28959" y="2763"/>
                    <a:pt x="28122" y="2951"/>
                    <a:pt x="27306" y="3139"/>
                  </a:cubicBezTo>
                  <a:cubicBezTo>
                    <a:pt x="26741" y="3265"/>
                    <a:pt x="26218" y="3537"/>
                    <a:pt x="25883" y="4060"/>
                  </a:cubicBezTo>
                  <a:cubicBezTo>
                    <a:pt x="25737" y="4227"/>
                    <a:pt x="25465" y="4164"/>
                    <a:pt x="25360" y="3976"/>
                  </a:cubicBezTo>
                  <a:cubicBezTo>
                    <a:pt x="25297" y="3892"/>
                    <a:pt x="25255" y="3809"/>
                    <a:pt x="25255" y="3746"/>
                  </a:cubicBezTo>
                  <a:cubicBezTo>
                    <a:pt x="25297" y="3181"/>
                    <a:pt x="24900" y="2867"/>
                    <a:pt x="24544" y="2595"/>
                  </a:cubicBezTo>
                  <a:cubicBezTo>
                    <a:pt x="24314" y="2386"/>
                    <a:pt x="24021" y="2198"/>
                    <a:pt x="23728" y="2093"/>
                  </a:cubicBezTo>
                  <a:cubicBezTo>
                    <a:pt x="23205" y="1884"/>
                    <a:pt x="22682" y="1695"/>
                    <a:pt x="22138" y="1570"/>
                  </a:cubicBezTo>
                  <a:cubicBezTo>
                    <a:pt x="21343" y="1382"/>
                    <a:pt x="20610" y="1089"/>
                    <a:pt x="19815" y="1130"/>
                  </a:cubicBezTo>
                  <a:cubicBezTo>
                    <a:pt x="18811" y="1151"/>
                    <a:pt x="17786" y="1089"/>
                    <a:pt x="16802" y="1151"/>
                  </a:cubicBezTo>
                  <a:cubicBezTo>
                    <a:pt x="16112" y="1172"/>
                    <a:pt x="15442" y="1235"/>
                    <a:pt x="14815" y="1444"/>
                  </a:cubicBezTo>
                  <a:cubicBezTo>
                    <a:pt x="13287" y="1967"/>
                    <a:pt x="11864" y="2595"/>
                    <a:pt x="10546" y="3537"/>
                  </a:cubicBezTo>
                  <a:cubicBezTo>
                    <a:pt x="9563" y="4269"/>
                    <a:pt x="8517" y="4918"/>
                    <a:pt x="7491" y="5629"/>
                  </a:cubicBezTo>
                  <a:cubicBezTo>
                    <a:pt x="7261" y="5776"/>
                    <a:pt x="7010" y="5985"/>
                    <a:pt x="6801" y="6173"/>
                  </a:cubicBezTo>
                  <a:cubicBezTo>
                    <a:pt x="6027" y="6947"/>
                    <a:pt x="5211" y="7742"/>
                    <a:pt x="4415" y="8558"/>
                  </a:cubicBezTo>
                  <a:cubicBezTo>
                    <a:pt x="4185" y="8789"/>
                    <a:pt x="3997" y="9040"/>
                    <a:pt x="3830" y="9312"/>
                  </a:cubicBezTo>
                  <a:cubicBezTo>
                    <a:pt x="3014" y="10588"/>
                    <a:pt x="2407" y="11948"/>
                    <a:pt x="1863" y="13371"/>
                  </a:cubicBezTo>
                  <a:cubicBezTo>
                    <a:pt x="1549" y="14145"/>
                    <a:pt x="1382" y="15003"/>
                    <a:pt x="1319" y="15840"/>
                  </a:cubicBezTo>
                  <a:cubicBezTo>
                    <a:pt x="1235" y="16551"/>
                    <a:pt x="1172" y="17263"/>
                    <a:pt x="1047" y="17932"/>
                  </a:cubicBezTo>
                  <a:cubicBezTo>
                    <a:pt x="1005" y="18246"/>
                    <a:pt x="1005" y="18602"/>
                    <a:pt x="1005" y="18916"/>
                  </a:cubicBezTo>
                  <a:lnTo>
                    <a:pt x="1005" y="25109"/>
                  </a:lnTo>
                  <a:cubicBezTo>
                    <a:pt x="1005" y="25841"/>
                    <a:pt x="1026" y="26574"/>
                    <a:pt x="1256" y="27285"/>
                  </a:cubicBezTo>
                  <a:cubicBezTo>
                    <a:pt x="1423" y="27724"/>
                    <a:pt x="1549" y="28164"/>
                    <a:pt x="1654" y="28645"/>
                  </a:cubicBezTo>
                  <a:cubicBezTo>
                    <a:pt x="1716" y="28896"/>
                    <a:pt x="1758" y="29168"/>
                    <a:pt x="1758" y="29419"/>
                  </a:cubicBezTo>
                  <a:cubicBezTo>
                    <a:pt x="1779" y="29817"/>
                    <a:pt x="1758" y="30172"/>
                    <a:pt x="1779" y="30570"/>
                  </a:cubicBezTo>
                  <a:cubicBezTo>
                    <a:pt x="1821" y="30968"/>
                    <a:pt x="1947" y="31323"/>
                    <a:pt x="2407" y="31407"/>
                  </a:cubicBezTo>
                  <a:cubicBezTo>
                    <a:pt x="2532" y="31428"/>
                    <a:pt x="2700" y="31512"/>
                    <a:pt x="2804" y="31595"/>
                  </a:cubicBezTo>
                  <a:cubicBezTo>
                    <a:pt x="3432" y="32014"/>
                    <a:pt x="4102" y="32223"/>
                    <a:pt x="4897" y="32139"/>
                  </a:cubicBezTo>
                  <a:cubicBezTo>
                    <a:pt x="5085" y="32118"/>
                    <a:pt x="5315" y="32202"/>
                    <a:pt x="5462" y="32307"/>
                  </a:cubicBezTo>
                  <a:cubicBezTo>
                    <a:pt x="5838" y="32579"/>
                    <a:pt x="6278" y="32641"/>
                    <a:pt x="6717" y="32662"/>
                  </a:cubicBezTo>
                  <a:cubicBezTo>
                    <a:pt x="7282" y="32662"/>
                    <a:pt x="7847" y="32683"/>
                    <a:pt x="8391" y="32683"/>
                  </a:cubicBezTo>
                  <a:cubicBezTo>
                    <a:pt x="8537" y="32683"/>
                    <a:pt x="8705" y="32725"/>
                    <a:pt x="8747" y="32474"/>
                  </a:cubicBezTo>
                  <a:cubicBezTo>
                    <a:pt x="7889" y="31700"/>
                    <a:pt x="7177" y="30696"/>
                    <a:pt x="6633" y="29607"/>
                  </a:cubicBezTo>
                  <a:close/>
                  <a:moveTo>
                    <a:pt x="38249" y="43438"/>
                  </a:moveTo>
                  <a:cubicBezTo>
                    <a:pt x="38144" y="42999"/>
                    <a:pt x="37977" y="42664"/>
                    <a:pt x="37977" y="42329"/>
                  </a:cubicBezTo>
                  <a:cubicBezTo>
                    <a:pt x="37977" y="41848"/>
                    <a:pt x="37831" y="41450"/>
                    <a:pt x="37642" y="41074"/>
                  </a:cubicBezTo>
                  <a:cubicBezTo>
                    <a:pt x="37454" y="40676"/>
                    <a:pt x="37245" y="40279"/>
                    <a:pt x="37140" y="39839"/>
                  </a:cubicBezTo>
                  <a:cubicBezTo>
                    <a:pt x="36994" y="39316"/>
                    <a:pt x="36805" y="38835"/>
                    <a:pt x="36575" y="38374"/>
                  </a:cubicBezTo>
                  <a:cubicBezTo>
                    <a:pt x="36261" y="37747"/>
                    <a:pt x="35947" y="37119"/>
                    <a:pt x="35634" y="36470"/>
                  </a:cubicBezTo>
                  <a:cubicBezTo>
                    <a:pt x="35236" y="35654"/>
                    <a:pt x="34838" y="34817"/>
                    <a:pt x="34253" y="34106"/>
                  </a:cubicBezTo>
                  <a:cubicBezTo>
                    <a:pt x="34148" y="33981"/>
                    <a:pt x="34064" y="33813"/>
                    <a:pt x="33981" y="33667"/>
                  </a:cubicBezTo>
                  <a:cubicBezTo>
                    <a:pt x="33332" y="32307"/>
                    <a:pt x="32453" y="31072"/>
                    <a:pt x="31365" y="30026"/>
                  </a:cubicBezTo>
                  <a:cubicBezTo>
                    <a:pt x="31240" y="29900"/>
                    <a:pt x="31051" y="29775"/>
                    <a:pt x="30884" y="29628"/>
                  </a:cubicBezTo>
                  <a:cubicBezTo>
                    <a:pt x="29608" y="30340"/>
                    <a:pt x="28352" y="31051"/>
                    <a:pt x="27055" y="31784"/>
                  </a:cubicBezTo>
                  <a:lnTo>
                    <a:pt x="27055" y="33039"/>
                  </a:lnTo>
                  <a:cubicBezTo>
                    <a:pt x="27076" y="33541"/>
                    <a:pt x="26992" y="33981"/>
                    <a:pt x="26574" y="34315"/>
                  </a:cubicBezTo>
                  <a:cubicBezTo>
                    <a:pt x="26364" y="34922"/>
                    <a:pt x="25883" y="34964"/>
                    <a:pt x="25360" y="34859"/>
                  </a:cubicBezTo>
                  <a:cubicBezTo>
                    <a:pt x="24962" y="34797"/>
                    <a:pt x="24565" y="34629"/>
                    <a:pt x="24209" y="34441"/>
                  </a:cubicBezTo>
                  <a:cubicBezTo>
                    <a:pt x="24000" y="34336"/>
                    <a:pt x="23854" y="34127"/>
                    <a:pt x="23833" y="33876"/>
                  </a:cubicBezTo>
                  <a:cubicBezTo>
                    <a:pt x="23812" y="33688"/>
                    <a:pt x="23749" y="33499"/>
                    <a:pt x="23707" y="33311"/>
                  </a:cubicBezTo>
                  <a:cubicBezTo>
                    <a:pt x="22556" y="33604"/>
                    <a:pt x="21489" y="33897"/>
                    <a:pt x="20401" y="34190"/>
                  </a:cubicBezTo>
                  <a:cubicBezTo>
                    <a:pt x="20380" y="34336"/>
                    <a:pt x="20359" y="34420"/>
                    <a:pt x="20359" y="34504"/>
                  </a:cubicBezTo>
                  <a:cubicBezTo>
                    <a:pt x="20380" y="36282"/>
                    <a:pt x="20401" y="38019"/>
                    <a:pt x="20443" y="39797"/>
                  </a:cubicBezTo>
                  <a:cubicBezTo>
                    <a:pt x="20443" y="40299"/>
                    <a:pt x="20401" y="40802"/>
                    <a:pt x="20338" y="41304"/>
                  </a:cubicBezTo>
                  <a:cubicBezTo>
                    <a:pt x="20192" y="42183"/>
                    <a:pt x="19962" y="43082"/>
                    <a:pt x="19711" y="43961"/>
                  </a:cubicBezTo>
                  <a:cubicBezTo>
                    <a:pt x="19606" y="44317"/>
                    <a:pt x="19564" y="44652"/>
                    <a:pt x="19522" y="44986"/>
                  </a:cubicBezTo>
                  <a:cubicBezTo>
                    <a:pt x="19418" y="45740"/>
                    <a:pt x="19501" y="46514"/>
                    <a:pt x="19229" y="47267"/>
                  </a:cubicBezTo>
                  <a:cubicBezTo>
                    <a:pt x="19083" y="47706"/>
                    <a:pt x="19146" y="48188"/>
                    <a:pt x="19229" y="48669"/>
                  </a:cubicBezTo>
                  <a:cubicBezTo>
                    <a:pt x="19732" y="48857"/>
                    <a:pt x="20192" y="48732"/>
                    <a:pt x="20652" y="48669"/>
                  </a:cubicBezTo>
                  <a:cubicBezTo>
                    <a:pt x="20987" y="48627"/>
                    <a:pt x="21343" y="48543"/>
                    <a:pt x="21698" y="48543"/>
                  </a:cubicBezTo>
                  <a:cubicBezTo>
                    <a:pt x="22347" y="48564"/>
                    <a:pt x="22975" y="48439"/>
                    <a:pt x="23623" y="48313"/>
                  </a:cubicBezTo>
                  <a:cubicBezTo>
                    <a:pt x="24146" y="48209"/>
                    <a:pt x="24670" y="48083"/>
                    <a:pt x="25193" y="48020"/>
                  </a:cubicBezTo>
                  <a:cubicBezTo>
                    <a:pt x="27411" y="47727"/>
                    <a:pt x="29566" y="47141"/>
                    <a:pt x="31763" y="46639"/>
                  </a:cubicBezTo>
                  <a:cubicBezTo>
                    <a:pt x="33541" y="46242"/>
                    <a:pt x="35215" y="45489"/>
                    <a:pt x="36826" y="44652"/>
                  </a:cubicBezTo>
                  <a:cubicBezTo>
                    <a:pt x="37349" y="44338"/>
                    <a:pt x="37872" y="43940"/>
                    <a:pt x="38249" y="43438"/>
                  </a:cubicBezTo>
                  <a:close/>
                  <a:moveTo>
                    <a:pt x="38458" y="40299"/>
                  </a:moveTo>
                  <a:cubicBezTo>
                    <a:pt x="38772" y="40258"/>
                    <a:pt x="38919" y="40237"/>
                    <a:pt x="39107" y="40195"/>
                  </a:cubicBezTo>
                  <a:cubicBezTo>
                    <a:pt x="40655" y="40174"/>
                    <a:pt x="42162" y="40132"/>
                    <a:pt x="43710" y="40132"/>
                  </a:cubicBezTo>
                  <a:cubicBezTo>
                    <a:pt x="44421" y="40132"/>
                    <a:pt x="45091" y="40341"/>
                    <a:pt x="45761" y="40592"/>
                  </a:cubicBezTo>
                  <a:cubicBezTo>
                    <a:pt x="46556" y="40906"/>
                    <a:pt x="47351" y="41199"/>
                    <a:pt x="47916" y="41869"/>
                  </a:cubicBezTo>
                  <a:cubicBezTo>
                    <a:pt x="47978" y="41932"/>
                    <a:pt x="48083" y="41952"/>
                    <a:pt x="48167" y="42015"/>
                  </a:cubicBezTo>
                  <a:cubicBezTo>
                    <a:pt x="48397" y="42141"/>
                    <a:pt x="48439" y="42350"/>
                    <a:pt x="48502" y="42580"/>
                  </a:cubicBezTo>
                  <a:cubicBezTo>
                    <a:pt x="48606" y="43375"/>
                    <a:pt x="48292" y="44066"/>
                    <a:pt x="48209" y="44840"/>
                  </a:cubicBezTo>
                  <a:cubicBezTo>
                    <a:pt x="48209" y="44945"/>
                    <a:pt x="48104" y="45049"/>
                    <a:pt x="48020" y="45154"/>
                  </a:cubicBezTo>
                  <a:cubicBezTo>
                    <a:pt x="47183" y="46200"/>
                    <a:pt x="46179" y="46995"/>
                    <a:pt x="45070" y="47769"/>
                  </a:cubicBezTo>
                  <a:cubicBezTo>
                    <a:pt x="44421" y="47937"/>
                    <a:pt x="43836" y="48292"/>
                    <a:pt x="43312" y="48732"/>
                  </a:cubicBezTo>
                  <a:lnTo>
                    <a:pt x="43166" y="48815"/>
                  </a:lnTo>
                  <a:cubicBezTo>
                    <a:pt x="42622" y="49025"/>
                    <a:pt x="42099" y="49276"/>
                    <a:pt x="41639" y="49673"/>
                  </a:cubicBezTo>
                  <a:cubicBezTo>
                    <a:pt x="41513" y="49778"/>
                    <a:pt x="41325" y="49820"/>
                    <a:pt x="41178" y="49924"/>
                  </a:cubicBezTo>
                  <a:cubicBezTo>
                    <a:pt x="40425" y="50322"/>
                    <a:pt x="39630" y="50657"/>
                    <a:pt x="38877" y="51054"/>
                  </a:cubicBezTo>
                  <a:cubicBezTo>
                    <a:pt x="38165" y="51431"/>
                    <a:pt x="37391" y="51598"/>
                    <a:pt x="36638" y="51870"/>
                  </a:cubicBezTo>
                  <a:cubicBezTo>
                    <a:pt x="36596" y="51891"/>
                    <a:pt x="36554" y="51891"/>
                    <a:pt x="36470" y="51891"/>
                  </a:cubicBezTo>
                  <a:cubicBezTo>
                    <a:pt x="35968" y="51849"/>
                    <a:pt x="35550" y="52017"/>
                    <a:pt x="35110" y="52184"/>
                  </a:cubicBezTo>
                  <a:cubicBezTo>
                    <a:pt x="34629" y="52331"/>
                    <a:pt x="34148" y="52435"/>
                    <a:pt x="33667" y="52582"/>
                  </a:cubicBezTo>
                  <a:cubicBezTo>
                    <a:pt x="33269" y="52686"/>
                    <a:pt x="32851" y="52749"/>
                    <a:pt x="32453" y="52895"/>
                  </a:cubicBezTo>
                  <a:cubicBezTo>
                    <a:pt x="31867" y="53063"/>
                    <a:pt x="31281" y="53251"/>
                    <a:pt x="30654" y="53251"/>
                  </a:cubicBezTo>
                  <a:cubicBezTo>
                    <a:pt x="30340" y="53251"/>
                    <a:pt x="30026" y="53356"/>
                    <a:pt x="29712" y="53460"/>
                  </a:cubicBezTo>
                  <a:cubicBezTo>
                    <a:pt x="28624" y="53837"/>
                    <a:pt x="27494" y="53984"/>
                    <a:pt x="26343" y="54046"/>
                  </a:cubicBezTo>
                  <a:cubicBezTo>
                    <a:pt x="26176" y="54046"/>
                    <a:pt x="26030" y="54046"/>
                    <a:pt x="25904" y="54088"/>
                  </a:cubicBezTo>
                  <a:cubicBezTo>
                    <a:pt x="25486" y="54276"/>
                    <a:pt x="25046" y="54256"/>
                    <a:pt x="24586" y="54297"/>
                  </a:cubicBezTo>
                  <a:cubicBezTo>
                    <a:pt x="24272" y="54318"/>
                    <a:pt x="23958" y="54381"/>
                    <a:pt x="23623" y="54423"/>
                  </a:cubicBezTo>
                  <a:cubicBezTo>
                    <a:pt x="23289" y="54486"/>
                    <a:pt x="22912" y="54569"/>
                    <a:pt x="22577" y="54569"/>
                  </a:cubicBezTo>
                  <a:lnTo>
                    <a:pt x="15861" y="54569"/>
                  </a:lnTo>
                  <a:cubicBezTo>
                    <a:pt x="15631" y="54569"/>
                    <a:pt x="15379" y="54590"/>
                    <a:pt x="15149" y="54507"/>
                  </a:cubicBezTo>
                  <a:cubicBezTo>
                    <a:pt x="14229" y="54276"/>
                    <a:pt x="13287" y="54276"/>
                    <a:pt x="12387" y="54046"/>
                  </a:cubicBezTo>
                  <a:cubicBezTo>
                    <a:pt x="11655" y="53837"/>
                    <a:pt x="11153" y="53377"/>
                    <a:pt x="10672" y="52854"/>
                  </a:cubicBezTo>
                  <a:cubicBezTo>
                    <a:pt x="10358" y="52498"/>
                    <a:pt x="10462" y="52079"/>
                    <a:pt x="10441" y="51682"/>
                  </a:cubicBezTo>
                  <a:lnTo>
                    <a:pt x="10441" y="51431"/>
                  </a:lnTo>
                  <a:cubicBezTo>
                    <a:pt x="10400" y="51012"/>
                    <a:pt x="10546" y="50699"/>
                    <a:pt x="10839" y="50385"/>
                  </a:cubicBezTo>
                  <a:cubicBezTo>
                    <a:pt x="11258" y="49966"/>
                    <a:pt x="11676" y="49548"/>
                    <a:pt x="11969" y="49025"/>
                  </a:cubicBezTo>
                  <a:cubicBezTo>
                    <a:pt x="12094" y="48815"/>
                    <a:pt x="12304" y="48606"/>
                    <a:pt x="12513" y="48460"/>
                  </a:cubicBezTo>
                  <a:cubicBezTo>
                    <a:pt x="13392" y="47978"/>
                    <a:pt x="13978" y="47141"/>
                    <a:pt x="14856" y="46618"/>
                  </a:cubicBezTo>
                  <a:cubicBezTo>
                    <a:pt x="15170" y="46430"/>
                    <a:pt x="15442" y="46242"/>
                    <a:pt x="15777" y="46116"/>
                  </a:cubicBezTo>
                  <a:cubicBezTo>
                    <a:pt x="16070" y="46012"/>
                    <a:pt x="16405" y="45886"/>
                    <a:pt x="16635" y="45677"/>
                  </a:cubicBezTo>
                  <a:cubicBezTo>
                    <a:pt x="17012" y="45363"/>
                    <a:pt x="17409" y="45112"/>
                    <a:pt x="17848" y="44945"/>
                  </a:cubicBezTo>
                  <a:cubicBezTo>
                    <a:pt x="18497" y="44673"/>
                    <a:pt x="18706" y="44128"/>
                    <a:pt x="18727" y="43438"/>
                  </a:cubicBezTo>
                  <a:cubicBezTo>
                    <a:pt x="18602" y="43480"/>
                    <a:pt x="18518" y="43480"/>
                    <a:pt x="18455" y="43501"/>
                  </a:cubicBezTo>
                  <a:cubicBezTo>
                    <a:pt x="16384" y="44442"/>
                    <a:pt x="14438" y="45614"/>
                    <a:pt x="12638" y="46995"/>
                  </a:cubicBezTo>
                  <a:cubicBezTo>
                    <a:pt x="12534" y="47079"/>
                    <a:pt x="12450" y="47162"/>
                    <a:pt x="12387" y="47246"/>
                  </a:cubicBezTo>
                  <a:cubicBezTo>
                    <a:pt x="11760" y="47811"/>
                    <a:pt x="11132" y="48397"/>
                    <a:pt x="10462" y="48941"/>
                  </a:cubicBezTo>
                  <a:cubicBezTo>
                    <a:pt x="9186" y="50008"/>
                    <a:pt x="8245" y="51284"/>
                    <a:pt x="7638" y="52833"/>
                  </a:cubicBezTo>
                  <a:cubicBezTo>
                    <a:pt x="7261" y="53879"/>
                    <a:pt x="7470" y="54193"/>
                    <a:pt x="8265" y="54904"/>
                  </a:cubicBezTo>
                  <a:cubicBezTo>
                    <a:pt x="8349" y="54967"/>
                    <a:pt x="8475" y="55030"/>
                    <a:pt x="8579" y="55051"/>
                  </a:cubicBezTo>
                  <a:cubicBezTo>
                    <a:pt x="9102" y="55239"/>
                    <a:pt x="9625" y="55469"/>
                    <a:pt x="10190" y="55553"/>
                  </a:cubicBezTo>
                  <a:cubicBezTo>
                    <a:pt x="12346" y="55929"/>
                    <a:pt x="14543" y="56264"/>
                    <a:pt x="16739" y="56306"/>
                  </a:cubicBezTo>
                  <a:cubicBezTo>
                    <a:pt x="17221" y="56306"/>
                    <a:pt x="17681" y="56369"/>
                    <a:pt x="18162" y="56390"/>
                  </a:cubicBezTo>
                  <a:cubicBezTo>
                    <a:pt x="19041" y="56452"/>
                    <a:pt x="19920" y="56473"/>
                    <a:pt x="20799" y="56327"/>
                  </a:cubicBezTo>
                  <a:cubicBezTo>
                    <a:pt x="21531" y="56222"/>
                    <a:pt x="22263" y="56160"/>
                    <a:pt x="22996" y="56118"/>
                  </a:cubicBezTo>
                  <a:cubicBezTo>
                    <a:pt x="24774" y="56013"/>
                    <a:pt x="26511" y="55699"/>
                    <a:pt x="28227" y="55281"/>
                  </a:cubicBezTo>
                  <a:cubicBezTo>
                    <a:pt x="30026" y="54862"/>
                    <a:pt x="31805" y="54318"/>
                    <a:pt x="33583" y="53816"/>
                  </a:cubicBezTo>
                  <a:cubicBezTo>
                    <a:pt x="35717" y="53272"/>
                    <a:pt x="37747" y="52519"/>
                    <a:pt x="39797" y="51724"/>
                  </a:cubicBezTo>
                  <a:cubicBezTo>
                    <a:pt x="41262" y="51159"/>
                    <a:pt x="42643" y="50468"/>
                    <a:pt x="44003" y="49715"/>
                  </a:cubicBezTo>
                  <a:cubicBezTo>
                    <a:pt x="44673" y="49318"/>
                    <a:pt x="45363" y="48899"/>
                    <a:pt x="46074" y="48543"/>
                  </a:cubicBezTo>
                  <a:cubicBezTo>
                    <a:pt x="46849" y="48125"/>
                    <a:pt x="47539" y="47539"/>
                    <a:pt x="48167" y="46953"/>
                  </a:cubicBezTo>
                  <a:cubicBezTo>
                    <a:pt x="48732" y="46388"/>
                    <a:pt x="49318" y="45823"/>
                    <a:pt x="49966" y="45405"/>
                  </a:cubicBezTo>
                  <a:cubicBezTo>
                    <a:pt x="50468" y="45070"/>
                    <a:pt x="50887" y="44693"/>
                    <a:pt x="51305" y="44275"/>
                  </a:cubicBezTo>
                  <a:cubicBezTo>
                    <a:pt x="51724" y="43856"/>
                    <a:pt x="51745" y="43354"/>
                    <a:pt x="51577" y="42810"/>
                  </a:cubicBezTo>
                  <a:cubicBezTo>
                    <a:pt x="51347" y="41932"/>
                    <a:pt x="50950" y="41157"/>
                    <a:pt x="50113" y="40718"/>
                  </a:cubicBezTo>
                  <a:cubicBezTo>
                    <a:pt x="49903" y="40613"/>
                    <a:pt x="49736" y="40467"/>
                    <a:pt x="49527" y="40383"/>
                  </a:cubicBezTo>
                  <a:cubicBezTo>
                    <a:pt x="48815" y="40111"/>
                    <a:pt x="48083" y="39881"/>
                    <a:pt x="47351" y="39630"/>
                  </a:cubicBezTo>
                  <a:cubicBezTo>
                    <a:pt x="46514" y="39316"/>
                    <a:pt x="45656" y="39149"/>
                    <a:pt x="44756" y="39149"/>
                  </a:cubicBezTo>
                  <a:cubicBezTo>
                    <a:pt x="43584" y="39149"/>
                    <a:pt x="42413" y="39149"/>
                    <a:pt x="41220" y="39128"/>
                  </a:cubicBezTo>
                  <a:cubicBezTo>
                    <a:pt x="40467" y="39128"/>
                    <a:pt x="39693" y="39107"/>
                    <a:pt x="38919" y="39107"/>
                  </a:cubicBezTo>
                  <a:cubicBezTo>
                    <a:pt x="38647" y="39107"/>
                    <a:pt x="38333" y="39065"/>
                    <a:pt x="38082" y="39421"/>
                  </a:cubicBezTo>
                  <a:cubicBezTo>
                    <a:pt x="38228" y="39714"/>
                    <a:pt x="38333" y="39986"/>
                    <a:pt x="38458" y="40299"/>
                  </a:cubicBezTo>
                  <a:close/>
                  <a:moveTo>
                    <a:pt x="37098" y="50636"/>
                  </a:moveTo>
                  <a:cubicBezTo>
                    <a:pt x="37642" y="50657"/>
                    <a:pt x="38082" y="50510"/>
                    <a:pt x="38479" y="50238"/>
                  </a:cubicBezTo>
                  <a:cubicBezTo>
                    <a:pt x="39274" y="49778"/>
                    <a:pt x="40069" y="49401"/>
                    <a:pt x="40906" y="49046"/>
                  </a:cubicBezTo>
                  <a:cubicBezTo>
                    <a:pt x="41053" y="48983"/>
                    <a:pt x="41178" y="48920"/>
                    <a:pt x="41283" y="48774"/>
                  </a:cubicBezTo>
                  <a:cubicBezTo>
                    <a:pt x="41597" y="48418"/>
                    <a:pt x="42036" y="48230"/>
                    <a:pt x="42476" y="48083"/>
                  </a:cubicBezTo>
                  <a:cubicBezTo>
                    <a:pt x="42768" y="47978"/>
                    <a:pt x="42999" y="47811"/>
                    <a:pt x="43250" y="47644"/>
                  </a:cubicBezTo>
                  <a:cubicBezTo>
                    <a:pt x="43836" y="47225"/>
                    <a:pt x="44442" y="46807"/>
                    <a:pt x="45091" y="46472"/>
                  </a:cubicBezTo>
                  <a:cubicBezTo>
                    <a:pt x="45781" y="46116"/>
                    <a:pt x="46305" y="45551"/>
                    <a:pt x="46870" y="45028"/>
                  </a:cubicBezTo>
                  <a:cubicBezTo>
                    <a:pt x="47330" y="44610"/>
                    <a:pt x="47351" y="43982"/>
                    <a:pt x="47644" y="43459"/>
                  </a:cubicBezTo>
                  <a:cubicBezTo>
                    <a:pt x="47686" y="43354"/>
                    <a:pt x="47665" y="43187"/>
                    <a:pt x="47644" y="43040"/>
                  </a:cubicBezTo>
                  <a:cubicBezTo>
                    <a:pt x="47560" y="42685"/>
                    <a:pt x="47351" y="42413"/>
                    <a:pt x="47037" y="42204"/>
                  </a:cubicBezTo>
                  <a:cubicBezTo>
                    <a:pt x="46556" y="41890"/>
                    <a:pt x="46033" y="41722"/>
                    <a:pt x="45509" y="41513"/>
                  </a:cubicBezTo>
                  <a:cubicBezTo>
                    <a:pt x="44714" y="41157"/>
                    <a:pt x="43898" y="41011"/>
                    <a:pt x="43040" y="41011"/>
                  </a:cubicBezTo>
                  <a:cubicBezTo>
                    <a:pt x="41911" y="41011"/>
                    <a:pt x="40802" y="40948"/>
                    <a:pt x="39693" y="40927"/>
                  </a:cubicBezTo>
                  <a:lnTo>
                    <a:pt x="38856" y="40927"/>
                  </a:lnTo>
                  <a:cubicBezTo>
                    <a:pt x="38919" y="41220"/>
                    <a:pt x="39002" y="41471"/>
                    <a:pt x="39065" y="41680"/>
                  </a:cubicBezTo>
                  <a:cubicBezTo>
                    <a:pt x="39274" y="41827"/>
                    <a:pt x="39421" y="41932"/>
                    <a:pt x="39588" y="41994"/>
                  </a:cubicBezTo>
                  <a:cubicBezTo>
                    <a:pt x="39588" y="42496"/>
                    <a:pt x="39609" y="42936"/>
                    <a:pt x="39546" y="43354"/>
                  </a:cubicBezTo>
                  <a:cubicBezTo>
                    <a:pt x="39525" y="43564"/>
                    <a:pt x="39421" y="43815"/>
                    <a:pt x="39253" y="43982"/>
                  </a:cubicBezTo>
                  <a:cubicBezTo>
                    <a:pt x="38667" y="44673"/>
                    <a:pt x="37977" y="45300"/>
                    <a:pt x="37140" y="45698"/>
                  </a:cubicBezTo>
                  <a:cubicBezTo>
                    <a:pt x="36742" y="45886"/>
                    <a:pt x="36324" y="46053"/>
                    <a:pt x="35947" y="46242"/>
                  </a:cubicBezTo>
                  <a:cubicBezTo>
                    <a:pt x="35780" y="46325"/>
                    <a:pt x="35592" y="46325"/>
                    <a:pt x="35550" y="46597"/>
                  </a:cubicBezTo>
                  <a:cubicBezTo>
                    <a:pt x="35634" y="46702"/>
                    <a:pt x="35696" y="46869"/>
                    <a:pt x="35780" y="46995"/>
                  </a:cubicBezTo>
                  <a:cubicBezTo>
                    <a:pt x="36094" y="47623"/>
                    <a:pt x="36491" y="48167"/>
                    <a:pt x="36596" y="48899"/>
                  </a:cubicBezTo>
                  <a:cubicBezTo>
                    <a:pt x="36701" y="49506"/>
                    <a:pt x="36931" y="50071"/>
                    <a:pt x="37098" y="50636"/>
                  </a:cubicBezTo>
                  <a:close/>
                  <a:moveTo>
                    <a:pt x="18225" y="45530"/>
                  </a:moveTo>
                  <a:cubicBezTo>
                    <a:pt x="17890" y="45677"/>
                    <a:pt x="17576" y="45802"/>
                    <a:pt x="17346" y="46053"/>
                  </a:cubicBezTo>
                  <a:cubicBezTo>
                    <a:pt x="17012" y="46451"/>
                    <a:pt x="16572" y="46660"/>
                    <a:pt x="16091" y="46849"/>
                  </a:cubicBezTo>
                  <a:cubicBezTo>
                    <a:pt x="15903" y="46932"/>
                    <a:pt x="15693" y="46995"/>
                    <a:pt x="15547" y="47141"/>
                  </a:cubicBezTo>
                  <a:cubicBezTo>
                    <a:pt x="14940" y="47665"/>
                    <a:pt x="14271" y="48083"/>
                    <a:pt x="13747" y="48669"/>
                  </a:cubicBezTo>
                  <a:cubicBezTo>
                    <a:pt x="13601" y="48836"/>
                    <a:pt x="13392" y="48920"/>
                    <a:pt x="13245" y="49046"/>
                  </a:cubicBezTo>
                  <a:cubicBezTo>
                    <a:pt x="12492" y="49652"/>
                    <a:pt x="11969" y="50489"/>
                    <a:pt x="11467" y="51284"/>
                  </a:cubicBezTo>
                  <a:cubicBezTo>
                    <a:pt x="11362" y="51473"/>
                    <a:pt x="11341" y="51870"/>
                    <a:pt x="11467" y="52059"/>
                  </a:cubicBezTo>
                  <a:cubicBezTo>
                    <a:pt x="11760" y="52519"/>
                    <a:pt x="12074" y="52958"/>
                    <a:pt x="12659" y="53126"/>
                  </a:cubicBezTo>
                  <a:cubicBezTo>
                    <a:pt x="13371" y="53314"/>
                    <a:pt x="14103" y="53356"/>
                    <a:pt x="14835" y="53523"/>
                  </a:cubicBezTo>
                  <a:cubicBezTo>
                    <a:pt x="15338" y="53628"/>
                    <a:pt x="15840" y="53649"/>
                    <a:pt x="16321" y="53649"/>
                  </a:cubicBezTo>
                  <a:cubicBezTo>
                    <a:pt x="18267" y="53649"/>
                    <a:pt x="20234" y="53628"/>
                    <a:pt x="22159" y="53649"/>
                  </a:cubicBezTo>
                  <a:cubicBezTo>
                    <a:pt x="23163" y="53670"/>
                    <a:pt x="24063" y="53335"/>
                    <a:pt x="25088" y="53272"/>
                  </a:cubicBezTo>
                  <a:lnTo>
                    <a:pt x="25088" y="51912"/>
                  </a:lnTo>
                  <a:cubicBezTo>
                    <a:pt x="25088" y="51452"/>
                    <a:pt x="25109" y="50971"/>
                    <a:pt x="25109" y="50510"/>
                  </a:cubicBezTo>
                  <a:cubicBezTo>
                    <a:pt x="25109" y="50092"/>
                    <a:pt x="25193" y="49652"/>
                    <a:pt x="25046" y="49171"/>
                  </a:cubicBezTo>
                  <a:cubicBezTo>
                    <a:pt x="24690" y="49234"/>
                    <a:pt x="24418" y="49255"/>
                    <a:pt x="24146" y="49297"/>
                  </a:cubicBezTo>
                  <a:cubicBezTo>
                    <a:pt x="23644" y="49380"/>
                    <a:pt x="23163" y="49548"/>
                    <a:pt x="22682" y="49548"/>
                  </a:cubicBezTo>
                  <a:cubicBezTo>
                    <a:pt x="21845" y="49548"/>
                    <a:pt x="21029" y="49694"/>
                    <a:pt x="20234" y="49799"/>
                  </a:cubicBezTo>
                  <a:cubicBezTo>
                    <a:pt x="19836" y="49862"/>
                    <a:pt x="19418" y="49862"/>
                    <a:pt x="18999" y="49820"/>
                  </a:cubicBezTo>
                  <a:cubicBezTo>
                    <a:pt x="18518" y="49778"/>
                    <a:pt x="18162" y="49401"/>
                    <a:pt x="18162" y="48962"/>
                  </a:cubicBezTo>
                  <a:cubicBezTo>
                    <a:pt x="18141" y="48146"/>
                    <a:pt x="18037" y="47309"/>
                    <a:pt x="18351" y="46514"/>
                  </a:cubicBezTo>
                  <a:cubicBezTo>
                    <a:pt x="18372" y="46221"/>
                    <a:pt x="18413" y="45907"/>
                    <a:pt x="18225" y="45530"/>
                  </a:cubicBezTo>
                  <a:close/>
                  <a:moveTo>
                    <a:pt x="32913" y="30235"/>
                  </a:moveTo>
                  <a:cubicBezTo>
                    <a:pt x="33688" y="31302"/>
                    <a:pt x="34378" y="32202"/>
                    <a:pt x="34880" y="33227"/>
                  </a:cubicBezTo>
                  <a:cubicBezTo>
                    <a:pt x="34943" y="33374"/>
                    <a:pt x="35048" y="33541"/>
                    <a:pt x="35152" y="33667"/>
                  </a:cubicBezTo>
                  <a:cubicBezTo>
                    <a:pt x="35654" y="34273"/>
                    <a:pt x="36031" y="34922"/>
                    <a:pt x="36366" y="35634"/>
                  </a:cubicBezTo>
                  <a:cubicBezTo>
                    <a:pt x="36763" y="36429"/>
                    <a:pt x="37182" y="37245"/>
                    <a:pt x="37600" y="38061"/>
                  </a:cubicBezTo>
                  <a:cubicBezTo>
                    <a:pt x="37663" y="38249"/>
                    <a:pt x="37810" y="38395"/>
                    <a:pt x="37935" y="38584"/>
                  </a:cubicBezTo>
                  <a:cubicBezTo>
                    <a:pt x="38500" y="38270"/>
                    <a:pt x="39107" y="38291"/>
                    <a:pt x="39693" y="38270"/>
                  </a:cubicBezTo>
                  <a:cubicBezTo>
                    <a:pt x="41220" y="38228"/>
                    <a:pt x="42748" y="38228"/>
                    <a:pt x="44296" y="38228"/>
                  </a:cubicBezTo>
                  <a:cubicBezTo>
                    <a:pt x="44568" y="38228"/>
                    <a:pt x="44861" y="38207"/>
                    <a:pt x="45196" y="38207"/>
                  </a:cubicBezTo>
                  <a:cubicBezTo>
                    <a:pt x="45196" y="37789"/>
                    <a:pt x="45237" y="37391"/>
                    <a:pt x="45196" y="37035"/>
                  </a:cubicBezTo>
                  <a:cubicBezTo>
                    <a:pt x="45154" y="36408"/>
                    <a:pt x="44840" y="35885"/>
                    <a:pt x="44359" y="35550"/>
                  </a:cubicBezTo>
                  <a:cubicBezTo>
                    <a:pt x="43836" y="35152"/>
                    <a:pt x="43396" y="34713"/>
                    <a:pt x="42894" y="34253"/>
                  </a:cubicBezTo>
                  <a:cubicBezTo>
                    <a:pt x="42643" y="34022"/>
                    <a:pt x="42350" y="33771"/>
                    <a:pt x="42036" y="33667"/>
                  </a:cubicBezTo>
                  <a:cubicBezTo>
                    <a:pt x="41304" y="33395"/>
                    <a:pt x="40676" y="32976"/>
                    <a:pt x="40027" y="32579"/>
                  </a:cubicBezTo>
                  <a:cubicBezTo>
                    <a:pt x="39442" y="32244"/>
                    <a:pt x="38814" y="32139"/>
                    <a:pt x="38186" y="31930"/>
                  </a:cubicBezTo>
                  <a:cubicBezTo>
                    <a:pt x="36701" y="31407"/>
                    <a:pt x="35194" y="30905"/>
                    <a:pt x="33688" y="30424"/>
                  </a:cubicBezTo>
                  <a:cubicBezTo>
                    <a:pt x="33478" y="30340"/>
                    <a:pt x="33269" y="30319"/>
                    <a:pt x="32913" y="30235"/>
                  </a:cubicBezTo>
                  <a:close/>
                  <a:moveTo>
                    <a:pt x="34566" y="46869"/>
                  </a:moveTo>
                  <a:cubicBezTo>
                    <a:pt x="34399" y="46932"/>
                    <a:pt x="34211" y="46953"/>
                    <a:pt x="34064" y="46995"/>
                  </a:cubicBezTo>
                  <a:cubicBezTo>
                    <a:pt x="32934" y="47455"/>
                    <a:pt x="31784" y="47811"/>
                    <a:pt x="30591" y="47978"/>
                  </a:cubicBezTo>
                  <a:cubicBezTo>
                    <a:pt x="30424" y="47999"/>
                    <a:pt x="30298" y="48020"/>
                    <a:pt x="30172" y="48083"/>
                  </a:cubicBezTo>
                  <a:cubicBezTo>
                    <a:pt x="28938" y="48460"/>
                    <a:pt x="27662" y="48711"/>
                    <a:pt x="26364" y="48920"/>
                  </a:cubicBezTo>
                  <a:cubicBezTo>
                    <a:pt x="26218" y="48941"/>
                    <a:pt x="26051" y="49025"/>
                    <a:pt x="25946" y="49066"/>
                  </a:cubicBezTo>
                  <a:lnTo>
                    <a:pt x="25946" y="50447"/>
                  </a:lnTo>
                  <a:cubicBezTo>
                    <a:pt x="25946" y="50908"/>
                    <a:pt x="25946" y="51347"/>
                    <a:pt x="25988" y="51787"/>
                  </a:cubicBezTo>
                  <a:cubicBezTo>
                    <a:pt x="26009" y="52226"/>
                    <a:pt x="25904" y="52644"/>
                    <a:pt x="26051" y="53126"/>
                  </a:cubicBezTo>
                  <a:cubicBezTo>
                    <a:pt x="27055" y="53167"/>
                    <a:pt x="28017" y="53021"/>
                    <a:pt x="28938" y="52749"/>
                  </a:cubicBezTo>
                  <a:cubicBezTo>
                    <a:pt x="29649" y="52582"/>
                    <a:pt x="30340" y="52331"/>
                    <a:pt x="31072" y="52310"/>
                  </a:cubicBezTo>
                  <a:cubicBezTo>
                    <a:pt x="31281" y="52310"/>
                    <a:pt x="31470" y="52226"/>
                    <a:pt x="31679" y="52184"/>
                  </a:cubicBezTo>
                  <a:cubicBezTo>
                    <a:pt x="32411" y="51996"/>
                    <a:pt x="33144" y="51787"/>
                    <a:pt x="33876" y="51577"/>
                  </a:cubicBezTo>
                  <a:cubicBezTo>
                    <a:pt x="34190" y="51494"/>
                    <a:pt x="34504" y="51431"/>
                    <a:pt x="34797" y="51284"/>
                  </a:cubicBezTo>
                  <a:cubicBezTo>
                    <a:pt x="35110" y="51159"/>
                    <a:pt x="35508" y="51159"/>
                    <a:pt x="35717" y="50929"/>
                  </a:cubicBezTo>
                  <a:cubicBezTo>
                    <a:pt x="35864" y="49401"/>
                    <a:pt x="35508" y="48083"/>
                    <a:pt x="34566" y="46869"/>
                  </a:cubicBezTo>
                  <a:close/>
                  <a:moveTo>
                    <a:pt x="37182" y="56871"/>
                  </a:moveTo>
                  <a:cubicBezTo>
                    <a:pt x="36784" y="57499"/>
                    <a:pt x="36931" y="58147"/>
                    <a:pt x="36931" y="58796"/>
                  </a:cubicBezTo>
                  <a:cubicBezTo>
                    <a:pt x="36931" y="58859"/>
                    <a:pt x="36973" y="58921"/>
                    <a:pt x="36994" y="58963"/>
                  </a:cubicBezTo>
                  <a:cubicBezTo>
                    <a:pt x="37349" y="59340"/>
                    <a:pt x="37726" y="59800"/>
                    <a:pt x="38270" y="59842"/>
                  </a:cubicBezTo>
                  <a:cubicBezTo>
                    <a:pt x="39065" y="59926"/>
                    <a:pt x="39839" y="59947"/>
                    <a:pt x="40634" y="59717"/>
                  </a:cubicBezTo>
                  <a:cubicBezTo>
                    <a:pt x="41283" y="59528"/>
                    <a:pt x="41722" y="59068"/>
                    <a:pt x="42266" y="58712"/>
                  </a:cubicBezTo>
                  <a:cubicBezTo>
                    <a:pt x="42538" y="58545"/>
                    <a:pt x="42559" y="58126"/>
                    <a:pt x="42350" y="57833"/>
                  </a:cubicBezTo>
                  <a:cubicBezTo>
                    <a:pt x="42224" y="57645"/>
                    <a:pt x="42036" y="57499"/>
                    <a:pt x="41806" y="57436"/>
                  </a:cubicBezTo>
                  <a:cubicBezTo>
                    <a:pt x="41408" y="57331"/>
                    <a:pt x="41011" y="57185"/>
                    <a:pt x="40634" y="57038"/>
                  </a:cubicBezTo>
                  <a:cubicBezTo>
                    <a:pt x="40383" y="56976"/>
                    <a:pt x="40174" y="56892"/>
                    <a:pt x="39944" y="56871"/>
                  </a:cubicBezTo>
                  <a:close/>
                  <a:moveTo>
                    <a:pt x="25193" y="59863"/>
                  </a:moveTo>
                  <a:cubicBezTo>
                    <a:pt x="25109" y="59842"/>
                    <a:pt x="25046" y="59821"/>
                    <a:pt x="24983" y="59842"/>
                  </a:cubicBezTo>
                  <a:cubicBezTo>
                    <a:pt x="24439" y="60072"/>
                    <a:pt x="23812" y="60135"/>
                    <a:pt x="23226" y="60344"/>
                  </a:cubicBezTo>
                  <a:cubicBezTo>
                    <a:pt x="22745" y="60554"/>
                    <a:pt x="22263" y="60721"/>
                    <a:pt x="21929" y="61160"/>
                  </a:cubicBezTo>
                  <a:cubicBezTo>
                    <a:pt x="21761" y="61328"/>
                    <a:pt x="21615" y="61495"/>
                    <a:pt x="21426" y="61642"/>
                  </a:cubicBezTo>
                  <a:cubicBezTo>
                    <a:pt x="21196" y="61830"/>
                    <a:pt x="21175" y="62102"/>
                    <a:pt x="21175" y="62353"/>
                  </a:cubicBezTo>
                  <a:cubicBezTo>
                    <a:pt x="21196" y="62688"/>
                    <a:pt x="21301" y="62855"/>
                    <a:pt x="21636" y="62855"/>
                  </a:cubicBezTo>
                  <a:cubicBezTo>
                    <a:pt x="22368" y="62876"/>
                    <a:pt x="23058" y="62751"/>
                    <a:pt x="23623" y="62290"/>
                  </a:cubicBezTo>
                  <a:cubicBezTo>
                    <a:pt x="23937" y="62060"/>
                    <a:pt x="24272" y="61809"/>
                    <a:pt x="24586" y="61579"/>
                  </a:cubicBezTo>
                  <a:cubicBezTo>
                    <a:pt x="24858" y="61390"/>
                    <a:pt x="25151" y="61202"/>
                    <a:pt x="25214" y="60867"/>
                  </a:cubicBezTo>
                  <a:cubicBezTo>
                    <a:pt x="25318" y="60554"/>
                    <a:pt x="25360" y="60177"/>
                    <a:pt x="25193" y="59863"/>
                  </a:cubicBezTo>
                  <a:close/>
                  <a:moveTo>
                    <a:pt x="5106" y="25339"/>
                  </a:moveTo>
                  <a:cubicBezTo>
                    <a:pt x="4374" y="25214"/>
                    <a:pt x="3955" y="25506"/>
                    <a:pt x="3641" y="26092"/>
                  </a:cubicBezTo>
                  <a:cubicBezTo>
                    <a:pt x="3432" y="26490"/>
                    <a:pt x="3432" y="26887"/>
                    <a:pt x="3411" y="27285"/>
                  </a:cubicBezTo>
                  <a:cubicBezTo>
                    <a:pt x="3327" y="28143"/>
                    <a:pt x="4039" y="28561"/>
                    <a:pt x="4687" y="28687"/>
                  </a:cubicBezTo>
                  <a:cubicBezTo>
                    <a:pt x="5148" y="28791"/>
                    <a:pt x="5650" y="28771"/>
                    <a:pt x="6152" y="28666"/>
                  </a:cubicBezTo>
                  <a:cubicBezTo>
                    <a:pt x="5796" y="27515"/>
                    <a:pt x="5441" y="26448"/>
                    <a:pt x="5106" y="25339"/>
                  </a:cubicBezTo>
                  <a:close/>
                  <a:moveTo>
                    <a:pt x="38960" y="15400"/>
                  </a:moveTo>
                  <a:cubicBezTo>
                    <a:pt x="39316" y="14815"/>
                    <a:pt x="39379" y="14250"/>
                    <a:pt x="39400" y="13685"/>
                  </a:cubicBezTo>
                  <a:cubicBezTo>
                    <a:pt x="39421" y="13182"/>
                    <a:pt x="39274" y="12785"/>
                    <a:pt x="38981" y="12387"/>
                  </a:cubicBezTo>
                  <a:cubicBezTo>
                    <a:pt x="38793" y="12157"/>
                    <a:pt x="38563" y="12115"/>
                    <a:pt x="38291" y="12115"/>
                  </a:cubicBezTo>
                  <a:cubicBezTo>
                    <a:pt x="37998" y="12136"/>
                    <a:pt x="37872" y="12325"/>
                    <a:pt x="37956" y="12576"/>
                  </a:cubicBezTo>
                  <a:lnTo>
                    <a:pt x="38814" y="15170"/>
                  </a:lnTo>
                  <a:cubicBezTo>
                    <a:pt x="38856" y="15254"/>
                    <a:pt x="38898" y="15296"/>
                    <a:pt x="38960" y="15400"/>
                  </a:cubicBezTo>
                  <a:close/>
                  <a:moveTo>
                    <a:pt x="26092" y="32348"/>
                  </a:moveTo>
                  <a:cubicBezTo>
                    <a:pt x="25465" y="32558"/>
                    <a:pt x="24962" y="32704"/>
                    <a:pt x="24544" y="33060"/>
                  </a:cubicBezTo>
                  <a:cubicBezTo>
                    <a:pt x="24565" y="33332"/>
                    <a:pt x="24586" y="33541"/>
                    <a:pt x="24628" y="33771"/>
                  </a:cubicBezTo>
                  <a:cubicBezTo>
                    <a:pt x="24774" y="33813"/>
                    <a:pt x="24879" y="33876"/>
                    <a:pt x="24983" y="33918"/>
                  </a:cubicBezTo>
                  <a:cubicBezTo>
                    <a:pt x="25611" y="34169"/>
                    <a:pt x="26092" y="33855"/>
                    <a:pt x="26134" y="33185"/>
                  </a:cubicBezTo>
                  <a:cubicBezTo>
                    <a:pt x="26134" y="32934"/>
                    <a:pt x="26113" y="32704"/>
                    <a:pt x="26092" y="323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Google Shape;2382;p74">
              <a:extLst>
                <a:ext uri="{FF2B5EF4-FFF2-40B4-BE49-F238E27FC236}">
                  <a16:creationId xmlns:a16="http://schemas.microsoft.com/office/drawing/2014/main" id="{4DE842EA-28FC-054B-B440-4E2867CE933F}"/>
                </a:ext>
              </a:extLst>
            </p:cNvPr>
            <p:cNvSpPr/>
            <p:nvPr/>
          </p:nvSpPr>
          <p:spPr>
            <a:xfrm rot="631759">
              <a:off x="6471497" y="3073933"/>
              <a:ext cx="471859" cy="329946"/>
            </a:xfrm>
            <a:custGeom>
              <a:avLst/>
              <a:gdLst/>
              <a:ahLst/>
              <a:cxnLst/>
              <a:rect l="l" t="t" r="r" b="b"/>
              <a:pathLst>
                <a:path w="17117" h="11969" extrusionOk="0">
                  <a:moveTo>
                    <a:pt x="6341" y="11822"/>
                  </a:moveTo>
                  <a:lnTo>
                    <a:pt x="6257" y="11822"/>
                  </a:lnTo>
                  <a:cubicBezTo>
                    <a:pt x="5022" y="11969"/>
                    <a:pt x="3934" y="11571"/>
                    <a:pt x="2867" y="11048"/>
                  </a:cubicBezTo>
                  <a:cubicBezTo>
                    <a:pt x="2721" y="11006"/>
                    <a:pt x="2595" y="10922"/>
                    <a:pt x="2470" y="10881"/>
                  </a:cubicBezTo>
                  <a:cubicBezTo>
                    <a:pt x="1779" y="10692"/>
                    <a:pt x="1340" y="10253"/>
                    <a:pt x="942" y="9730"/>
                  </a:cubicBezTo>
                  <a:cubicBezTo>
                    <a:pt x="733" y="9437"/>
                    <a:pt x="524" y="9144"/>
                    <a:pt x="357" y="8851"/>
                  </a:cubicBezTo>
                  <a:cubicBezTo>
                    <a:pt x="43" y="8391"/>
                    <a:pt x="1" y="7868"/>
                    <a:pt x="85" y="7345"/>
                  </a:cubicBezTo>
                  <a:cubicBezTo>
                    <a:pt x="105" y="7072"/>
                    <a:pt x="252" y="6905"/>
                    <a:pt x="440" y="6759"/>
                  </a:cubicBezTo>
                  <a:cubicBezTo>
                    <a:pt x="608" y="6654"/>
                    <a:pt x="796" y="6633"/>
                    <a:pt x="942" y="6759"/>
                  </a:cubicBezTo>
                  <a:cubicBezTo>
                    <a:pt x="1026" y="6842"/>
                    <a:pt x="1131" y="7052"/>
                    <a:pt x="1068" y="7135"/>
                  </a:cubicBezTo>
                  <a:cubicBezTo>
                    <a:pt x="754" y="7700"/>
                    <a:pt x="1026" y="8161"/>
                    <a:pt x="1382" y="8600"/>
                  </a:cubicBezTo>
                  <a:cubicBezTo>
                    <a:pt x="1549" y="8788"/>
                    <a:pt x="1675" y="8956"/>
                    <a:pt x="1842" y="9144"/>
                  </a:cubicBezTo>
                  <a:cubicBezTo>
                    <a:pt x="2114" y="9521"/>
                    <a:pt x="2470" y="9751"/>
                    <a:pt x="2909" y="9897"/>
                  </a:cubicBezTo>
                  <a:cubicBezTo>
                    <a:pt x="3370" y="10065"/>
                    <a:pt x="3851" y="10253"/>
                    <a:pt x="4311" y="10420"/>
                  </a:cubicBezTo>
                  <a:cubicBezTo>
                    <a:pt x="4730" y="10609"/>
                    <a:pt x="5148" y="10692"/>
                    <a:pt x="5608" y="10671"/>
                  </a:cubicBezTo>
                  <a:cubicBezTo>
                    <a:pt x="6194" y="10630"/>
                    <a:pt x="6780" y="10630"/>
                    <a:pt x="7387" y="10671"/>
                  </a:cubicBezTo>
                  <a:cubicBezTo>
                    <a:pt x="7910" y="10671"/>
                    <a:pt x="8370" y="10567"/>
                    <a:pt x="8789" y="10253"/>
                  </a:cubicBezTo>
                  <a:cubicBezTo>
                    <a:pt x="9124" y="9981"/>
                    <a:pt x="9521" y="9855"/>
                    <a:pt x="9919" y="9751"/>
                  </a:cubicBezTo>
                  <a:cubicBezTo>
                    <a:pt x="10232" y="9646"/>
                    <a:pt x="10546" y="9541"/>
                    <a:pt x="10776" y="9353"/>
                  </a:cubicBezTo>
                  <a:cubicBezTo>
                    <a:pt x="11802" y="8579"/>
                    <a:pt x="12827" y="7763"/>
                    <a:pt x="13810" y="6926"/>
                  </a:cubicBezTo>
                  <a:cubicBezTo>
                    <a:pt x="14292" y="6528"/>
                    <a:pt x="14647" y="6005"/>
                    <a:pt x="14940" y="5461"/>
                  </a:cubicBezTo>
                  <a:cubicBezTo>
                    <a:pt x="15066" y="5231"/>
                    <a:pt x="15191" y="4980"/>
                    <a:pt x="15338" y="4771"/>
                  </a:cubicBezTo>
                  <a:cubicBezTo>
                    <a:pt x="15568" y="4457"/>
                    <a:pt x="15694" y="4101"/>
                    <a:pt x="15756" y="3704"/>
                  </a:cubicBezTo>
                  <a:cubicBezTo>
                    <a:pt x="15861" y="2888"/>
                    <a:pt x="15903" y="2051"/>
                    <a:pt x="15694" y="1256"/>
                  </a:cubicBezTo>
                  <a:cubicBezTo>
                    <a:pt x="15631" y="984"/>
                    <a:pt x="15589" y="733"/>
                    <a:pt x="15589" y="461"/>
                  </a:cubicBezTo>
                  <a:cubicBezTo>
                    <a:pt x="15589" y="168"/>
                    <a:pt x="15882" y="0"/>
                    <a:pt x="16154" y="105"/>
                  </a:cubicBezTo>
                  <a:cubicBezTo>
                    <a:pt x="16300" y="147"/>
                    <a:pt x="16489" y="251"/>
                    <a:pt x="16572" y="377"/>
                  </a:cubicBezTo>
                  <a:cubicBezTo>
                    <a:pt x="16740" y="733"/>
                    <a:pt x="16949" y="1067"/>
                    <a:pt x="16991" y="1423"/>
                  </a:cubicBezTo>
                  <a:cubicBezTo>
                    <a:pt x="17095" y="2469"/>
                    <a:pt x="17116" y="3557"/>
                    <a:pt x="16782" y="4562"/>
                  </a:cubicBezTo>
                  <a:cubicBezTo>
                    <a:pt x="16740" y="4666"/>
                    <a:pt x="16719" y="4813"/>
                    <a:pt x="16635" y="4917"/>
                  </a:cubicBezTo>
                  <a:cubicBezTo>
                    <a:pt x="15882" y="6215"/>
                    <a:pt x="15129" y="7491"/>
                    <a:pt x="13873" y="8412"/>
                  </a:cubicBezTo>
                  <a:cubicBezTo>
                    <a:pt x="13057" y="8997"/>
                    <a:pt x="12304" y="9646"/>
                    <a:pt x="11488" y="10253"/>
                  </a:cubicBezTo>
                  <a:cubicBezTo>
                    <a:pt x="11279" y="10399"/>
                    <a:pt x="11069" y="10588"/>
                    <a:pt x="10818" y="10671"/>
                  </a:cubicBezTo>
                  <a:cubicBezTo>
                    <a:pt x="10107" y="10839"/>
                    <a:pt x="9458" y="11194"/>
                    <a:pt x="8789" y="11529"/>
                  </a:cubicBezTo>
                  <a:cubicBezTo>
                    <a:pt x="8370" y="11738"/>
                    <a:pt x="7910" y="11843"/>
                    <a:pt x="7429" y="11822"/>
                  </a:cubicBezTo>
                  <a:cubicBezTo>
                    <a:pt x="7052" y="11822"/>
                    <a:pt x="6675" y="11843"/>
                    <a:pt x="6341" y="118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Google Shape;2383;p74">
              <a:extLst>
                <a:ext uri="{FF2B5EF4-FFF2-40B4-BE49-F238E27FC236}">
                  <a16:creationId xmlns:a16="http://schemas.microsoft.com/office/drawing/2014/main" id="{BEDFF09A-78C8-BF4A-9463-34DC2DCBEF13}"/>
                </a:ext>
              </a:extLst>
            </p:cNvPr>
            <p:cNvSpPr/>
            <p:nvPr/>
          </p:nvSpPr>
          <p:spPr>
            <a:xfrm rot="631759">
              <a:off x="6841038" y="3037323"/>
              <a:ext cx="40413" cy="48490"/>
            </a:xfrm>
            <a:custGeom>
              <a:avLst/>
              <a:gdLst/>
              <a:ahLst/>
              <a:cxnLst/>
              <a:rect l="l" t="t" r="r" b="b"/>
              <a:pathLst>
                <a:path w="1466" h="1759" extrusionOk="0">
                  <a:moveTo>
                    <a:pt x="1" y="817"/>
                  </a:moveTo>
                  <a:cubicBezTo>
                    <a:pt x="1" y="817"/>
                    <a:pt x="1" y="712"/>
                    <a:pt x="42" y="586"/>
                  </a:cubicBezTo>
                  <a:cubicBezTo>
                    <a:pt x="105" y="189"/>
                    <a:pt x="356" y="0"/>
                    <a:pt x="775" y="42"/>
                  </a:cubicBezTo>
                  <a:cubicBezTo>
                    <a:pt x="1298" y="84"/>
                    <a:pt x="1465" y="356"/>
                    <a:pt x="1319" y="837"/>
                  </a:cubicBezTo>
                  <a:cubicBezTo>
                    <a:pt x="1235" y="1089"/>
                    <a:pt x="1109" y="1319"/>
                    <a:pt x="942" y="1528"/>
                  </a:cubicBezTo>
                  <a:cubicBezTo>
                    <a:pt x="796" y="1737"/>
                    <a:pt x="565" y="1758"/>
                    <a:pt x="314" y="1674"/>
                  </a:cubicBezTo>
                  <a:cubicBezTo>
                    <a:pt x="105" y="1612"/>
                    <a:pt x="42" y="1402"/>
                    <a:pt x="1" y="11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Google Shape;2384;p74">
              <a:extLst>
                <a:ext uri="{FF2B5EF4-FFF2-40B4-BE49-F238E27FC236}">
                  <a16:creationId xmlns:a16="http://schemas.microsoft.com/office/drawing/2014/main" id="{902ABED8-CCDC-3042-AE74-BEBA5FD382ED}"/>
                </a:ext>
              </a:extLst>
            </p:cNvPr>
            <p:cNvSpPr/>
            <p:nvPr/>
          </p:nvSpPr>
          <p:spPr>
            <a:xfrm rot="631759">
              <a:off x="6464668" y="3108773"/>
              <a:ext cx="40992" cy="41543"/>
            </a:xfrm>
            <a:custGeom>
              <a:avLst/>
              <a:gdLst/>
              <a:ahLst/>
              <a:cxnLst/>
              <a:rect l="l" t="t" r="r" b="b"/>
              <a:pathLst>
                <a:path w="1487" h="1507" extrusionOk="0">
                  <a:moveTo>
                    <a:pt x="712" y="1507"/>
                  </a:moveTo>
                  <a:cubicBezTo>
                    <a:pt x="670" y="1507"/>
                    <a:pt x="545" y="1486"/>
                    <a:pt x="440" y="1444"/>
                  </a:cubicBezTo>
                  <a:cubicBezTo>
                    <a:pt x="231" y="1402"/>
                    <a:pt x="105" y="1255"/>
                    <a:pt x="64" y="1025"/>
                  </a:cubicBezTo>
                  <a:cubicBezTo>
                    <a:pt x="1" y="816"/>
                    <a:pt x="64" y="607"/>
                    <a:pt x="231" y="481"/>
                  </a:cubicBezTo>
                  <a:cubicBezTo>
                    <a:pt x="315" y="398"/>
                    <a:pt x="419" y="356"/>
                    <a:pt x="524" y="293"/>
                  </a:cubicBezTo>
                  <a:cubicBezTo>
                    <a:pt x="1131" y="0"/>
                    <a:pt x="1486" y="209"/>
                    <a:pt x="1486" y="879"/>
                  </a:cubicBezTo>
                  <a:cubicBezTo>
                    <a:pt x="1466" y="1297"/>
                    <a:pt x="1235" y="1486"/>
                    <a:pt x="712" y="15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6FDA2BBC-D134-734E-BC98-42FCE5569741}"/>
              </a:ext>
            </a:extLst>
          </p:cNvPr>
          <p:cNvSpPr txBox="1"/>
          <p:nvPr/>
        </p:nvSpPr>
        <p:spPr>
          <a:xfrm>
            <a:off x="3468172" y="2375435"/>
            <a:ext cx="22076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5400" b="1" dirty="0">
                <a:ln w="28575">
                  <a:solidFill>
                    <a:srgbClr val="FFB8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UNIT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C78C01D-C157-F44E-BD57-A0941DBB3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30" b="89730" l="4253" r="94002">
                        <a14:foregroundMark x1="4471" y1="49730" x2="4471" y2="49730"/>
                        <a14:foregroundMark x1="45365" y1="46486" x2="45365" y2="46486"/>
                        <a14:foregroundMark x1="52126" y1="47027" x2="52126" y2="47027"/>
                        <a14:foregroundMark x1="51908" y1="78919" x2="51908" y2="78919"/>
                        <a14:foregroundMark x1="91167" y1="62703" x2="91167" y2="62703"/>
                        <a14:foregroundMark x1="73719" y1="40000" x2="73719" y2="40000"/>
                        <a14:foregroundMark x1="94002" y1="55676" x2="94002" y2="55676"/>
                        <a14:foregroundMark x1="93893" y1="76757" x2="93893" y2="767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9455" y="1766061"/>
            <a:ext cx="6825089" cy="137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9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D9949-7C7C-8B4D-8D15-9B472376A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471" b="91912" l="7664" r="94891">
                        <a14:foregroundMark x1="80657" y1="6471" x2="80657" y2="6471"/>
                        <a14:foregroundMark x1="8394" y1="91912" x2="8394" y2="91912"/>
                        <a14:foregroundMark x1="20529" y1="64118" x2="20529" y2="64118"/>
                        <a14:foregroundMark x1="38321" y1="45000" x2="38321" y2="45000"/>
                        <a14:foregroundMark x1="91788" y1="77206" x2="91788" y2="77206"/>
                        <a14:foregroundMark x1="94891" y1="78088" x2="94891" y2="78088"/>
                        <a14:foregroundMark x1="7664" y1="25000" x2="7664" y2="25000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97316" y="1367003"/>
            <a:ext cx="4194487" cy="2602418"/>
          </a:xfrm>
          <a:prstGeom prst="rect">
            <a:avLst/>
          </a:prstGeom>
        </p:spPr>
      </p:pic>
      <p:pic>
        <p:nvPicPr>
          <p:cNvPr id="4098" name="Picture 2" descr="Icon Line png download - 512*512 - Free Transparent Sound png Download. -  CleanPNG / KissPNG">
            <a:extLst>
              <a:ext uri="{FF2B5EF4-FFF2-40B4-BE49-F238E27FC236}">
                <a16:creationId xmlns:a16="http://schemas.microsoft.com/office/drawing/2014/main" id="{66737B04-8061-8646-BDE9-64356DD34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46" b="90000" l="10000" r="90000">
                        <a14:foregroundMark x1="47444" y1="8846" x2="47444" y2="8846"/>
                        <a14:foregroundMark x1="55222" y1="38654" x2="55222" y2="38654"/>
                        <a14:foregroundMark x1="66444" y1="37115" x2="66444" y2="37115"/>
                        <a14:foregroundMark x1="76333" y1="37500" x2="76333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09" y="1842878"/>
            <a:ext cx="2523157" cy="14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131980-58BC-5345-B87A-6AD28684CFC2}"/>
              </a:ext>
            </a:extLst>
          </p:cNvPr>
          <p:cNvSpPr/>
          <p:nvPr/>
        </p:nvSpPr>
        <p:spPr>
          <a:xfrm>
            <a:off x="1966829" y="40845"/>
            <a:ext cx="5524500" cy="499110"/>
          </a:xfrm>
          <a:prstGeom prst="rect">
            <a:avLst/>
          </a:prstGeom>
          <a:solidFill>
            <a:srgbClr val="C730A0"/>
          </a:solidFill>
          <a:ln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1. Listen, point and repeat</a:t>
            </a:r>
          </a:p>
        </p:txBody>
      </p:sp>
      <p:pic>
        <p:nvPicPr>
          <p:cNvPr id="2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8C115F61-0EFB-1B40-BA3B-F64266AAE13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81.035" end="34036.524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1803" y="-11926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7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con Line png download - 512*512 - Free Transparent Sound png Download. -  CleanPNG / KissPNG">
            <a:extLst>
              <a:ext uri="{FF2B5EF4-FFF2-40B4-BE49-F238E27FC236}">
                <a16:creationId xmlns:a16="http://schemas.microsoft.com/office/drawing/2014/main" id="{66737B04-8061-8646-BDE9-64356DD34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46" b="90000" l="10000" r="90000">
                        <a14:foregroundMark x1="47444" y1="8846" x2="47444" y2="8846"/>
                        <a14:foregroundMark x1="55222" y1="38654" x2="55222" y2="38654"/>
                        <a14:foregroundMark x1="66444" y1="37115" x2="66444" y2="37115"/>
                        <a14:foregroundMark x1="76333" y1="37500" x2="76333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09" y="1842878"/>
            <a:ext cx="2523157" cy="14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342578-C3DC-5C46-98D7-7B8F421866BC}"/>
              </a:ext>
            </a:extLst>
          </p:cNvPr>
          <p:cNvSpPr/>
          <p:nvPr/>
        </p:nvSpPr>
        <p:spPr>
          <a:xfrm>
            <a:off x="1966829" y="40845"/>
            <a:ext cx="5524500" cy="499110"/>
          </a:xfrm>
          <a:prstGeom prst="rect">
            <a:avLst/>
          </a:prstGeom>
          <a:solidFill>
            <a:srgbClr val="C730A0"/>
          </a:solidFill>
          <a:ln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1. Listen, point and repeat</a:t>
            </a:r>
          </a:p>
        </p:txBody>
      </p:sp>
      <p:pic>
        <p:nvPicPr>
          <p:cNvPr id="6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E5B978ED-2441-DA46-BB91-E38F63F9BF8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635.5098" end="31714.772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71547" y="-1183078"/>
            <a:ext cx="812800" cy="81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615CD5-9E35-579C-E17A-4A3802807D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734" y="951077"/>
            <a:ext cx="4628444" cy="300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3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1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D9949-7C7C-8B4D-8D15-9B472376A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2" b="93029" l="3906" r="89992">
                        <a14:foregroundMark x1="43938" y1="7332" x2="43938" y2="7332"/>
                        <a14:foregroundMark x1="30350" y1="15385" x2="47356" y2="29087"/>
                        <a14:foregroundMark x1="35964" y1="27163" x2="48902" y2="28365"/>
                        <a14:foregroundMark x1="34418" y1="15505" x2="50122" y2="20793"/>
                        <a14:foregroundMark x1="52644" y1="10938" x2="58177" y2="18750"/>
                        <a14:foregroundMark x1="60944" y1="13942" x2="63141" y2="19231"/>
                        <a14:foregroundMark x1="31326" y1="44111" x2="38893" y2="49399"/>
                        <a14:foregroundMark x1="59154" y1="47716" x2="67616" y2="47957"/>
                        <a14:foregroundMark x1="40846" y1="48678" x2="53865" y2="48798"/>
                        <a14:foregroundMark x1="53865" y1="48798" x2="55899" y2="48438"/>
                        <a14:foregroundMark x1="31326" y1="93029" x2="42148" y2="93149"/>
                        <a14:foregroundMark x1="50610" y1="89303" x2="57120" y2="90264"/>
                        <a14:foregroundMark x1="38242" y1="29928" x2="49959" y2="30168"/>
                        <a14:foregroundMark x1="49959" y1="30168" x2="52156" y2="29928"/>
                        <a14:foregroundMark x1="4882" y1="31490" x2="4882" y2="31490"/>
                        <a14:foregroundMark x1="6672" y1="30409" x2="8218" y2="35697"/>
                        <a14:foregroundMark x1="3906" y1="36779" x2="3906" y2="36779"/>
                        <a14:foregroundMark x1="89748" y1="37260" x2="89748" y2="37260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97316" y="997914"/>
            <a:ext cx="4194487" cy="2839555"/>
          </a:xfrm>
          <a:prstGeom prst="rect">
            <a:avLst/>
          </a:prstGeom>
        </p:spPr>
      </p:pic>
      <p:pic>
        <p:nvPicPr>
          <p:cNvPr id="4098" name="Picture 2" descr="Icon Line png download - 512*512 - Free Transparent Sound png Download. -  CleanPNG / KissPNG">
            <a:extLst>
              <a:ext uri="{FF2B5EF4-FFF2-40B4-BE49-F238E27FC236}">
                <a16:creationId xmlns:a16="http://schemas.microsoft.com/office/drawing/2014/main" id="{66737B04-8061-8646-BDE9-64356DD34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46" b="90000" l="10000" r="90000">
                        <a14:foregroundMark x1="47444" y1="8846" x2="47444" y2="8846"/>
                        <a14:foregroundMark x1="55222" y1="38654" x2="55222" y2="38654"/>
                        <a14:foregroundMark x1="66444" y1="37115" x2="66444" y2="37115"/>
                        <a14:foregroundMark x1="76333" y1="37500" x2="76333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09" y="1842878"/>
            <a:ext cx="2523157" cy="14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773F32-ADD9-C146-BCBD-B009652986FC}"/>
              </a:ext>
            </a:extLst>
          </p:cNvPr>
          <p:cNvSpPr/>
          <p:nvPr/>
        </p:nvSpPr>
        <p:spPr>
          <a:xfrm>
            <a:off x="1966829" y="40845"/>
            <a:ext cx="5524500" cy="499110"/>
          </a:xfrm>
          <a:prstGeom prst="rect">
            <a:avLst/>
          </a:prstGeom>
          <a:solidFill>
            <a:srgbClr val="C730A0"/>
          </a:solidFill>
          <a:ln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1. Listen, point and repeat</a:t>
            </a:r>
          </a:p>
        </p:txBody>
      </p:sp>
      <p:pic>
        <p:nvPicPr>
          <p:cNvPr id="6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5FC905C4-BA6B-6B49-8B01-B57F5CE57D0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186.322" end="29281.00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1803" y="-11926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5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D9949-7C7C-8B4D-8D15-9B472376A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98" b="97605" l="6500" r="89694">
                        <a14:foregroundMark x1="25441" y1="6587" x2="25441" y2="6587"/>
                        <a14:foregroundMark x1="6685" y1="38802" x2="6685" y2="38802"/>
                        <a14:foregroundMark x1="16156" y1="15569" x2="16156" y2="15569"/>
                        <a14:foregroundMark x1="31662" y1="1317" x2="31662" y2="1317"/>
                        <a14:foregroundMark x1="45311" y1="89581" x2="45311" y2="89581"/>
                        <a14:foregroundMark x1="40947" y1="86108" x2="40947" y2="86108"/>
                        <a14:foregroundMark x1="56732" y1="92695" x2="56732" y2="92695"/>
                        <a14:foregroundMark x1="45682" y1="93174" x2="45682" y2="93174"/>
                        <a14:foregroundMark x1="72909" y1="92272" x2="73909" y2="93054"/>
                        <a14:foregroundMark x1="70613" y1="90476" x2="70948" y2="90738"/>
                        <a14:foregroundMark x1="62581" y1="84192" x2="63777" y2="85128"/>
                        <a14:foregroundMark x1="73909" y1="93054" x2="75025" y2="93315"/>
                        <a14:foregroundMark x1="69745" y1="89791" x2="70845" y2="90778"/>
                        <a14:foregroundMark x1="63510" y1="84192" x2="64082" y2="84705"/>
                        <a14:foregroundMark x1="82935" y1="87372" x2="83937" y2="87066"/>
                        <a14:foregroundMark x1="78358" y1="88768" x2="82477" y2="87511"/>
                        <a14:foregroundMark x1="70195" y1="91257" x2="70811" y2="91069"/>
                        <a14:foregroundMark x1="83937" y1="87066" x2="84017" y2="88877"/>
                        <a14:backgroundMark x1="69127" y1="91670" x2="69174" y2="92216"/>
                        <a14:backgroundMark x1="72192" y1="92196" x2="72795" y2="92455"/>
                        <a14:backgroundMark x1="74559" y1="94491" x2="82266" y2="90419"/>
                        <a14:backgroundMark x1="79294" y1="94970" x2="82730" y2="95589"/>
                        <a14:backgroundMark x1="63417" y1="85629" x2="69638" y2="89940"/>
                        <a14:backgroundMark x1="71031" y1="90539" x2="78459" y2="87545"/>
                        <a14:backgroundMark x1="77902" y1="89461" x2="78366" y2="88743"/>
                        <a14:backgroundMark x1="82173" y1="87904" x2="83751" y2="95329"/>
                        <a14:backgroundMark x1="83380" y1="94012" x2="83565" y2="97964"/>
                        <a14:backgroundMark x1="83751" y1="89461" x2="82730" y2="88263"/>
                        <a14:backgroundMark x1="84030" y1="89102" x2="81244" y2="89102"/>
                        <a14:backgroundMark x1="78273" y1="95808" x2="79294" y2="93772"/>
                        <a14:backgroundMark x1="77530" y1="94491" x2="80687" y2="94970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421553" y="965547"/>
            <a:ext cx="3746012" cy="2904290"/>
          </a:xfrm>
          <a:prstGeom prst="rect">
            <a:avLst/>
          </a:prstGeom>
        </p:spPr>
      </p:pic>
      <p:pic>
        <p:nvPicPr>
          <p:cNvPr id="4098" name="Picture 2" descr="Icon Line png download - 512*512 - Free Transparent Sound png Download. -  CleanPNG / KissPNG">
            <a:extLst>
              <a:ext uri="{FF2B5EF4-FFF2-40B4-BE49-F238E27FC236}">
                <a16:creationId xmlns:a16="http://schemas.microsoft.com/office/drawing/2014/main" id="{66737B04-8061-8646-BDE9-64356DD34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46" b="90000" l="10000" r="90000">
                        <a14:foregroundMark x1="47444" y1="8846" x2="47444" y2="8846"/>
                        <a14:foregroundMark x1="55222" y1="38654" x2="55222" y2="38654"/>
                        <a14:foregroundMark x1="66444" y1="37115" x2="66444" y2="37115"/>
                        <a14:foregroundMark x1="76333" y1="37500" x2="76333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09" y="1842878"/>
            <a:ext cx="2523157" cy="14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B91ABF-0DBE-C543-8C79-A7CDFF89EE75}"/>
              </a:ext>
            </a:extLst>
          </p:cNvPr>
          <p:cNvSpPr/>
          <p:nvPr/>
        </p:nvSpPr>
        <p:spPr>
          <a:xfrm>
            <a:off x="1966829" y="40845"/>
            <a:ext cx="5524500" cy="499110"/>
          </a:xfrm>
          <a:prstGeom prst="rect">
            <a:avLst/>
          </a:prstGeom>
          <a:solidFill>
            <a:srgbClr val="C730A0"/>
          </a:solidFill>
          <a:ln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1. Listen, point and repeat</a:t>
            </a:r>
          </a:p>
        </p:txBody>
      </p:sp>
      <p:pic>
        <p:nvPicPr>
          <p:cNvPr id="6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98CD25A6-4936-F746-A748-EC4F10EA1C0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09.0744" end="26467.7834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1803" y="-11926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9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D9949-7C7C-8B4D-8D15-9B472376A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04" b="96988" l="8135" r="89881">
                        <a14:foregroundMark x1="27976" y1="8313" x2="41766" y2="12048"/>
                        <a14:foregroundMark x1="53373" y1="6024" x2="56647" y2="6265"/>
                        <a14:foregroundMark x1="9325" y1="64819" x2="8333" y2="72530"/>
                        <a14:foregroundMark x1="43353" y1="90361" x2="52579" y2="92771"/>
                        <a14:foregroundMark x1="50992" y1="96988" x2="50992" y2="96988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632332" y="1048993"/>
            <a:ext cx="3324454" cy="2737398"/>
          </a:xfrm>
          <a:prstGeom prst="rect">
            <a:avLst/>
          </a:prstGeom>
        </p:spPr>
      </p:pic>
      <p:pic>
        <p:nvPicPr>
          <p:cNvPr id="4098" name="Picture 2" descr="Icon Line png download - 512*512 - Free Transparent Sound png Download. -  CleanPNG / KissPNG">
            <a:extLst>
              <a:ext uri="{FF2B5EF4-FFF2-40B4-BE49-F238E27FC236}">
                <a16:creationId xmlns:a16="http://schemas.microsoft.com/office/drawing/2014/main" id="{66737B04-8061-8646-BDE9-64356DD34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46" b="90000" l="10000" r="90000">
                        <a14:foregroundMark x1="47444" y1="8846" x2="47444" y2="8846"/>
                        <a14:foregroundMark x1="55222" y1="38654" x2="55222" y2="38654"/>
                        <a14:foregroundMark x1="66444" y1="37115" x2="66444" y2="37115"/>
                        <a14:foregroundMark x1="76333" y1="37500" x2="76333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09" y="1842878"/>
            <a:ext cx="2523157" cy="14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6C0F27-201D-384A-902D-398A050E6CFF}"/>
              </a:ext>
            </a:extLst>
          </p:cNvPr>
          <p:cNvSpPr/>
          <p:nvPr/>
        </p:nvSpPr>
        <p:spPr>
          <a:xfrm>
            <a:off x="1966829" y="40845"/>
            <a:ext cx="5524500" cy="499110"/>
          </a:xfrm>
          <a:prstGeom prst="rect">
            <a:avLst/>
          </a:prstGeom>
          <a:solidFill>
            <a:srgbClr val="C730A0"/>
          </a:solidFill>
          <a:ln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1. Listen, point and repeat</a:t>
            </a:r>
          </a:p>
        </p:txBody>
      </p:sp>
      <p:pic>
        <p:nvPicPr>
          <p:cNvPr id="6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F4AB7CFE-6F4F-2148-9DB3-0403DD88E41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597.5552" end="23824.780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1803" y="-11926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188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899" y="580402"/>
            <a:ext cx="6165056" cy="537596"/>
          </a:xfrm>
        </p:spPr>
        <p:txBody>
          <a:bodyPr>
            <a:noAutofit/>
          </a:bodyPr>
          <a:lstStyle/>
          <a:p>
            <a:r>
              <a:rPr lang="en-GB" sz="2700" dirty="0">
                <a:solidFill>
                  <a:schemeClr val="tx1"/>
                </a:solidFill>
                <a:latin typeface="+mn-lt"/>
              </a:rPr>
              <a:t>Plane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42637" y="1242916"/>
            <a:ext cx="5651579" cy="350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119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899" y="580402"/>
            <a:ext cx="6165056" cy="537596"/>
          </a:xfrm>
        </p:spPr>
        <p:txBody>
          <a:bodyPr>
            <a:noAutofit/>
          </a:bodyPr>
          <a:lstStyle/>
          <a:p>
            <a:r>
              <a:rPr lang="en-GB" sz="2700" dirty="0">
                <a:solidFill>
                  <a:schemeClr val="tx1"/>
                </a:solidFill>
                <a:latin typeface="+mn-lt"/>
              </a:rPr>
              <a:t>Puppet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5CD3BE-1F4F-5AF2-BF1C-041A8D3CA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022" y="1219199"/>
            <a:ext cx="4459111" cy="265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7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899" y="580402"/>
            <a:ext cx="6165056" cy="537596"/>
          </a:xfrm>
        </p:spPr>
        <p:txBody>
          <a:bodyPr>
            <a:noAutofit/>
          </a:bodyPr>
          <a:lstStyle/>
          <a:p>
            <a:r>
              <a:rPr lang="en-GB" sz="2700" dirty="0">
                <a:solidFill>
                  <a:schemeClr val="tx1"/>
                </a:solidFill>
                <a:latin typeface="+mn-lt"/>
              </a:rPr>
              <a:t>Robot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099" b="4099"/>
          <a:stretch/>
        </p:blipFill>
        <p:spPr>
          <a:xfrm>
            <a:off x="1779132" y="1117997"/>
            <a:ext cx="5578589" cy="345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1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899" y="580402"/>
            <a:ext cx="6165056" cy="537596"/>
          </a:xfrm>
        </p:spPr>
        <p:txBody>
          <a:bodyPr>
            <a:noAutofit/>
          </a:bodyPr>
          <a:lstStyle/>
          <a:p>
            <a:r>
              <a:rPr lang="en-GB" sz="2700" dirty="0">
                <a:solidFill>
                  <a:schemeClr val="tx1"/>
                </a:solidFill>
                <a:latin typeface="+mn-lt"/>
              </a:rPr>
              <a:t>Balloon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AE044-9AF3-3546-94E9-AFB3AD2BA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7605" l="6500" r="89694">
                        <a14:foregroundMark x1="25441" y1="6587" x2="25441" y2="6587"/>
                        <a14:foregroundMark x1="6685" y1="38802" x2="6685" y2="38802"/>
                        <a14:foregroundMark x1="16156" y1="15569" x2="16156" y2="15569"/>
                        <a14:foregroundMark x1="31662" y1="1317" x2="31662" y2="1317"/>
                        <a14:foregroundMark x1="45311" y1="89581" x2="45311" y2="89581"/>
                        <a14:foregroundMark x1="40947" y1="86108" x2="40947" y2="86108"/>
                        <a14:foregroundMark x1="56732" y1="92695" x2="56732" y2="92695"/>
                        <a14:foregroundMark x1="45682" y1="93174" x2="45682" y2="93174"/>
                        <a14:foregroundMark x1="72909" y1="92272" x2="73909" y2="93054"/>
                        <a14:foregroundMark x1="70613" y1="90476" x2="70948" y2="90738"/>
                        <a14:foregroundMark x1="62581" y1="84192" x2="63777" y2="85128"/>
                        <a14:foregroundMark x1="73909" y1="93054" x2="75025" y2="93315"/>
                        <a14:foregroundMark x1="69745" y1="89791" x2="70845" y2="90778"/>
                        <a14:foregroundMark x1="63510" y1="84192" x2="64082" y2="84705"/>
                        <a14:foregroundMark x1="82935" y1="87372" x2="83937" y2="87066"/>
                        <a14:foregroundMark x1="78358" y1="88768" x2="82477" y2="87511"/>
                        <a14:foregroundMark x1="70195" y1="91257" x2="70811" y2="91069"/>
                        <a14:foregroundMark x1="83937" y1="87066" x2="84017" y2="88877"/>
                        <a14:backgroundMark x1="69127" y1="91670" x2="69174" y2="92216"/>
                        <a14:backgroundMark x1="72192" y1="92196" x2="72795" y2="92455"/>
                        <a14:backgroundMark x1="74559" y1="94491" x2="82266" y2="90419"/>
                        <a14:backgroundMark x1="79294" y1="94970" x2="82730" y2="95589"/>
                        <a14:backgroundMark x1="63417" y1="85629" x2="69638" y2="89940"/>
                        <a14:backgroundMark x1="71031" y1="90539" x2="78459" y2="87545"/>
                        <a14:backgroundMark x1="77902" y1="89461" x2="78366" y2="88743"/>
                        <a14:backgroundMark x1="82173" y1="87904" x2="83751" y2="95329"/>
                        <a14:backgroundMark x1="83380" y1="94012" x2="83565" y2="97964"/>
                        <a14:backgroundMark x1="83751" y1="89461" x2="82730" y2="88263"/>
                        <a14:backgroundMark x1="84030" y1="89102" x2="81244" y2="89102"/>
                        <a14:backgroundMark x1="78273" y1="95808" x2="79294" y2="93772"/>
                        <a14:backgroundMark x1="77530" y1="94491" x2="80687" y2="94970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695421" y="1117998"/>
            <a:ext cx="3746012" cy="290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4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899" y="580402"/>
            <a:ext cx="6165056" cy="537596"/>
          </a:xfrm>
        </p:spPr>
        <p:txBody>
          <a:bodyPr>
            <a:noAutofit/>
          </a:bodyPr>
          <a:lstStyle/>
          <a:p>
            <a:r>
              <a:rPr lang="en-GB" sz="2700" dirty="0">
                <a:solidFill>
                  <a:schemeClr val="tx1"/>
                </a:solidFill>
                <a:latin typeface="+mn-lt"/>
              </a:rPr>
              <a:t>Teddy bear!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-579" b="13863"/>
          <a:stretch/>
        </p:blipFill>
        <p:spPr>
          <a:xfrm>
            <a:off x="1761344" y="1117997"/>
            <a:ext cx="5559476" cy="336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87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3A3A5FAA-EC9A-2940-ABD8-4B333575D7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869545" y="2730956"/>
            <a:ext cx="1900343" cy="156541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84DE901-4EBE-984A-9DEE-477843ABE75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276220" y="2726123"/>
            <a:ext cx="2164685" cy="168038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9E6B4BE-3FA4-D942-BEA9-5C3904C8A06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62447" y="1287525"/>
            <a:ext cx="1806712" cy="1118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65DFBC-2FD9-CA4E-9D7E-5E8B9D2643D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786700" y="247699"/>
            <a:ext cx="3667363" cy="3860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B6DAA7-EFFE-9B43-A365-E6F962E09E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555" y="2602850"/>
            <a:ext cx="4188543" cy="23560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3140FE-2DA2-5846-8730-AF59B05B8F1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639" y="2414645"/>
            <a:ext cx="4439129" cy="249701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F0B8BE-9BE4-8643-AC36-53AAFC589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66" y="736994"/>
            <a:ext cx="1938448" cy="21201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57F7FAF-2C4F-F44E-9365-5D551BA732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71" y="587155"/>
            <a:ext cx="1917494" cy="20972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3973BB-3DF1-8C45-8EEF-9B5FE7CB52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59" y="-360165"/>
            <a:ext cx="3429000" cy="19288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180C067-5D70-AC46-8A24-379113BB55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314" y="-231611"/>
            <a:ext cx="2911168" cy="1637532"/>
          </a:xfrm>
          <a:prstGeom prst="rect">
            <a:avLst/>
          </a:prstGeom>
        </p:spPr>
      </p:pic>
      <p:pic>
        <p:nvPicPr>
          <p:cNvPr id="30" name="Picture 2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E5524BA-221A-D24B-B9FF-4A8658F832A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177" y="4391148"/>
            <a:ext cx="2860886" cy="79364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269434F-3F4F-4740-AD0A-78CAD8C9ADDF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3215113" y="1039287"/>
            <a:ext cx="1956206" cy="16451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CE624B-F0E6-9549-AF62-AD2C414CF227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417274" y="1156083"/>
            <a:ext cx="2041942" cy="1375689"/>
          </a:xfrm>
          <a:prstGeom prst="rect">
            <a:avLst/>
          </a:prstGeom>
        </p:spPr>
      </p:pic>
      <p:pic>
        <p:nvPicPr>
          <p:cNvPr id="3" name="CD1Track37.mp3">
            <a:hlinkClick r:id="" action="ppaction://media"/>
            <a:extLst>
              <a:ext uri="{FF2B5EF4-FFF2-40B4-BE49-F238E27FC236}">
                <a16:creationId xmlns:a16="http://schemas.microsoft.com/office/drawing/2014/main" id="{E1A85AAA-D99B-924F-A911-B31681DEDD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rcRect/>
          <a:stretch/>
        </p:blipFill>
        <p:spPr>
          <a:xfrm>
            <a:off x="-140352" y="1908266"/>
            <a:ext cx="1408139" cy="81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5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56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788C50-5BC3-834E-A4CD-3101F0EDD6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700681" y="351692"/>
            <a:ext cx="5742634" cy="44401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53F6A4-418C-1940-BB35-088C8E05C855}"/>
              </a:ext>
            </a:extLst>
          </p:cNvPr>
          <p:cNvSpPr/>
          <p:nvPr/>
        </p:nvSpPr>
        <p:spPr>
          <a:xfrm>
            <a:off x="2008589" y="-22009"/>
            <a:ext cx="5126820" cy="373701"/>
          </a:xfrm>
          <a:prstGeom prst="rect">
            <a:avLst/>
          </a:prstGeom>
          <a:solidFill>
            <a:srgbClr val="C730A0"/>
          </a:solidFill>
          <a:ln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3. Point and say. Stick the stickers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75B09E3-7B8A-1D40-9F9A-735C5ED1A48B}"/>
              </a:ext>
            </a:extLst>
          </p:cNvPr>
          <p:cNvSpPr/>
          <p:nvPr/>
        </p:nvSpPr>
        <p:spPr>
          <a:xfrm>
            <a:off x="1809750" y="596154"/>
            <a:ext cx="1409700" cy="1070721"/>
          </a:xfrm>
          <a:prstGeom prst="ellipse">
            <a:avLst/>
          </a:prstGeom>
          <a:noFill/>
          <a:ln w="57150"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0DAC3B-A44A-174D-B2B7-82795958F554}"/>
              </a:ext>
            </a:extLst>
          </p:cNvPr>
          <p:cNvSpPr/>
          <p:nvPr/>
        </p:nvSpPr>
        <p:spPr>
          <a:xfrm>
            <a:off x="3337557" y="1075204"/>
            <a:ext cx="1220694" cy="1070721"/>
          </a:xfrm>
          <a:prstGeom prst="ellipse">
            <a:avLst/>
          </a:prstGeom>
          <a:noFill/>
          <a:ln w="57150"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B02616A-CD21-9B4C-B744-BF4F0BB979C8}"/>
              </a:ext>
            </a:extLst>
          </p:cNvPr>
          <p:cNvSpPr/>
          <p:nvPr/>
        </p:nvSpPr>
        <p:spPr>
          <a:xfrm>
            <a:off x="4741243" y="1295400"/>
            <a:ext cx="1259540" cy="991722"/>
          </a:xfrm>
          <a:prstGeom prst="ellipse">
            <a:avLst/>
          </a:prstGeom>
          <a:noFill/>
          <a:ln w="57150"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ABE1615-FC99-6C41-B4C2-661747868F51}"/>
              </a:ext>
            </a:extLst>
          </p:cNvPr>
          <p:cNvSpPr/>
          <p:nvPr/>
        </p:nvSpPr>
        <p:spPr>
          <a:xfrm>
            <a:off x="4179268" y="2973005"/>
            <a:ext cx="1259540" cy="991722"/>
          </a:xfrm>
          <a:prstGeom prst="ellipse">
            <a:avLst/>
          </a:prstGeom>
          <a:noFill/>
          <a:ln w="57150"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2FB71E7-B672-1048-B250-3FCE5E7CF555}"/>
              </a:ext>
            </a:extLst>
          </p:cNvPr>
          <p:cNvSpPr/>
          <p:nvPr/>
        </p:nvSpPr>
        <p:spPr>
          <a:xfrm>
            <a:off x="5462509" y="327685"/>
            <a:ext cx="1259540" cy="991722"/>
          </a:xfrm>
          <a:prstGeom prst="ellipse">
            <a:avLst/>
          </a:prstGeom>
          <a:noFill/>
          <a:ln w="57150">
            <a:solidFill>
              <a:srgbClr val="C7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9011EFDF-3AE6-774C-AC65-2278396C8C0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81.035" end="34036.524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08200" y="-834809"/>
            <a:ext cx="812800" cy="812800"/>
          </a:xfrm>
          <a:prstGeom prst="rect">
            <a:avLst/>
          </a:prstGeom>
        </p:spPr>
      </p:pic>
      <p:pic>
        <p:nvPicPr>
          <p:cNvPr id="14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EEACDBC4-6EE1-4445-88CD-E914791359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635.5098" end="31714.772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40638" y="-834809"/>
            <a:ext cx="812800" cy="812800"/>
          </a:xfrm>
          <a:prstGeom prst="rect">
            <a:avLst/>
          </a:prstGeom>
        </p:spPr>
      </p:pic>
      <p:pic>
        <p:nvPicPr>
          <p:cNvPr id="15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78138ED2-71B8-8644-AB69-E45758214EB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186.322" end="29281.0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79268" y="-810164"/>
            <a:ext cx="812800" cy="812800"/>
          </a:xfrm>
          <a:prstGeom prst="rect">
            <a:avLst/>
          </a:prstGeom>
        </p:spPr>
      </p:pic>
      <p:pic>
        <p:nvPicPr>
          <p:cNvPr id="16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83F10E95-5C66-ED45-9F30-8A8321689CB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09.0744" end="26467.783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7983" y="-841949"/>
            <a:ext cx="812800" cy="812800"/>
          </a:xfrm>
          <a:prstGeom prst="rect">
            <a:avLst/>
          </a:prstGeom>
        </p:spPr>
      </p:pic>
      <p:pic>
        <p:nvPicPr>
          <p:cNvPr id="17" name="CD1Track36.mp3" descr="CD1Track36.mp3">
            <a:hlinkClick r:id="" action="ppaction://media"/>
            <a:extLst>
              <a:ext uri="{FF2B5EF4-FFF2-40B4-BE49-F238E27FC236}">
                <a16:creationId xmlns:a16="http://schemas.microsoft.com/office/drawing/2014/main" id="{69460B08-16A3-BB4C-B570-3844B2F275B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597.5552" end="23824.78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87074" y="-8348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3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2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1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08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47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1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89A28D-8CCE-2D47-A135-E81BA30AE5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851" y="438151"/>
            <a:ext cx="1225901" cy="1254305"/>
          </a:xfrm>
          <a:prstGeom prst="rect">
            <a:avLst/>
          </a:prstGeom>
        </p:spPr>
      </p:pic>
      <p:pic>
        <p:nvPicPr>
          <p:cNvPr id="3" name="Picture 2" descr="Káº¿t quáº£ hÃ¬nh áº£nh cho teacher cartoon png">
            <a:extLst>
              <a:ext uri="{FF2B5EF4-FFF2-40B4-BE49-F238E27FC236}">
                <a16:creationId xmlns:a16="http://schemas.microsoft.com/office/drawing/2014/main" id="{D0C4337D-3D09-E748-BEE7-106D9DDF7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836" y="769115"/>
            <a:ext cx="2418440" cy="348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E71561-DF5D-B14E-BA2E-46FE989D9E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81969" y="769115"/>
            <a:ext cx="3657569" cy="1565551"/>
          </a:xfrm>
          <a:prstGeom prst="rect">
            <a:avLst/>
          </a:prstGeom>
        </p:spPr>
      </p:pic>
      <p:pic>
        <p:nvPicPr>
          <p:cNvPr id="5" name="Picture 4">
            <a:hlinkClick r:id="" action="ppaction://noaction"/>
            <a:extLst>
              <a:ext uri="{FF2B5EF4-FFF2-40B4-BE49-F238E27FC236}">
                <a16:creationId xmlns:a16="http://schemas.microsoft.com/office/drawing/2014/main" id="{30941789-FADD-1F4B-95A9-1464B60136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969" y="2521131"/>
            <a:ext cx="4115157" cy="14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1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ideoplayback_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" name="Google Shape;2867;p71"/>
          <p:cNvGrpSpPr/>
          <p:nvPr/>
        </p:nvGrpSpPr>
        <p:grpSpPr>
          <a:xfrm>
            <a:off x="2815697" y="1679255"/>
            <a:ext cx="3376812" cy="1632063"/>
            <a:chOff x="3689050" y="1721707"/>
            <a:chExt cx="1419425" cy="686000"/>
          </a:xfrm>
        </p:grpSpPr>
        <p:sp>
          <p:nvSpPr>
            <p:cNvPr id="2868" name="Google Shape;2868;p71"/>
            <p:cNvSpPr/>
            <p:nvPr/>
          </p:nvSpPr>
          <p:spPr>
            <a:xfrm>
              <a:off x="3689050" y="1721707"/>
              <a:ext cx="1419425" cy="686000"/>
            </a:xfrm>
            <a:custGeom>
              <a:avLst/>
              <a:gdLst/>
              <a:ahLst/>
              <a:cxnLst/>
              <a:rect l="l" t="t" r="r" b="b"/>
              <a:pathLst>
                <a:path w="56777" h="27440" extrusionOk="0">
                  <a:moveTo>
                    <a:pt x="28389" y="502"/>
                  </a:moveTo>
                  <a:cubicBezTo>
                    <a:pt x="29497" y="2135"/>
                    <a:pt x="31367" y="3149"/>
                    <a:pt x="33297" y="3149"/>
                  </a:cubicBezTo>
                  <a:cubicBezTo>
                    <a:pt x="33917" y="3149"/>
                    <a:pt x="34544" y="3044"/>
                    <a:pt x="35154" y="2820"/>
                  </a:cubicBezTo>
                  <a:cubicBezTo>
                    <a:pt x="37167" y="2081"/>
                    <a:pt x="38705" y="821"/>
                    <a:pt x="40941" y="689"/>
                  </a:cubicBezTo>
                  <a:cubicBezTo>
                    <a:pt x="41083" y="681"/>
                    <a:pt x="41230" y="677"/>
                    <a:pt x="41381" y="677"/>
                  </a:cubicBezTo>
                  <a:cubicBezTo>
                    <a:pt x="43567" y="677"/>
                    <a:pt x="46533" y="1569"/>
                    <a:pt x="46200" y="4256"/>
                  </a:cubicBezTo>
                  <a:cubicBezTo>
                    <a:pt x="46180" y="4419"/>
                    <a:pt x="46311" y="4497"/>
                    <a:pt x="46445" y="4497"/>
                  </a:cubicBezTo>
                  <a:cubicBezTo>
                    <a:pt x="46514" y="4497"/>
                    <a:pt x="46584" y="4477"/>
                    <a:pt x="46633" y="4437"/>
                  </a:cubicBezTo>
                  <a:cubicBezTo>
                    <a:pt x="48037" y="3318"/>
                    <a:pt x="50459" y="2174"/>
                    <a:pt x="52433" y="2174"/>
                  </a:cubicBezTo>
                  <a:cubicBezTo>
                    <a:pt x="54143" y="2174"/>
                    <a:pt x="55517" y="3032"/>
                    <a:pt x="55602" y="5507"/>
                  </a:cubicBezTo>
                  <a:cubicBezTo>
                    <a:pt x="55667" y="7394"/>
                    <a:pt x="53731" y="11698"/>
                    <a:pt x="56278" y="12753"/>
                  </a:cubicBezTo>
                  <a:cubicBezTo>
                    <a:pt x="53268" y="14141"/>
                    <a:pt x="55685" y="17971"/>
                    <a:pt x="55741" y="20174"/>
                  </a:cubicBezTo>
                  <a:cubicBezTo>
                    <a:pt x="55800" y="22464"/>
                    <a:pt x="54212" y="24134"/>
                    <a:pt x="51940" y="24235"/>
                  </a:cubicBezTo>
                  <a:cubicBezTo>
                    <a:pt x="51863" y="24239"/>
                    <a:pt x="51787" y="24240"/>
                    <a:pt x="51711" y="24240"/>
                  </a:cubicBezTo>
                  <a:cubicBezTo>
                    <a:pt x="49804" y="24240"/>
                    <a:pt x="48149" y="23185"/>
                    <a:pt x="46424" y="22502"/>
                  </a:cubicBezTo>
                  <a:cubicBezTo>
                    <a:pt x="46408" y="22495"/>
                    <a:pt x="46394" y="22492"/>
                    <a:pt x="46381" y="22492"/>
                  </a:cubicBezTo>
                  <a:cubicBezTo>
                    <a:pt x="46309" y="22492"/>
                    <a:pt x="46280" y="22580"/>
                    <a:pt x="46303" y="22647"/>
                  </a:cubicBezTo>
                  <a:cubicBezTo>
                    <a:pt x="46271" y="22681"/>
                    <a:pt x="46244" y="22725"/>
                    <a:pt x="46239" y="22786"/>
                  </a:cubicBezTo>
                  <a:cubicBezTo>
                    <a:pt x="46027" y="25118"/>
                    <a:pt x="44272" y="26844"/>
                    <a:pt x="41919" y="26969"/>
                  </a:cubicBezTo>
                  <a:cubicBezTo>
                    <a:pt x="41803" y="26975"/>
                    <a:pt x="41688" y="26978"/>
                    <a:pt x="41573" y="26978"/>
                  </a:cubicBezTo>
                  <a:cubicBezTo>
                    <a:pt x="39701" y="26978"/>
                    <a:pt x="37924" y="26196"/>
                    <a:pt x="36197" y="25561"/>
                  </a:cubicBezTo>
                  <a:cubicBezTo>
                    <a:pt x="34942" y="25097"/>
                    <a:pt x="33591" y="24670"/>
                    <a:pt x="32236" y="24670"/>
                  </a:cubicBezTo>
                  <a:cubicBezTo>
                    <a:pt x="31829" y="24670"/>
                    <a:pt x="31422" y="24708"/>
                    <a:pt x="31016" y="24796"/>
                  </a:cubicBezTo>
                  <a:cubicBezTo>
                    <a:pt x="29959" y="25027"/>
                    <a:pt x="28722" y="25653"/>
                    <a:pt x="28388" y="26754"/>
                  </a:cubicBezTo>
                  <a:cubicBezTo>
                    <a:pt x="28056" y="25653"/>
                    <a:pt x="26819" y="25027"/>
                    <a:pt x="25761" y="24796"/>
                  </a:cubicBezTo>
                  <a:cubicBezTo>
                    <a:pt x="25356" y="24708"/>
                    <a:pt x="24949" y="24670"/>
                    <a:pt x="24541" y="24670"/>
                  </a:cubicBezTo>
                  <a:cubicBezTo>
                    <a:pt x="23187" y="24670"/>
                    <a:pt x="21835" y="25097"/>
                    <a:pt x="20580" y="25561"/>
                  </a:cubicBezTo>
                  <a:cubicBezTo>
                    <a:pt x="18853" y="26196"/>
                    <a:pt x="17077" y="26978"/>
                    <a:pt x="15205" y="26978"/>
                  </a:cubicBezTo>
                  <a:cubicBezTo>
                    <a:pt x="15090" y="26978"/>
                    <a:pt x="14974" y="26975"/>
                    <a:pt x="14858" y="26969"/>
                  </a:cubicBezTo>
                  <a:cubicBezTo>
                    <a:pt x="12506" y="26844"/>
                    <a:pt x="10751" y="25118"/>
                    <a:pt x="10538" y="22786"/>
                  </a:cubicBezTo>
                  <a:cubicBezTo>
                    <a:pt x="10534" y="22725"/>
                    <a:pt x="10508" y="22681"/>
                    <a:pt x="10474" y="22647"/>
                  </a:cubicBezTo>
                  <a:cubicBezTo>
                    <a:pt x="10498" y="22580"/>
                    <a:pt x="10468" y="22492"/>
                    <a:pt x="10396" y="22492"/>
                  </a:cubicBezTo>
                  <a:cubicBezTo>
                    <a:pt x="10383" y="22492"/>
                    <a:pt x="10369" y="22495"/>
                    <a:pt x="10354" y="22502"/>
                  </a:cubicBezTo>
                  <a:cubicBezTo>
                    <a:pt x="8629" y="23185"/>
                    <a:pt x="6974" y="24240"/>
                    <a:pt x="5067" y="24240"/>
                  </a:cubicBezTo>
                  <a:cubicBezTo>
                    <a:pt x="4991" y="24240"/>
                    <a:pt x="4915" y="24239"/>
                    <a:pt x="4838" y="24235"/>
                  </a:cubicBezTo>
                  <a:cubicBezTo>
                    <a:pt x="2566" y="24134"/>
                    <a:pt x="977" y="22464"/>
                    <a:pt x="1037" y="20174"/>
                  </a:cubicBezTo>
                  <a:cubicBezTo>
                    <a:pt x="1093" y="17971"/>
                    <a:pt x="3510" y="14141"/>
                    <a:pt x="500" y="12753"/>
                  </a:cubicBezTo>
                  <a:cubicBezTo>
                    <a:pt x="3049" y="11698"/>
                    <a:pt x="1112" y="7394"/>
                    <a:pt x="1176" y="5507"/>
                  </a:cubicBezTo>
                  <a:cubicBezTo>
                    <a:pt x="1262" y="3032"/>
                    <a:pt x="2636" y="2174"/>
                    <a:pt x="4345" y="2174"/>
                  </a:cubicBezTo>
                  <a:cubicBezTo>
                    <a:pt x="6319" y="2174"/>
                    <a:pt x="8741" y="3318"/>
                    <a:pt x="10144" y="4437"/>
                  </a:cubicBezTo>
                  <a:cubicBezTo>
                    <a:pt x="10194" y="4477"/>
                    <a:pt x="10263" y="4497"/>
                    <a:pt x="10332" y="4497"/>
                  </a:cubicBezTo>
                  <a:cubicBezTo>
                    <a:pt x="10466" y="4497"/>
                    <a:pt x="10598" y="4419"/>
                    <a:pt x="10578" y="4256"/>
                  </a:cubicBezTo>
                  <a:cubicBezTo>
                    <a:pt x="10245" y="1569"/>
                    <a:pt x="13210" y="677"/>
                    <a:pt x="15398" y="677"/>
                  </a:cubicBezTo>
                  <a:cubicBezTo>
                    <a:pt x="15549" y="677"/>
                    <a:pt x="15696" y="681"/>
                    <a:pt x="15838" y="689"/>
                  </a:cubicBezTo>
                  <a:cubicBezTo>
                    <a:pt x="18073" y="821"/>
                    <a:pt x="19610" y="2081"/>
                    <a:pt x="21624" y="2820"/>
                  </a:cubicBezTo>
                  <a:cubicBezTo>
                    <a:pt x="22234" y="3043"/>
                    <a:pt x="22861" y="3148"/>
                    <a:pt x="23481" y="3148"/>
                  </a:cubicBezTo>
                  <a:cubicBezTo>
                    <a:pt x="25411" y="3148"/>
                    <a:pt x="27281" y="2135"/>
                    <a:pt x="28389" y="502"/>
                  </a:cubicBezTo>
                  <a:close/>
                  <a:moveTo>
                    <a:pt x="28292" y="1"/>
                  </a:moveTo>
                  <a:cubicBezTo>
                    <a:pt x="28225" y="1"/>
                    <a:pt x="28159" y="31"/>
                    <a:pt x="28114" y="105"/>
                  </a:cubicBezTo>
                  <a:cubicBezTo>
                    <a:pt x="27160" y="1703"/>
                    <a:pt x="25399" y="2697"/>
                    <a:pt x="23544" y="2697"/>
                  </a:cubicBezTo>
                  <a:cubicBezTo>
                    <a:pt x="23391" y="2697"/>
                    <a:pt x="23237" y="2690"/>
                    <a:pt x="23083" y="2676"/>
                  </a:cubicBezTo>
                  <a:cubicBezTo>
                    <a:pt x="20994" y="2489"/>
                    <a:pt x="19361" y="843"/>
                    <a:pt x="17327" y="377"/>
                  </a:cubicBezTo>
                  <a:cubicBezTo>
                    <a:pt x="16785" y="253"/>
                    <a:pt x="16144" y="184"/>
                    <a:pt x="15471" y="184"/>
                  </a:cubicBezTo>
                  <a:cubicBezTo>
                    <a:pt x="12996" y="184"/>
                    <a:pt x="10087" y="1122"/>
                    <a:pt x="10045" y="3730"/>
                  </a:cubicBezTo>
                  <a:cubicBezTo>
                    <a:pt x="8581" y="2670"/>
                    <a:pt x="6380" y="1520"/>
                    <a:pt x="4421" y="1520"/>
                  </a:cubicBezTo>
                  <a:cubicBezTo>
                    <a:pt x="3580" y="1520"/>
                    <a:pt x="2784" y="1732"/>
                    <a:pt x="2111" y="2254"/>
                  </a:cubicBezTo>
                  <a:cubicBezTo>
                    <a:pt x="1081" y="3053"/>
                    <a:pt x="698" y="4422"/>
                    <a:pt x="691" y="5674"/>
                  </a:cubicBezTo>
                  <a:cubicBezTo>
                    <a:pt x="681" y="7581"/>
                    <a:pt x="2594" y="11589"/>
                    <a:pt x="146" y="12535"/>
                  </a:cubicBezTo>
                  <a:cubicBezTo>
                    <a:pt x="1" y="12593"/>
                    <a:pt x="13" y="12783"/>
                    <a:pt x="118" y="12838"/>
                  </a:cubicBezTo>
                  <a:cubicBezTo>
                    <a:pt x="54" y="12942"/>
                    <a:pt x="63" y="13078"/>
                    <a:pt x="206" y="13141"/>
                  </a:cubicBezTo>
                  <a:cubicBezTo>
                    <a:pt x="2693" y="14225"/>
                    <a:pt x="1063" y="17375"/>
                    <a:pt x="679" y="19195"/>
                  </a:cubicBezTo>
                  <a:cubicBezTo>
                    <a:pt x="379" y="20613"/>
                    <a:pt x="569" y="22160"/>
                    <a:pt x="1520" y="23305"/>
                  </a:cubicBezTo>
                  <a:cubicBezTo>
                    <a:pt x="2424" y="24397"/>
                    <a:pt x="3624" y="24818"/>
                    <a:pt x="4891" y="24818"/>
                  </a:cubicBezTo>
                  <a:cubicBezTo>
                    <a:pt x="6718" y="24818"/>
                    <a:pt x="8685" y="23943"/>
                    <a:pt x="10107" y="22940"/>
                  </a:cubicBezTo>
                  <a:cubicBezTo>
                    <a:pt x="10352" y="25748"/>
                    <a:pt x="12669" y="27439"/>
                    <a:pt x="15305" y="27439"/>
                  </a:cubicBezTo>
                  <a:cubicBezTo>
                    <a:pt x="15614" y="27439"/>
                    <a:pt x="15927" y="27416"/>
                    <a:pt x="16242" y="27369"/>
                  </a:cubicBezTo>
                  <a:cubicBezTo>
                    <a:pt x="18214" y="27071"/>
                    <a:pt x="19998" y="26094"/>
                    <a:pt x="21889" y="25516"/>
                  </a:cubicBezTo>
                  <a:cubicBezTo>
                    <a:pt x="22751" y="25252"/>
                    <a:pt x="23656" y="25047"/>
                    <a:pt x="24561" y="25047"/>
                  </a:cubicBezTo>
                  <a:cubicBezTo>
                    <a:pt x="24929" y="25047"/>
                    <a:pt x="25297" y="25081"/>
                    <a:pt x="25662" y="25158"/>
                  </a:cubicBezTo>
                  <a:cubicBezTo>
                    <a:pt x="26859" y="25415"/>
                    <a:pt x="27541" y="26073"/>
                    <a:pt x="28301" y="26964"/>
                  </a:cubicBezTo>
                  <a:cubicBezTo>
                    <a:pt x="28315" y="26981"/>
                    <a:pt x="28333" y="26988"/>
                    <a:pt x="28350" y="26988"/>
                  </a:cubicBezTo>
                  <a:cubicBezTo>
                    <a:pt x="28364" y="26988"/>
                    <a:pt x="28377" y="26983"/>
                    <a:pt x="28389" y="26976"/>
                  </a:cubicBezTo>
                  <a:cubicBezTo>
                    <a:pt x="28401" y="26983"/>
                    <a:pt x="28414" y="26988"/>
                    <a:pt x="28428" y="26988"/>
                  </a:cubicBezTo>
                  <a:cubicBezTo>
                    <a:pt x="28445" y="26988"/>
                    <a:pt x="28463" y="26981"/>
                    <a:pt x="28477" y="26964"/>
                  </a:cubicBezTo>
                  <a:cubicBezTo>
                    <a:pt x="29239" y="26073"/>
                    <a:pt x="29922" y="25415"/>
                    <a:pt x="31116" y="25158"/>
                  </a:cubicBezTo>
                  <a:cubicBezTo>
                    <a:pt x="31481" y="25081"/>
                    <a:pt x="31848" y="25047"/>
                    <a:pt x="32216" y="25047"/>
                  </a:cubicBezTo>
                  <a:cubicBezTo>
                    <a:pt x="33121" y="25047"/>
                    <a:pt x="34027" y="25252"/>
                    <a:pt x="34889" y="25516"/>
                  </a:cubicBezTo>
                  <a:cubicBezTo>
                    <a:pt x="36780" y="26094"/>
                    <a:pt x="38565" y="27071"/>
                    <a:pt x="40536" y="27369"/>
                  </a:cubicBezTo>
                  <a:cubicBezTo>
                    <a:pt x="40851" y="27416"/>
                    <a:pt x="41165" y="27439"/>
                    <a:pt x="41474" y="27439"/>
                  </a:cubicBezTo>
                  <a:cubicBezTo>
                    <a:pt x="44111" y="27439"/>
                    <a:pt x="46425" y="25748"/>
                    <a:pt x="46671" y="22940"/>
                  </a:cubicBezTo>
                  <a:cubicBezTo>
                    <a:pt x="48093" y="23943"/>
                    <a:pt x="50059" y="24818"/>
                    <a:pt x="51886" y="24818"/>
                  </a:cubicBezTo>
                  <a:cubicBezTo>
                    <a:pt x="53154" y="24818"/>
                    <a:pt x="54354" y="24397"/>
                    <a:pt x="55258" y="23305"/>
                  </a:cubicBezTo>
                  <a:cubicBezTo>
                    <a:pt x="56209" y="22160"/>
                    <a:pt x="56399" y="20613"/>
                    <a:pt x="56098" y="19195"/>
                  </a:cubicBezTo>
                  <a:cubicBezTo>
                    <a:pt x="55715" y="17375"/>
                    <a:pt x="54085" y="14227"/>
                    <a:pt x="56574" y="13141"/>
                  </a:cubicBezTo>
                  <a:cubicBezTo>
                    <a:pt x="56717" y="13078"/>
                    <a:pt x="56723" y="12942"/>
                    <a:pt x="56659" y="12839"/>
                  </a:cubicBezTo>
                  <a:cubicBezTo>
                    <a:pt x="56765" y="12783"/>
                    <a:pt x="56777" y="12593"/>
                    <a:pt x="56632" y="12535"/>
                  </a:cubicBezTo>
                  <a:cubicBezTo>
                    <a:pt x="54184" y="11589"/>
                    <a:pt x="56098" y="7581"/>
                    <a:pt x="56087" y="5674"/>
                  </a:cubicBezTo>
                  <a:cubicBezTo>
                    <a:pt x="56082" y="4422"/>
                    <a:pt x="55697" y="3053"/>
                    <a:pt x="54667" y="2254"/>
                  </a:cubicBezTo>
                  <a:cubicBezTo>
                    <a:pt x="53993" y="1732"/>
                    <a:pt x="53197" y="1520"/>
                    <a:pt x="52357" y="1520"/>
                  </a:cubicBezTo>
                  <a:cubicBezTo>
                    <a:pt x="50399" y="1520"/>
                    <a:pt x="48199" y="2670"/>
                    <a:pt x="46736" y="3730"/>
                  </a:cubicBezTo>
                  <a:cubicBezTo>
                    <a:pt x="46692" y="1122"/>
                    <a:pt x="43782" y="184"/>
                    <a:pt x="41308" y="184"/>
                  </a:cubicBezTo>
                  <a:cubicBezTo>
                    <a:pt x="40636" y="184"/>
                    <a:pt x="39995" y="253"/>
                    <a:pt x="39454" y="377"/>
                  </a:cubicBezTo>
                  <a:cubicBezTo>
                    <a:pt x="37417" y="843"/>
                    <a:pt x="35784" y="2489"/>
                    <a:pt x="33694" y="2676"/>
                  </a:cubicBezTo>
                  <a:cubicBezTo>
                    <a:pt x="33541" y="2690"/>
                    <a:pt x="33387" y="2697"/>
                    <a:pt x="33234" y="2697"/>
                  </a:cubicBezTo>
                  <a:cubicBezTo>
                    <a:pt x="31380" y="2697"/>
                    <a:pt x="29617" y="1703"/>
                    <a:pt x="28664" y="105"/>
                  </a:cubicBezTo>
                  <a:cubicBezTo>
                    <a:pt x="28619" y="31"/>
                    <a:pt x="28554" y="1"/>
                    <a:pt x="28487" y="1"/>
                  </a:cubicBezTo>
                  <a:cubicBezTo>
                    <a:pt x="28454" y="1"/>
                    <a:pt x="28421" y="8"/>
                    <a:pt x="28389" y="22"/>
                  </a:cubicBezTo>
                  <a:cubicBezTo>
                    <a:pt x="28358" y="8"/>
                    <a:pt x="28325" y="1"/>
                    <a:pt x="282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71"/>
            <p:cNvSpPr/>
            <p:nvPr/>
          </p:nvSpPr>
          <p:spPr>
            <a:xfrm>
              <a:off x="3701525" y="1734257"/>
              <a:ext cx="1394475" cy="661925"/>
            </a:xfrm>
            <a:custGeom>
              <a:avLst/>
              <a:gdLst/>
              <a:ahLst/>
              <a:cxnLst/>
              <a:rect l="l" t="t" r="r" b="b"/>
              <a:pathLst>
                <a:path w="55779" h="26477" extrusionOk="0">
                  <a:moveTo>
                    <a:pt x="39811" y="1151"/>
                  </a:moveTo>
                  <a:cubicBezTo>
                    <a:pt x="39868" y="1151"/>
                    <a:pt x="39903" y="1228"/>
                    <a:pt x="39859" y="1269"/>
                  </a:cubicBezTo>
                  <a:cubicBezTo>
                    <a:pt x="39504" y="1625"/>
                    <a:pt x="38862" y="1764"/>
                    <a:pt x="38384" y="1838"/>
                  </a:cubicBezTo>
                  <a:cubicBezTo>
                    <a:pt x="38380" y="1838"/>
                    <a:pt x="38375" y="1839"/>
                    <a:pt x="38371" y="1839"/>
                  </a:cubicBezTo>
                  <a:cubicBezTo>
                    <a:pt x="38293" y="1839"/>
                    <a:pt x="38262" y="1721"/>
                    <a:pt x="38347" y="1704"/>
                  </a:cubicBezTo>
                  <a:cubicBezTo>
                    <a:pt x="38601" y="1649"/>
                    <a:pt x="38851" y="1577"/>
                    <a:pt x="39090" y="1480"/>
                  </a:cubicBezTo>
                  <a:cubicBezTo>
                    <a:pt x="39328" y="1383"/>
                    <a:pt x="39547" y="1231"/>
                    <a:pt x="39792" y="1154"/>
                  </a:cubicBezTo>
                  <a:cubicBezTo>
                    <a:pt x="39799" y="1152"/>
                    <a:pt x="39805" y="1151"/>
                    <a:pt x="39811" y="1151"/>
                  </a:cubicBezTo>
                  <a:close/>
                  <a:moveTo>
                    <a:pt x="41987" y="1236"/>
                  </a:moveTo>
                  <a:cubicBezTo>
                    <a:pt x="42439" y="1236"/>
                    <a:pt x="42945" y="1446"/>
                    <a:pt x="43152" y="1868"/>
                  </a:cubicBezTo>
                  <a:cubicBezTo>
                    <a:pt x="43184" y="1933"/>
                    <a:pt x="43130" y="2006"/>
                    <a:pt x="43070" y="2006"/>
                  </a:cubicBezTo>
                  <a:cubicBezTo>
                    <a:pt x="43049" y="2006"/>
                    <a:pt x="43028" y="1997"/>
                    <a:pt x="43009" y="1977"/>
                  </a:cubicBezTo>
                  <a:cubicBezTo>
                    <a:pt x="42709" y="1657"/>
                    <a:pt x="42394" y="1422"/>
                    <a:pt x="41937" y="1420"/>
                  </a:cubicBezTo>
                  <a:cubicBezTo>
                    <a:pt x="41820" y="1420"/>
                    <a:pt x="41820" y="1242"/>
                    <a:pt x="41937" y="1237"/>
                  </a:cubicBezTo>
                  <a:cubicBezTo>
                    <a:pt x="41954" y="1237"/>
                    <a:pt x="41970" y="1236"/>
                    <a:pt x="41987" y="1236"/>
                  </a:cubicBezTo>
                  <a:close/>
                  <a:moveTo>
                    <a:pt x="13581" y="1514"/>
                  </a:moveTo>
                  <a:cubicBezTo>
                    <a:pt x="13645" y="1514"/>
                    <a:pt x="13709" y="1518"/>
                    <a:pt x="13773" y="1526"/>
                  </a:cubicBezTo>
                  <a:cubicBezTo>
                    <a:pt x="13896" y="1540"/>
                    <a:pt x="13898" y="1704"/>
                    <a:pt x="13773" y="1718"/>
                  </a:cubicBezTo>
                  <a:cubicBezTo>
                    <a:pt x="13270" y="1770"/>
                    <a:pt x="12822" y="1852"/>
                    <a:pt x="12387" y="2126"/>
                  </a:cubicBezTo>
                  <a:cubicBezTo>
                    <a:pt x="12371" y="2137"/>
                    <a:pt x="12354" y="2141"/>
                    <a:pt x="12339" y="2141"/>
                  </a:cubicBezTo>
                  <a:cubicBezTo>
                    <a:pt x="12263" y="2141"/>
                    <a:pt x="12216" y="2025"/>
                    <a:pt x="12296" y="1969"/>
                  </a:cubicBezTo>
                  <a:cubicBezTo>
                    <a:pt x="12666" y="1708"/>
                    <a:pt x="13121" y="1514"/>
                    <a:pt x="13581" y="1514"/>
                  </a:cubicBezTo>
                  <a:close/>
                  <a:moveTo>
                    <a:pt x="16188" y="1558"/>
                  </a:moveTo>
                  <a:cubicBezTo>
                    <a:pt x="16197" y="1558"/>
                    <a:pt x="16207" y="1560"/>
                    <a:pt x="16218" y="1563"/>
                  </a:cubicBezTo>
                  <a:cubicBezTo>
                    <a:pt x="16692" y="1715"/>
                    <a:pt x="17167" y="1911"/>
                    <a:pt x="17564" y="2216"/>
                  </a:cubicBezTo>
                  <a:cubicBezTo>
                    <a:pt x="17640" y="2276"/>
                    <a:pt x="17598" y="2389"/>
                    <a:pt x="17520" y="2389"/>
                  </a:cubicBezTo>
                  <a:cubicBezTo>
                    <a:pt x="17505" y="2389"/>
                    <a:pt x="17489" y="2385"/>
                    <a:pt x="17472" y="2376"/>
                  </a:cubicBezTo>
                  <a:cubicBezTo>
                    <a:pt x="17043" y="2144"/>
                    <a:pt x="16627" y="1911"/>
                    <a:pt x="16170" y="1741"/>
                  </a:cubicBezTo>
                  <a:cubicBezTo>
                    <a:pt x="16070" y="1703"/>
                    <a:pt x="16098" y="1558"/>
                    <a:pt x="16188" y="1558"/>
                  </a:cubicBezTo>
                  <a:close/>
                  <a:moveTo>
                    <a:pt x="27699" y="1625"/>
                  </a:moveTo>
                  <a:cubicBezTo>
                    <a:pt x="27873" y="1625"/>
                    <a:pt x="28064" y="1829"/>
                    <a:pt x="28185" y="1925"/>
                  </a:cubicBezTo>
                  <a:cubicBezTo>
                    <a:pt x="28430" y="2114"/>
                    <a:pt x="28686" y="2297"/>
                    <a:pt x="28915" y="2512"/>
                  </a:cubicBezTo>
                  <a:cubicBezTo>
                    <a:pt x="28992" y="2584"/>
                    <a:pt x="28921" y="2704"/>
                    <a:pt x="28833" y="2704"/>
                  </a:cubicBezTo>
                  <a:cubicBezTo>
                    <a:pt x="28815" y="2704"/>
                    <a:pt x="28796" y="2699"/>
                    <a:pt x="28777" y="2687"/>
                  </a:cubicBezTo>
                  <a:cubicBezTo>
                    <a:pt x="28469" y="2492"/>
                    <a:pt x="28204" y="2172"/>
                    <a:pt x="27883" y="2009"/>
                  </a:cubicBezTo>
                  <a:cubicBezTo>
                    <a:pt x="27806" y="1969"/>
                    <a:pt x="27743" y="1952"/>
                    <a:pt x="27688" y="1952"/>
                  </a:cubicBezTo>
                  <a:cubicBezTo>
                    <a:pt x="27512" y="1952"/>
                    <a:pt x="27424" y="2127"/>
                    <a:pt x="27264" y="2285"/>
                  </a:cubicBezTo>
                  <a:cubicBezTo>
                    <a:pt x="27102" y="2442"/>
                    <a:pt x="26943" y="2599"/>
                    <a:pt x="26781" y="2759"/>
                  </a:cubicBezTo>
                  <a:cubicBezTo>
                    <a:pt x="26759" y="2781"/>
                    <a:pt x="26734" y="2790"/>
                    <a:pt x="26710" y="2790"/>
                  </a:cubicBezTo>
                  <a:cubicBezTo>
                    <a:pt x="26630" y="2790"/>
                    <a:pt x="26558" y="2684"/>
                    <a:pt x="26631" y="2607"/>
                  </a:cubicBezTo>
                  <a:cubicBezTo>
                    <a:pt x="26881" y="2341"/>
                    <a:pt x="27128" y="2068"/>
                    <a:pt x="27386" y="1812"/>
                  </a:cubicBezTo>
                  <a:cubicBezTo>
                    <a:pt x="27476" y="1722"/>
                    <a:pt x="27559" y="1625"/>
                    <a:pt x="27696" y="1625"/>
                  </a:cubicBezTo>
                  <a:cubicBezTo>
                    <a:pt x="27697" y="1625"/>
                    <a:pt x="27698" y="1625"/>
                    <a:pt x="27699" y="1625"/>
                  </a:cubicBezTo>
                  <a:close/>
                  <a:moveTo>
                    <a:pt x="4904" y="2707"/>
                  </a:moveTo>
                  <a:cubicBezTo>
                    <a:pt x="4910" y="2707"/>
                    <a:pt x="4917" y="2708"/>
                    <a:pt x="4923" y="2711"/>
                  </a:cubicBezTo>
                  <a:cubicBezTo>
                    <a:pt x="5361" y="2888"/>
                    <a:pt x="5816" y="3050"/>
                    <a:pt x="6237" y="3269"/>
                  </a:cubicBezTo>
                  <a:cubicBezTo>
                    <a:pt x="6311" y="3309"/>
                    <a:pt x="6270" y="3427"/>
                    <a:pt x="6198" y="3427"/>
                  </a:cubicBezTo>
                  <a:cubicBezTo>
                    <a:pt x="6189" y="3427"/>
                    <a:pt x="6181" y="3425"/>
                    <a:pt x="6172" y="3422"/>
                  </a:cubicBezTo>
                  <a:cubicBezTo>
                    <a:pt x="5729" y="3257"/>
                    <a:pt x="5302" y="3029"/>
                    <a:pt x="4877" y="2822"/>
                  </a:cubicBezTo>
                  <a:cubicBezTo>
                    <a:pt x="4821" y="2795"/>
                    <a:pt x="4852" y="2707"/>
                    <a:pt x="4904" y="2707"/>
                  </a:cubicBezTo>
                  <a:close/>
                  <a:moveTo>
                    <a:pt x="36065" y="2527"/>
                  </a:moveTo>
                  <a:cubicBezTo>
                    <a:pt x="36124" y="2527"/>
                    <a:pt x="36169" y="2616"/>
                    <a:pt x="36121" y="2667"/>
                  </a:cubicBezTo>
                  <a:cubicBezTo>
                    <a:pt x="35736" y="3078"/>
                    <a:pt x="35219" y="3321"/>
                    <a:pt x="34676" y="3450"/>
                  </a:cubicBezTo>
                  <a:cubicBezTo>
                    <a:pt x="34670" y="3451"/>
                    <a:pt x="34664" y="3452"/>
                    <a:pt x="34658" y="3452"/>
                  </a:cubicBezTo>
                  <a:cubicBezTo>
                    <a:pt x="34586" y="3452"/>
                    <a:pt x="34561" y="3341"/>
                    <a:pt x="34639" y="3315"/>
                  </a:cubicBezTo>
                  <a:cubicBezTo>
                    <a:pt x="35158" y="3152"/>
                    <a:pt x="35597" y="2868"/>
                    <a:pt x="36024" y="2542"/>
                  </a:cubicBezTo>
                  <a:cubicBezTo>
                    <a:pt x="36038" y="2532"/>
                    <a:pt x="36052" y="2527"/>
                    <a:pt x="36065" y="2527"/>
                  </a:cubicBezTo>
                  <a:close/>
                  <a:moveTo>
                    <a:pt x="50535" y="2936"/>
                  </a:moveTo>
                  <a:cubicBezTo>
                    <a:pt x="50623" y="2936"/>
                    <a:pt x="50712" y="2941"/>
                    <a:pt x="50801" y="2951"/>
                  </a:cubicBezTo>
                  <a:cubicBezTo>
                    <a:pt x="50921" y="2965"/>
                    <a:pt x="50928" y="3138"/>
                    <a:pt x="50801" y="3140"/>
                  </a:cubicBezTo>
                  <a:cubicBezTo>
                    <a:pt x="50275" y="3146"/>
                    <a:pt x="49772" y="3223"/>
                    <a:pt x="49293" y="3452"/>
                  </a:cubicBezTo>
                  <a:cubicBezTo>
                    <a:pt x="49280" y="3458"/>
                    <a:pt x="49267" y="3461"/>
                    <a:pt x="49254" y="3461"/>
                  </a:cubicBezTo>
                  <a:cubicBezTo>
                    <a:pt x="49174" y="3461"/>
                    <a:pt x="49120" y="3347"/>
                    <a:pt x="49206" y="3301"/>
                  </a:cubicBezTo>
                  <a:cubicBezTo>
                    <a:pt x="49621" y="3076"/>
                    <a:pt x="50070" y="2936"/>
                    <a:pt x="50535" y="2936"/>
                  </a:cubicBezTo>
                  <a:close/>
                  <a:moveTo>
                    <a:pt x="19632" y="2977"/>
                  </a:moveTo>
                  <a:cubicBezTo>
                    <a:pt x="19645" y="2977"/>
                    <a:pt x="19658" y="2980"/>
                    <a:pt x="19672" y="2987"/>
                  </a:cubicBezTo>
                  <a:cubicBezTo>
                    <a:pt x="20280" y="3315"/>
                    <a:pt x="20864" y="3387"/>
                    <a:pt x="21515" y="3549"/>
                  </a:cubicBezTo>
                  <a:cubicBezTo>
                    <a:pt x="21614" y="3574"/>
                    <a:pt x="21584" y="3710"/>
                    <a:pt x="21495" y="3717"/>
                  </a:cubicBezTo>
                  <a:cubicBezTo>
                    <a:pt x="21449" y="3720"/>
                    <a:pt x="21402" y="3722"/>
                    <a:pt x="21356" y="3722"/>
                  </a:cubicBezTo>
                  <a:cubicBezTo>
                    <a:pt x="20744" y="3722"/>
                    <a:pt x="20098" y="3431"/>
                    <a:pt x="19587" y="3132"/>
                  </a:cubicBezTo>
                  <a:cubicBezTo>
                    <a:pt x="19506" y="3088"/>
                    <a:pt x="19557" y="2977"/>
                    <a:pt x="19632" y="2977"/>
                  </a:cubicBezTo>
                  <a:close/>
                  <a:moveTo>
                    <a:pt x="30648" y="3420"/>
                  </a:moveTo>
                  <a:cubicBezTo>
                    <a:pt x="30656" y="3420"/>
                    <a:pt x="30665" y="3422"/>
                    <a:pt x="30674" y="3426"/>
                  </a:cubicBezTo>
                  <a:cubicBezTo>
                    <a:pt x="31125" y="3617"/>
                    <a:pt x="31587" y="3697"/>
                    <a:pt x="32074" y="3705"/>
                  </a:cubicBezTo>
                  <a:cubicBezTo>
                    <a:pt x="32159" y="3708"/>
                    <a:pt x="32159" y="3838"/>
                    <a:pt x="32074" y="3840"/>
                  </a:cubicBezTo>
                  <a:cubicBezTo>
                    <a:pt x="32040" y="3841"/>
                    <a:pt x="32006" y="3842"/>
                    <a:pt x="31972" y="3842"/>
                  </a:cubicBezTo>
                  <a:cubicBezTo>
                    <a:pt x="31500" y="3842"/>
                    <a:pt x="31043" y="3724"/>
                    <a:pt x="30614" y="3530"/>
                  </a:cubicBezTo>
                  <a:cubicBezTo>
                    <a:pt x="30552" y="3502"/>
                    <a:pt x="30591" y="3420"/>
                    <a:pt x="30648" y="3420"/>
                  </a:cubicBezTo>
                  <a:close/>
                  <a:moveTo>
                    <a:pt x="24785" y="3402"/>
                  </a:moveTo>
                  <a:cubicBezTo>
                    <a:pt x="24857" y="3402"/>
                    <a:pt x="24913" y="3491"/>
                    <a:pt x="24849" y="3551"/>
                  </a:cubicBezTo>
                  <a:cubicBezTo>
                    <a:pt x="24598" y="3788"/>
                    <a:pt x="24247" y="3887"/>
                    <a:pt x="23901" y="3887"/>
                  </a:cubicBezTo>
                  <a:cubicBezTo>
                    <a:pt x="23756" y="3887"/>
                    <a:pt x="23611" y="3869"/>
                    <a:pt x="23475" y="3838"/>
                  </a:cubicBezTo>
                  <a:cubicBezTo>
                    <a:pt x="23376" y="3813"/>
                    <a:pt x="23410" y="3673"/>
                    <a:pt x="23501" y="3673"/>
                  </a:cubicBezTo>
                  <a:cubicBezTo>
                    <a:pt x="23507" y="3673"/>
                    <a:pt x="23513" y="3674"/>
                    <a:pt x="23519" y="3675"/>
                  </a:cubicBezTo>
                  <a:cubicBezTo>
                    <a:pt x="23611" y="3692"/>
                    <a:pt x="23698" y="3699"/>
                    <a:pt x="23783" y="3699"/>
                  </a:cubicBezTo>
                  <a:cubicBezTo>
                    <a:pt x="24125" y="3699"/>
                    <a:pt x="24421" y="3575"/>
                    <a:pt x="24743" y="3412"/>
                  </a:cubicBezTo>
                  <a:cubicBezTo>
                    <a:pt x="24757" y="3405"/>
                    <a:pt x="24771" y="3402"/>
                    <a:pt x="24785" y="3402"/>
                  </a:cubicBezTo>
                  <a:close/>
                  <a:moveTo>
                    <a:pt x="52518" y="3100"/>
                  </a:moveTo>
                  <a:cubicBezTo>
                    <a:pt x="52518" y="3100"/>
                    <a:pt x="52519" y="3100"/>
                    <a:pt x="52520" y="3100"/>
                  </a:cubicBezTo>
                  <a:cubicBezTo>
                    <a:pt x="53073" y="3126"/>
                    <a:pt x="53581" y="3488"/>
                    <a:pt x="53711" y="4038"/>
                  </a:cubicBezTo>
                  <a:cubicBezTo>
                    <a:pt x="53729" y="4112"/>
                    <a:pt x="53673" y="4158"/>
                    <a:pt x="53617" y="4158"/>
                  </a:cubicBezTo>
                  <a:cubicBezTo>
                    <a:pt x="53579" y="4158"/>
                    <a:pt x="53541" y="4138"/>
                    <a:pt x="53524" y="4091"/>
                  </a:cubicBezTo>
                  <a:cubicBezTo>
                    <a:pt x="53357" y="3639"/>
                    <a:pt x="52985" y="3295"/>
                    <a:pt x="52503" y="3228"/>
                  </a:cubicBezTo>
                  <a:cubicBezTo>
                    <a:pt x="52432" y="3216"/>
                    <a:pt x="52450" y="3100"/>
                    <a:pt x="52518" y="3100"/>
                  </a:cubicBezTo>
                  <a:close/>
                  <a:moveTo>
                    <a:pt x="3057" y="2868"/>
                  </a:moveTo>
                  <a:cubicBezTo>
                    <a:pt x="3135" y="2868"/>
                    <a:pt x="3190" y="2984"/>
                    <a:pt x="3104" y="3022"/>
                  </a:cubicBezTo>
                  <a:cubicBezTo>
                    <a:pt x="2621" y="3241"/>
                    <a:pt x="2256" y="3641"/>
                    <a:pt x="2247" y="4195"/>
                  </a:cubicBezTo>
                  <a:cubicBezTo>
                    <a:pt x="2247" y="4233"/>
                    <a:pt x="2220" y="4252"/>
                    <a:pt x="2192" y="4252"/>
                  </a:cubicBezTo>
                  <a:cubicBezTo>
                    <a:pt x="2163" y="4252"/>
                    <a:pt x="2134" y="4233"/>
                    <a:pt x="2132" y="4195"/>
                  </a:cubicBezTo>
                  <a:cubicBezTo>
                    <a:pt x="2081" y="3615"/>
                    <a:pt x="2446" y="2990"/>
                    <a:pt x="3041" y="2870"/>
                  </a:cubicBezTo>
                  <a:cubicBezTo>
                    <a:pt x="3047" y="2869"/>
                    <a:pt x="3052" y="2868"/>
                    <a:pt x="3057" y="2868"/>
                  </a:cubicBezTo>
                  <a:close/>
                  <a:moveTo>
                    <a:pt x="44259" y="2522"/>
                  </a:moveTo>
                  <a:cubicBezTo>
                    <a:pt x="44297" y="2522"/>
                    <a:pt x="44335" y="2541"/>
                    <a:pt x="44353" y="2583"/>
                  </a:cubicBezTo>
                  <a:cubicBezTo>
                    <a:pt x="44627" y="3246"/>
                    <a:pt x="44945" y="3925"/>
                    <a:pt x="45132" y="4617"/>
                  </a:cubicBezTo>
                  <a:cubicBezTo>
                    <a:pt x="45156" y="4701"/>
                    <a:pt x="45080" y="4768"/>
                    <a:pt x="45008" y="4768"/>
                  </a:cubicBezTo>
                  <a:cubicBezTo>
                    <a:pt x="44972" y="4768"/>
                    <a:pt x="44936" y="4750"/>
                    <a:pt x="44916" y="4708"/>
                  </a:cubicBezTo>
                  <a:cubicBezTo>
                    <a:pt x="44604" y="4052"/>
                    <a:pt x="44399" y="3323"/>
                    <a:pt x="44174" y="2635"/>
                  </a:cubicBezTo>
                  <a:cubicBezTo>
                    <a:pt x="44151" y="2564"/>
                    <a:pt x="44204" y="2522"/>
                    <a:pt x="44259" y="2522"/>
                  </a:cubicBezTo>
                  <a:close/>
                  <a:moveTo>
                    <a:pt x="11190" y="3553"/>
                  </a:moveTo>
                  <a:cubicBezTo>
                    <a:pt x="11232" y="3553"/>
                    <a:pt x="11278" y="3593"/>
                    <a:pt x="11266" y="3641"/>
                  </a:cubicBezTo>
                  <a:cubicBezTo>
                    <a:pt x="11174" y="4017"/>
                    <a:pt x="11095" y="4375"/>
                    <a:pt x="11107" y="4768"/>
                  </a:cubicBezTo>
                  <a:cubicBezTo>
                    <a:pt x="11107" y="4796"/>
                    <a:pt x="11081" y="4812"/>
                    <a:pt x="11057" y="4812"/>
                  </a:cubicBezTo>
                  <a:cubicBezTo>
                    <a:pt x="11038" y="4812"/>
                    <a:pt x="11020" y="4802"/>
                    <a:pt x="11017" y="4780"/>
                  </a:cubicBezTo>
                  <a:cubicBezTo>
                    <a:pt x="10963" y="4380"/>
                    <a:pt x="10979" y="3961"/>
                    <a:pt x="11139" y="3588"/>
                  </a:cubicBezTo>
                  <a:cubicBezTo>
                    <a:pt x="11149" y="3563"/>
                    <a:pt x="11169" y="3553"/>
                    <a:pt x="11190" y="3553"/>
                  </a:cubicBezTo>
                  <a:close/>
                  <a:moveTo>
                    <a:pt x="47511" y="4101"/>
                  </a:moveTo>
                  <a:cubicBezTo>
                    <a:pt x="47593" y="4101"/>
                    <a:pt x="47642" y="4214"/>
                    <a:pt x="47557" y="4271"/>
                  </a:cubicBezTo>
                  <a:cubicBezTo>
                    <a:pt x="47150" y="4546"/>
                    <a:pt x="46715" y="4772"/>
                    <a:pt x="46283" y="5007"/>
                  </a:cubicBezTo>
                  <a:cubicBezTo>
                    <a:pt x="46269" y="5015"/>
                    <a:pt x="46255" y="5018"/>
                    <a:pt x="46242" y="5018"/>
                  </a:cubicBezTo>
                  <a:cubicBezTo>
                    <a:pt x="46168" y="5018"/>
                    <a:pt x="46123" y="4911"/>
                    <a:pt x="46200" y="4862"/>
                  </a:cubicBezTo>
                  <a:cubicBezTo>
                    <a:pt x="46615" y="4601"/>
                    <a:pt x="47023" y="4331"/>
                    <a:pt x="47465" y="4112"/>
                  </a:cubicBezTo>
                  <a:cubicBezTo>
                    <a:pt x="47481" y="4104"/>
                    <a:pt x="47496" y="4101"/>
                    <a:pt x="47511" y="4101"/>
                  </a:cubicBezTo>
                  <a:close/>
                  <a:moveTo>
                    <a:pt x="7740" y="3897"/>
                  </a:moveTo>
                  <a:cubicBezTo>
                    <a:pt x="7748" y="3897"/>
                    <a:pt x="7755" y="3899"/>
                    <a:pt x="7763" y="3902"/>
                  </a:cubicBezTo>
                  <a:cubicBezTo>
                    <a:pt x="8495" y="4200"/>
                    <a:pt x="9234" y="4645"/>
                    <a:pt x="9705" y="5295"/>
                  </a:cubicBezTo>
                  <a:cubicBezTo>
                    <a:pt x="9752" y="5357"/>
                    <a:pt x="9688" y="5424"/>
                    <a:pt x="9624" y="5424"/>
                  </a:cubicBezTo>
                  <a:cubicBezTo>
                    <a:pt x="9604" y="5424"/>
                    <a:pt x="9583" y="5417"/>
                    <a:pt x="9566" y="5400"/>
                  </a:cubicBezTo>
                  <a:cubicBezTo>
                    <a:pt x="8989" y="4856"/>
                    <a:pt x="8440" y="4363"/>
                    <a:pt x="7709" y="4029"/>
                  </a:cubicBezTo>
                  <a:cubicBezTo>
                    <a:pt x="7645" y="4000"/>
                    <a:pt x="7680" y="3897"/>
                    <a:pt x="7740" y="3897"/>
                  </a:cubicBezTo>
                  <a:close/>
                  <a:moveTo>
                    <a:pt x="53662" y="5837"/>
                  </a:moveTo>
                  <a:cubicBezTo>
                    <a:pt x="53698" y="5837"/>
                    <a:pt x="53735" y="5861"/>
                    <a:pt x="53739" y="5911"/>
                  </a:cubicBezTo>
                  <a:cubicBezTo>
                    <a:pt x="53773" y="6386"/>
                    <a:pt x="53796" y="6864"/>
                    <a:pt x="53763" y="7339"/>
                  </a:cubicBezTo>
                  <a:cubicBezTo>
                    <a:pt x="53759" y="7407"/>
                    <a:pt x="53710" y="7440"/>
                    <a:pt x="53661" y="7440"/>
                  </a:cubicBezTo>
                  <a:cubicBezTo>
                    <a:pt x="53612" y="7440"/>
                    <a:pt x="53563" y="7407"/>
                    <a:pt x="53558" y="7339"/>
                  </a:cubicBezTo>
                  <a:cubicBezTo>
                    <a:pt x="53526" y="6864"/>
                    <a:pt x="53549" y="6386"/>
                    <a:pt x="53584" y="5911"/>
                  </a:cubicBezTo>
                  <a:cubicBezTo>
                    <a:pt x="53588" y="5861"/>
                    <a:pt x="53625" y="5837"/>
                    <a:pt x="53662" y="5837"/>
                  </a:cubicBezTo>
                  <a:close/>
                  <a:moveTo>
                    <a:pt x="2188" y="5842"/>
                  </a:moveTo>
                  <a:cubicBezTo>
                    <a:pt x="2223" y="5842"/>
                    <a:pt x="2260" y="5868"/>
                    <a:pt x="2265" y="5910"/>
                  </a:cubicBezTo>
                  <a:cubicBezTo>
                    <a:pt x="2291" y="6156"/>
                    <a:pt x="2263" y="6403"/>
                    <a:pt x="2279" y="6647"/>
                  </a:cubicBezTo>
                  <a:cubicBezTo>
                    <a:pt x="2297" y="6924"/>
                    <a:pt x="2344" y="7194"/>
                    <a:pt x="2411" y="7462"/>
                  </a:cubicBezTo>
                  <a:cubicBezTo>
                    <a:pt x="2424" y="7516"/>
                    <a:pt x="2381" y="7551"/>
                    <a:pt x="2339" y="7551"/>
                  </a:cubicBezTo>
                  <a:cubicBezTo>
                    <a:pt x="2312" y="7551"/>
                    <a:pt x="2285" y="7536"/>
                    <a:pt x="2275" y="7502"/>
                  </a:cubicBezTo>
                  <a:cubicBezTo>
                    <a:pt x="2134" y="7013"/>
                    <a:pt x="1995" y="6395"/>
                    <a:pt x="2127" y="5892"/>
                  </a:cubicBezTo>
                  <a:cubicBezTo>
                    <a:pt x="2136" y="5857"/>
                    <a:pt x="2161" y="5842"/>
                    <a:pt x="2188" y="5842"/>
                  </a:cubicBezTo>
                  <a:close/>
                  <a:moveTo>
                    <a:pt x="53603" y="8816"/>
                  </a:moveTo>
                  <a:cubicBezTo>
                    <a:pt x="53651" y="8816"/>
                    <a:pt x="53698" y="8846"/>
                    <a:pt x="53692" y="8901"/>
                  </a:cubicBezTo>
                  <a:cubicBezTo>
                    <a:pt x="53650" y="9261"/>
                    <a:pt x="53648" y="9612"/>
                    <a:pt x="53727" y="9967"/>
                  </a:cubicBezTo>
                  <a:cubicBezTo>
                    <a:pt x="53798" y="10286"/>
                    <a:pt x="53955" y="10570"/>
                    <a:pt x="54053" y="10880"/>
                  </a:cubicBezTo>
                  <a:cubicBezTo>
                    <a:pt x="54073" y="10943"/>
                    <a:pt x="54016" y="10994"/>
                    <a:pt x="53960" y="10994"/>
                  </a:cubicBezTo>
                  <a:cubicBezTo>
                    <a:pt x="53939" y="10994"/>
                    <a:pt x="53917" y="10987"/>
                    <a:pt x="53900" y="10969"/>
                  </a:cubicBezTo>
                  <a:cubicBezTo>
                    <a:pt x="53401" y="10452"/>
                    <a:pt x="53353" y="9540"/>
                    <a:pt x="53516" y="8878"/>
                  </a:cubicBezTo>
                  <a:cubicBezTo>
                    <a:pt x="53527" y="8835"/>
                    <a:pt x="53565" y="8816"/>
                    <a:pt x="53603" y="8816"/>
                  </a:cubicBezTo>
                  <a:close/>
                  <a:moveTo>
                    <a:pt x="2488" y="9420"/>
                  </a:moveTo>
                  <a:cubicBezTo>
                    <a:pt x="2522" y="9420"/>
                    <a:pt x="2559" y="9447"/>
                    <a:pt x="2563" y="9488"/>
                  </a:cubicBezTo>
                  <a:cubicBezTo>
                    <a:pt x="2631" y="10076"/>
                    <a:pt x="2367" y="10715"/>
                    <a:pt x="2099" y="11230"/>
                  </a:cubicBezTo>
                  <a:cubicBezTo>
                    <a:pt x="2086" y="11255"/>
                    <a:pt x="2066" y="11266"/>
                    <a:pt x="2046" y="11266"/>
                  </a:cubicBezTo>
                  <a:cubicBezTo>
                    <a:pt x="2001" y="11266"/>
                    <a:pt x="1954" y="11215"/>
                    <a:pt x="1979" y="11162"/>
                  </a:cubicBezTo>
                  <a:cubicBezTo>
                    <a:pt x="2242" y="10603"/>
                    <a:pt x="2289" y="10055"/>
                    <a:pt x="2429" y="9469"/>
                  </a:cubicBezTo>
                  <a:cubicBezTo>
                    <a:pt x="2438" y="9434"/>
                    <a:pt x="2462" y="9420"/>
                    <a:pt x="2488" y="9420"/>
                  </a:cubicBezTo>
                  <a:close/>
                  <a:moveTo>
                    <a:pt x="1751" y="12397"/>
                  </a:moveTo>
                  <a:cubicBezTo>
                    <a:pt x="1760" y="12397"/>
                    <a:pt x="1769" y="12398"/>
                    <a:pt x="1778" y="12401"/>
                  </a:cubicBezTo>
                  <a:cubicBezTo>
                    <a:pt x="2021" y="12473"/>
                    <a:pt x="2187" y="12697"/>
                    <a:pt x="2331" y="12892"/>
                  </a:cubicBezTo>
                  <a:cubicBezTo>
                    <a:pt x="2492" y="13112"/>
                    <a:pt x="2617" y="13350"/>
                    <a:pt x="2705" y="13606"/>
                  </a:cubicBezTo>
                  <a:cubicBezTo>
                    <a:pt x="2721" y="13656"/>
                    <a:pt x="2677" y="13694"/>
                    <a:pt x="2635" y="13694"/>
                  </a:cubicBezTo>
                  <a:cubicBezTo>
                    <a:pt x="2612" y="13694"/>
                    <a:pt x="2590" y="13683"/>
                    <a:pt x="2577" y="13659"/>
                  </a:cubicBezTo>
                  <a:cubicBezTo>
                    <a:pt x="2460" y="13433"/>
                    <a:pt x="2321" y="13220"/>
                    <a:pt x="2144" y="13036"/>
                  </a:cubicBezTo>
                  <a:cubicBezTo>
                    <a:pt x="1989" y="12870"/>
                    <a:pt x="1780" y="12757"/>
                    <a:pt x="1649" y="12568"/>
                  </a:cubicBezTo>
                  <a:cubicBezTo>
                    <a:pt x="1597" y="12495"/>
                    <a:pt x="1671" y="12397"/>
                    <a:pt x="1751" y="12397"/>
                  </a:cubicBezTo>
                  <a:close/>
                  <a:moveTo>
                    <a:pt x="54052" y="12250"/>
                  </a:moveTo>
                  <a:cubicBezTo>
                    <a:pt x="54103" y="12250"/>
                    <a:pt x="54154" y="12307"/>
                    <a:pt x="54126" y="12369"/>
                  </a:cubicBezTo>
                  <a:cubicBezTo>
                    <a:pt x="53914" y="12854"/>
                    <a:pt x="53717" y="13361"/>
                    <a:pt x="53445" y="13816"/>
                  </a:cubicBezTo>
                  <a:cubicBezTo>
                    <a:pt x="53423" y="13852"/>
                    <a:pt x="53387" y="13868"/>
                    <a:pt x="53350" y="13868"/>
                  </a:cubicBezTo>
                  <a:cubicBezTo>
                    <a:pt x="53279" y="13868"/>
                    <a:pt x="53207" y="13810"/>
                    <a:pt x="53240" y="13731"/>
                  </a:cubicBezTo>
                  <a:cubicBezTo>
                    <a:pt x="53440" y="13230"/>
                    <a:pt x="53729" y="12761"/>
                    <a:pt x="53992" y="12290"/>
                  </a:cubicBezTo>
                  <a:cubicBezTo>
                    <a:pt x="54007" y="12262"/>
                    <a:pt x="54030" y="12250"/>
                    <a:pt x="54052" y="12250"/>
                  </a:cubicBezTo>
                  <a:close/>
                  <a:moveTo>
                    <a:pt x="53385" y="15081"/>
                  </a:moveTo>
                  <a:cubicBezTo>
                    <a:pt x="53425" y="15081"/>
                    <a:pt x="53463" y="15099"/>
                    <a:pt x="53482" y="15142"/>
                  </a:cubicBezTo>
                  <a:cubicBezTo>
                    <a:pt x="53595" y="15385"/>
                    <a:pt x="53685" y="15636"/>
                    <a:pt x="53777" y="15888"/>
                  </a:cubicBezTo>
                  <a:cubicBezTo>
                    <a:pt x="53810" y="15972"/>
                    <a:pt x="53726" y="16040"/>
                    <a:pt x="53650" y="16040"/>
                  </a:cubicBezTo>
                  <a:cubicBezTo>
                    <a:pt x="53611" y="16040"/>
                    <a:pt x="53574" y="16022"/>
                    <a:pt x="53556" y="15980"/>
                  </a:cubicBezTo>
                  <a:cubicBezTo>
                    <a:pt x="53452" y="15735"/>
                    <a:pt x="53341" y="15490"/>
                    <a:pt x="53256" y="15236"/>
                  </a:cubicBezTo>
                  <a:cubicBezTo>
                    <a:pt x="53225" y="15149"/>
                    <a:pt x="53309" y="15081"/>
                    <a:pt x="53385" y="15081"/>
                  </a:cubicBezTo>
                  <a:close/>
                  <a:moveTo>
                    <a:pt x="2919" y="14835"/>
                  </a:moveTo>
                  <a:cubicBezTo>
                    <a:pt x="2962" y="14835"/>
                    <a:pt x="3007" y="14866"/>
                    <a:pt x="3011" y="14920"/>
                  </a:cubicBezTo>
                  <a:cubicBezTo>
                    <a:pt x="3055" y="15612"/>
                    <a:pt x="2677" y="16319"/>
                    <a:pt x="2259" y="16843"/>
                  </a:cubicBezTo>
                  <a:cubicBezTo>
                    <a:pt x="2240" y="16867"/>
                    <a:pt x="2215" y="16877"/>
                    <a:pt x="2189" y="16877"/>
                  </a:cubicBezTo>
                  <a:cubicBezTo>
                    <a:pt x="2113" y="16877"/>
                    <a:pt x="2033" y="16787"/>
                    <a:pt x="2088" y="16714"/>
                  </a:cubicBezTo>
                  <a:cubicBezTo>
                    <a:pt x="2518" y="16153"/>
                    <a:pt x="2661" y="15560"/>
                    <a:pt x="2840" y="14896"/>
                  </a:cubicBezTo>
                  <a:cubicBezTo>
                    <a:pt x="2852" y="14854"/>
                    <a:pt x="2885" y="14835"/>
                    <a:pt x="2919" y="14835"/>
                  </a:cubicBezTo>
                  <a:close/>
                  <a:moveTo>
                    <a:pt x="54070" y="16968"/>
                  </a:moveTo>
                  <a:cubicBezTo>
                    <a:pt x="54101" y="16968"/>
                    <a:pt x="54131" y="16984"/>
                    <a:pt x="54151" y="17021"/>
                  </a:cubicBezTo>
                  <a:cubicBezTo>
                    <a:pt x="54413" y="17511"/>
                    <a:pt x="54375" y="18155"/>
                    <a:pt x="54228" y="18674"/>
                  </a:cubicBezTo>
                  <a:cubicBezTo>
                    <a:pt x="54214" y="18723"/>
                    <a:pt x="54177" y="18744"/>
                    <a:pt x="54139" y="18744"/>
                  </a:cubicBezTo>
                  <a:cubicBezTo>
                    <a:pt x="54081" y="18744"/>
                    <a:pt x="54022" y="18695"/>
                    <a:pt x="54038" y="18622"/>
                  </a:cubicBezTo>
                  <a:cubicBezTo>
                    <a:pt x="54158" y="18081"/>
                    <a:pt x="54063" y="17631"/>
                    <a:pt x="53962" y="17099"/>
                  </a:cubicBezTo>
                  <a:cubicBezTo>
                    <a:pt x="53948" y="17028"/>
                    <a:pt x="54010" y="16968"/>
                    <a:pt x="54070" y="16968"/>
                  </a:cubicBezTo>
                  <a:close/>
                  <a:moveTo>
                    <a:pt x="2063" y="18835"/>
                  </a:moveTo>
                  <a:cubicBezTo>
                    <a:pt x="2120" y="18835"/>
                    <a:pt x="2179" y="18887"/>
                    <a:pt x="2162" y="18954"/>
                  </a:cubicBezTo>
                  <a:cubicBezTo>
                    <a:pt x="2027" y="19475"/>
                    <a:pt x="1963" y="19952"/>
                    <a:pt x="2106" y="20480"/>
                  </a:cubicBezTo>
                  <a:cubicBezTo>
                    <a:pt x="2124" y="20549"/>
                    <a:pt x="2072" y="20592"/>
                    <a:pt x="2019" y="20592"/>
                  </a:cubicBezTo>
                  <a:cubicBezTo>
                    <a:pt x="1983" y="20592"/>
                    <a:pt x="1947" y="20572"/>
                    <a:pt x="1931" y="20528"/>
                  </a:cubicBezTo>
                  <a:cubicBezTo>
                    <a:pt x="1732" y="20002"/>
                    <a:pt x="1709" y="19385"/>
                    <a:pt x="1987" y="18882"/>
                  </a:cubicBezTo>
                  <a:cubicBezTo>
                    <a:pt x="2005" y="18849"/>
                    <a:pt x="2034" y="18835"/>
                    <a:pt x="2063" y="18835"/>
                  </a:cubicBezTo>
                  <a:close/>
                  <a:moveTo>
                    <a:pt x="54203" y="19960"/>
                  </a:moveTo>
                  <a:cubicBezTo>
                    <a:pt x="54255" y="19960"/>
                    <a:pt x="54306" y="19994"/>
                    <a:pt x="54302" y="20060"/>
                  </a:cubicBezTo>
                  <a:cubicBezTo>
                    <a:pt x="54283" y="20457"/>
                    <a:pt x="54174" y="20856"/>
                    <a:pt x="54091" y="21244"/>
                  </a:cubicBezTo>
                  <a:cubicBezTo>
                    <a:pt x="54079" y="21297"/>
                    <a:pt x="54043" y="21320"/>
                    <a:pt x="54004" y="21320"/>
                  </a:cubicBezTo>
                  <a:cubicBezTo>
                    <a:pt x="53944" y="21320"/>
                    <a:pt x="53879" y="21267"/>
                    <a:pt x="53890" y="21189"/>
                  </a:cubicBezTo>
                  <a:cubicBezTo>
                    <a:pt x="53946" y="20805"/>
                    <a:pt x="53981" y="20401"/>
                    <a:pt x="54101" y="20032"/>
                  </a:cubicBezTo>
                  <a:cubicBezTo>
                    <a:pt x="54116" y="19983"/>
                    <a:pt x="54160" y="19960"/>
                    <a:pt x="54203" y="19960"/>
                  </a:cubicBezTo>
                  <a:close/>
                  <a:moveTo>
                    <a:pt x="46780" y="20427"/>
                  </a:moveTo>
                  <a:cubicBezTo>
                    <a:pt x="46797" y="20427"/>
                    <a:pt x="46814" y="20431"/>
                    <a:pt x="46832" y="20441"/>
                  </a:cubicBezTo>
                  <a:cubicBezTo>
                    <a:pt x="47416" y="20750"/>
                    <a:pt x="48007" y="21050"/>
                    <a:pt x="48576" y="21390"/>
                  </a:cubicBezTo>
                  <a:cubicBezTo>
                    <a:pt x="48668" y="21445"/>
                    <a:pt x="48612" y="21569"/>
                    <a:pt x="48522" y="21569"/>
                  </a:cubicBezTo>
                  <a:cubicBezTo>
                    <a:pt x="48508" y="21569"/>
                    <a:pt x="48492" y="21566"/>
                    <a:pt x="48476" y="21558"/>
                  </a:cubicBezTo>
                  <a:cubicBezTo>
                    <a:pt x="47880" y="21270"/>
                    <a:pt x="47305" y="20942"/>
                    <a:pt x="46726" y="20624"/>
                  </a:cubicBezTo>
                  <a:cubicBezTo>
                    <a:pt x="46624" y="20566"/>
                    <a:pt x="46686" y="20427"/>
                    <a:pt x="46780" y="20427"/>
                  </a:cubicBezTo>
                  <a:close/>
                  <a:moveTo>
                    <a:pt x="9774" y="20820"/>
                  </a:moveTo>
                  <a:cubicBezTo>
                    <a:pt x="9853" y="20820"/>
                    <a:pt x="9896" y="20954"/>
                    <a:pt x="9814" y="20995"/>
                  </a:cubicBezTo>
                  <a:cubicBezTo>
                    <a:pt x="9389" y="21212"/>
                    <a:pt x="8966" y="21447"/>
                    <a:pt x="8516" y="21610"/>
                  </a:cubicBezTo>
                  <a:cubicBezTo>
                    <a:pt x="8504" y="21614"/>
                    <a:pt x="8492" y="21616"/>
                    <a:pt x="8481" y="21616"/>
                  </a:cubicBezTo>
                  <a:cubicBezTo>
                    <a:pt x="8386" y="21616"/>
                    <a:pt x="8340" y="21463"/>
                    <a:pt x="8433" y="21411"/>
                  </a:cubicBezTo>
                  <a:cubicBezTo>
                    <a:pt x="8848" y="21175"/>
                    <a:pt x="9303" y="21006"/>
                    <a:pt x="9742" y="20827"/>
                  </a:cubicBezTo>
                  <a:cubicBezTo>
                    <a:pt x="9753" y="20822"/>
                    <a:pt x="9764" y="20820"/>
                    <a:pt x="9774" y="20820"/>
                  </a:cubicBezTo>
                  <a:close/>
                  <a:moveTo>
                    <a:pt x="45059" y="20948"/>
                  </a:moveTo>
                  <a:cubicBezTo>
                    <a:pt x="45124" y="20948"/>
                    <a:pt x="45194" y="21019"/>
                    <a:pt x="45184" y="21095"/>
                  </a:cubicBezTo>
                  <a:cubicBezTo>
                    <a:pt x="45112" y="21598"/>
                    <a:pt x="44796" y="22075"/>
                    <a:pt x="44468" y="22451"/>
                  </a:cubicBezTo>
                  <a:cubicBezTo>
                    <a:pt x="44442" y="22482"/>
                    <a:pt x="44412" y="22495"/>
                    <a:pt x="44383" y="22495"/>
                  </a:cubicBezTo>
                  <a:cubicBezTo>
                    <a:pt x="44290" y="22495"/>
                    <a:pt x="44207" y="22366"/>
                    <a:pt x="44287" y="22270"/>
                  </a:cubicBezTo>
                  <a:cubicBezTo>
                    <a:pt x="44609" y="21884"/>
                    <a:pt x="44778" y="21459"/>
                    <a:pt x="44979" y="21006"/>
                  </a:cubicBezTo>
                  <a:cubicBezTo>
                    <a:pt x="44998" y="20965"/>
                    <a:pt x="45028" y="20948"/>
                    <a:pt x="45059" y="20948"/>
                  </a:cubicBezTo>
                  <a:close/>
                  <a:moveTo>
                    <a:pt x="6770" y="21969"/>
                  </a:moveTo>
                  <a:cubicBezTo>
                    <a:pt x="6841" y="21969"/>
                    <a:pt x="6896" y="22075"/>
                    <a:pt x="6838" y="22135"/>
                  </a:cubicBezTo>
                  <a:cubicBezTo>
                    <a:pt x="6608" y="22375"/>
                    <a:pt x="6298" y="22521"/>
                    <a:pt x="5978" y="22521"/>
                  </a:cubicBezTo>
                  <a:cubicBezTo>
                    <a:pt x="5842" y="22521"/>
                    <a:pt x="5704" y="22494"/>
                    <a:pt x="5570" y="22438"/>
                  </a:cubicBezTo>
                  <a:cubicBezTo>
                    <a:pt x="5469" y="22395"/>
                    <a:pt x="5516" y="22222"/>
                    <a:pt x="5618" y="22222"/>
                  </a:cubicBezTo>
                  <a:cubicBezTo>
                    <a:pt x="5621" y="22222"/>
                    <a:pt x="5624" y="22222"/>
                    <a:pt x="5627" y="22223"/>
                  </a:cubicBezTo>
                  <a:cubicBezTo>
                    <a:pt x="5711" y="22231"/>
                    <a:pt x="5795" y="22236"/>
                    <a:pt x="5877" y="22236"/>
                  </a:cubicBezTo>
                  <a:cubicBezTo>
                    <a:pt x="6177" y="22236"/>
                    <a:pt x="6465" y="22172"/>
                    <a:pt x="6721" y="21986"/>
                  </a:cubicBezTo>
                  <a:cubicBezTo>
                    <a:pt x="6738" y="21974"/>
                    <a:pt x="6754" y="21969"/>
                    <a:pt x="6770" y="21969"/>
                  </a:cubicBezTo>
                  <a:close/>
                  <a:moveTo>
                    <a:pt x="2651" y="21804"/>
                  </a:moveTo>
                  <a:cubicBezTo>
                    <a:pt x="2688" y="21804"/>
                    <a:pt x="2725" y="21820"/>
                    <a:pt x="2746" y="21856"/>
                  </a:cubicBezTo>
                  <a:cubicBezTo>
                    <a:pt x="2930" y="22173"/>
                    <a:pt x="3282" y="22389"/>
                    <a:pt x="3642" y="22389"/>
                  </a:cubicBezTo>
                  <a:cubicBezTo>
                    <a:pt x="3770" y="22389"/>
                    <a:pt x="3900" y="22362"/>
                    <a:pt x="4023" y="22302"/>
                  </a:cubicBezTo>
                  <a:cubicBezTo>
                    <a:pt x="4036" y="22295"/>
                    <a:pt x="4049" y="22292"/>
                    <a:pt x="4061" y="22292"/>
                  </a:cubicBezTo>
                  <a:cubicBezTo>
                    <a:pt x="4131" y="22292"/>
                    <a:pt x="4176" y="22393"/>
                    <a:pt x="4101" y="22438"/>
                  </a:cubicBezTo>
                  <a:cubicBezTo>
                    <a:pt x="3922" y="22542"/>
                    <a:pt x="3723" y="22593"/>
                    <a:pt x="3528" y="22593"/>
                  </a:cubicBezTo>
                  <a:cubicBezTo>
                    <a:pt x="3111" y="22593"/>
                    <a:pt x="2709" y="22363"/>
                    <a:pt x="2540" y="21942"/>
                  </a:cubicBezTo>
                  <a:cubicBezTo>
                    <a:pt x="2507" y="21862"/>
                    <a:pt x="2579" y="21804"/>
                    <a:pt x="2651" y="21804"/>
                  </a:cubicBezTo>
                  <a:close/>
                  <a:moveTo>
                    <a:pt x="49795" y="21982"/>
                  </a:moveTo>
                  <a:cubicBezTo>
                    <a:pt x="49803" y="21982"/>
                    <a:pt x="49813" y="21984"/>
                    <a:pt x="49822" y="21988"/>
                  </a:cubicBezTo>
                  <a:cubicBezTo>
                    <a:pt x="50512" y="22278"/>
                    <a:pt x="51200" y="22384"/>
                    <a:pt x="51946" y="22405"/>
                  </a:cubicBezTo>
                  <a:cubicBezTo>
                    <a:pt x="52069" y="22410"/>
                    <a:pt x="52061" y="22579"/>
                    <a:pt x="51946" y="22592"/>
                  </a:cubicBezTo>
                  <a:cubicBezTo>
                    <a:pt x="51827" y="22606"/>
                    <a:pt x="51708" y="22612"/>
                    <a:pt x="51590" y="22612"/>
                  </a:cubicBezTo>
                  <a:cubicBezTo>
                    <a:pt x="50953" y="22612"/>
                    <a:pt x="50324" y="22430"/>
                    <a:pt x="49760" y="22137"/>
                  </a:cubicBezTo>
                  <a:cubicBezTo>
                    <a:pt x="49686" y="22100"/>
                    <a:pt x="49725" y="21982"/>
                    <a:pt x="49795" y="21982"/>
                  </a:cubicBezTo>
                  <a:close/>
                  <a:moveTo>
                    <a:pt x="10876" y="21849"/>
                  </a:moveTo>
                  <a:cubicBezTo>
                    <a:pt x="10913" y="21849"/>
                    <a:pt x="10952" y="21868"/>
                    <a:pt x="10970" y="21912"/>
                  </a:cubicBezTo>
                  <a:cubicBezTo>
                    <a:pt x="11139" y="22332"/>
                    <a:pt x="11300" y="22752"/>
                    <a:pt x="11435" y="23186"/>
                  </a:cubicBezTo>
                  <a:cubicBezTo>
                    <a:pt x="11456" y="23258"/>
                    <a:pt x="11403" y="23300"/>
                    <a:pt x="11346" y="23300"/>
                  </a:cubicBezTo>
                  <a:cubicBezTo>
                    <a:pt x="11308" y="23300"/>
                    <a:pt x="11268" y="23281"/>
                    <a:pt x="11250" y="23237"/>
                  </a:cubicBezTo>
                  <a:cubicBezTo>
                    <a:pt x="11075" y="22817"/>
                    <a:pt x="10931" y="22392"/>
                    <a:pt x="10790" y="21960"/>
                  </a:cubicBezTo>
                  <a:cubicBezTo>
                    <a:pt x="10768" y="21891"/>
                    <a:pt x="10821" y="21849"/>
                    <a:pt x="10876" y="21849"/>
                  </a:cubicBezTo>
                  <a:close/>
                  <a:moveTo>
                    <a:pt x="24491" y="22821"/>
                  </a:moveTo>
                  <a:cubicBezTo>
                    <a:pt x="24493" y="22821"/>
                    <a:pt x="24494" y="22821"/>
                    <a:pt x="24495" y="22821"/>
                  </a:cubicBezTo>
                  <a:cubicBezTo>
                    <a:pt x="25149" y="22851"/>
                    <a:pt x="25817" y="22964"/>
                    <a:pt x="26396" y="23283"/>
                  </a:cubicBezTo>
                  <a:cubicBezTo>
                    <a:pt x="26469" y="23323"/>
                    <a:pt x="26431" y="23435"/>
                    <a:pt x="26358" y="23435"/>
                  </a:cubicBezTo>
                  <a:cubicBezTo>
                    <a:pt x="26350" y="23435"/>
                    <a:pt x="26342" y="23434"/>
                    <a:pt x="26334" y="23431"/>
                  </a:cubicBezTo>
                  <a:cubicBezTo>
                    <a:pt x="25724" y="23230"/>
                    <a:pt x="25143" y="23048"/>
                    <a:pt x="24495" y="23004"/>
                  </a:cubicBezTo>
                  <a:cubicBezTo>
                    <a:pt x="24381" y="22996"/>
                    <a:pt x="24378" y="22821"/>
                    <a:pt x="24491" y="22821"/>
                  </a:cubicBezTo>
                  <a:close/>
                  <a:moveTo>
                    <a:pt x="32881" y="23095"/>
                  </a:moveTo>
                  <a:cubicBezTo>
                    <a:pt x="33435" y="23095"/>
                    <a:pt x="33987" y="23148"/>
                    <a:pt x="34528" y="23270"/>
                  </a:cubicBezTo>
                  <a:cubicBezTo>
                    <a:pt x="34631" y="23293"/>
                    <a:pt x="34612" y="23464"/>
                    <a:pt x="34515" y="23464"/>
                  </a:cubicBezTo>
                  <a:cubicBezTo>
                    <a:pt x="34511" y="23464"/>
                    <a:pt x="34507" y="23464"/>
                    <a:pt x="34503" y="23463"/>
                  </a:cubicBezTo>
                  <a:cubicBezTo>
                    <a:pt x="33776" y="23369"/>
                    <a:pt x="33060" y="23301"/>
                    <a:pt x="32331" y="23301"/>
                  </a:cubicBezTo>
                  <a:cubicBezTo>
                    <a:pt x="32293" y="23301"/>
                    <a:pt x="32255" y="23301"/>
                    <a:pt x="32217" y="23302"/>
                  </a:cubicBezTo>
                  <a:cubicBezTo>
                    <a:pt x="32216" y="23302"/>
                    <a:pt x="32215" y="23302"/>
                    <a:pt x="32215" y="23302"/>
                  </a:cubicBezTo>
                  <a:cubicBezTo>
                    <a:pt x="32097" y="23302"/>
                    <a:pt x="32100" y="23127"/>
                    <a:pt x="32217" y="23119"/>
                  </a:cubicBezTo>
                  <a:cubicBezTo>
                    <a:pt x="32438" y="23103"/>
                    <a:pt x="32659" y="23095"/>
                    <a:pt x="32881" y="23095"/>
                  </a:cubicBezTo>
                  <a:close/>
                  <a:moveTo>
                    <a:pt x="21932" y="23407"/>
                  </a:moveTo>
                  <a:cubicBezTo>
                    <a:pt x="22016" y="23407"/>
                    <a:pt x="22012" y="23534"/>
                    <a:pt x="21940" y="23562"/>
                  </a:cubicBezTo>
                  <a:cubicBezTo>
                    <a:pt x="21437" y="23752"/>
                    <a:pt x="20882" y="23831"/>
                    <a:pt x="20356" y="23946"/>
                  </a:cubicBezTo>
                  <a:cubicBezTo>
                    <a:pt x="20350" y="23947"/>
                    <a:pt x="20345" y="23948"/>
                    <a:pt x="20340" y="23948"/>
                  </a:cubicBezTo>
                  <a:cubicBezTo>
                    <a:pt x="20273" y="23948"/>
                    <a:pt x="20248" y="23845"/>
                    <a:pt x="20324" y="23823"/>
                  </a:cubicBezTo>
                  <a:cubicBezTo>
                    <a:pt x="20847" y="23674"/>
                    <a:pt x="21379" y="23479"/>
                    <a:pt x="21919" y="23408"/>
                  </a:cubicBezTo>
                  <a:cubicBezTo>
                    <a:pt x="21923" y="23407"/>
                    <a:pt x="21928" y="23407"/>
                    <a:pt x="21932" y="23407"/>
                  </a:cubicBezTo>
                  <a:close/>
                  <a:moveTo>
                    <a:pt x="30078" y="23522"/>
                  </a:moveTo>
                  <a:cubicBezTo>
                    <a:pt x="30172" y="23522"/>
                    <a:pt x="30208" y="23677"/>
                    <a:pt x="30120" y="23715"/>
                  </a:cubicBezTo>
                  <a:cubicBezTo>
                    <a:pt x="29594" y="23948"/>
                    <a:pt x="29024" y="24087"/>
                    <a:pt x="28485" y="24292"/>
                  </a:cubicBezTo>
                  <a:cubicBezTo>
                    <a:pt x="28364" y="24339"/>
                    <a:pt x="28235" y="24418"/>
                    <a:pt x="28105" y="24418"/>
                  </a:cubicBezTo>
                  <a:cubicBezTo>
                    <a:pt x="28088" y="24418"/>
                    <a:pt x="28071" y="24417"/>
                    <a:pt x="28054" y="24414"/>
                  </a:cubicBezTo>
                  <a:cubicBezTo>
                    <a:pt x="27849" y="24380"/>
                    <a:pt x="27483" y="23992"/>
                    <a:pt x="27310" y="23858"/>
                  </a:cubicBezTo>
                  <a:cubicBezTo>
                    <a:pt x="27238" y="23803"/>
                    <a:pt x="27281" y="23690"/>
                    <a:pt x="27353" y="23690"/>
                  </a:cubicBezTo>
                  <a:cubicBezTo>
                    <a:pt x="27368" y="23690"/>
                    <a:pt x="27384" y="23694"/>
                    <a:pt x="27400" y="23706"/>
                  </a:cubicBezTo>
                  <a:cubicBezTo>
                    <a:pt x="27601" y="23841"/>
                    <a:pt x="27869" y="24115"/>
                    <a:pt x="28114" y="24137"/>
                  </a:cubicBezTo>
                  <a:cubicBezTo>
                    <a:pt x="28125" y="24138"/>
                    <a:pt x="28136" y="24139"/>
                    <a:pt x="28148" y="24139"/>
                  </a:cubicBezTo>
                  <a:cubicBezTo>
                    <a:pt x="28324" y="24139"/>
                    <a:pt x="28524" y="24013"/>
                    <a:pt x="28684" y="23950"/>
                  </a:cubicBezTo>
                  <a:cubicBezTo>
                    <a:pt x="29130" y="23772"/>
                    <a:pt x="29591" y="23588"/>
                    <a:pt x="30068" y="23523"/>
                  </a:cubicBezTo>
                  <a:cubicBezTo>
                    <a:pt x="30071" y="23522"/>
                    <a:pt x="30074" y="23522"/>
                    <a:pt x="30078" y="23522"/>
                  </a:cubicBezTo>
                  <a:close/>
                  <a:moveTo>
                    <a:pt x="35926" y="23685"/>
                  </a:moveTo>
                  <a:cubicBezTo>
                    <a:pt x="35929" y="23685"/>
                    <a:pt x="35931" y="23685"/>
                    <a:pt x="35935" y="23685"/>
                  </a:cubicBezTo>
                  <a:cubicBezTo>
                    <a:pt x="36553" y="23733"/>
                    <a:pt x="37190" y="23906"/>
                    <a:pt x="37689" y="24286"/>
                  </a:cubicBezTo>
                  <a:cubicBezTo>
                    <a:pt x="37759" y="24340"/>
                    <a:pt x="37719" y="24442"/>
                    <a:pt x="37646" y="24442"/>
                  </a:cubicBezTo>
                  <a:cubicBezTo>
                    <a:pt x="37633" y="24442"/>
                    <a:pt x="37618" y="24439"/>
                    <a:pt x="37603" y="24431"/>
                  </a:cubicBezTo>
                  <a:cubicBezTo>
                    <a:pt x="37066" y="24137"/>
                    <a:pt x="36551" y="23913"/>
                    <a:pt x="35935" y="23851"/>
                  </a:cubicBezTo>
                  <a:cubicBezTo>
                    <a:pt x="35831" y="23843"/>
                    <a:pt x="35826" y="23685"/>
                    <a:pt x="35926" y="23685"/>
                  </a:cubicBezTo>
                  <a:close/>
                  <a:moveTo>
                    <a:pt x="44083" y="23818"/>
                  </a:moveTo>
                  <a:cubicBezTo>
                    <a:pt x="44160" y="23818"/>
                    <a:pt x="44237" y="23907"/>
                    <a:pt x="44186" y="23988"/>
                  </a:cubicBezTo>
                  <a:cubicBezTo>
                    <a:pt x="43822" y="24560"/>
                    <a:pt x="43205" y="24924"/>
                    <a:pt x="42542" y="25042"/>
                  </a:cubicBezTo>
                  <a:cubicBezTo>
                    <a:pt x="42534" y="25043"/>
                    <a:pt x="42526" y="25044"/>
                    <a:pt x="42518" y="25044"/>
                  </a:cubicBezTo>
                  <a:cubicBezTo>
                    <a:pt x="42386" y="25044"/>
                    <a:pt x="42335" y="24849"/>
                    <a:pt x="42478" y="24811"/>
                  </a:cubicBezTo>
                  <a:cubicBezTo>
                    <a:pt x="43096" y="24656"/>
                    <a:pt x="43581" y="24316"/>
                    <a:pt x="44011" y="23851"/>
                  </a:cubicBezTo>
                  <a:cubicBezTo>
                    <a:pt x="44032" y="23828"/>
                    <a:pt x="44058" y="23818"/>
                    <a:pt x="44083" y="23818"/>
                  </a:cubicBezTo>
                  <a:close/>
                  <a:moveTo>
                    <a:pt x="18214" y="24623"/>
                  </a:moveTo>
                  <a:cubicBezTo>
                    <a:pt x="18308" y="24623"/>
                    <a:pt x="18344" y="24761"/>
                    <a:pt x="18244" y="24789"/>
                  </a:cubicBezTo>
                  <a:cubicBezTo>
                    <a:pt x="17719" y="24927"/>
                    <a:pt x="17186" y="25033"/>
                    <a:pt x="16655" y="25147"/>
                  </a:cubicBezTo>
                  <a:cubicBezTo>
                    <a:pt x="16649" y="25148"/>
                    <a:pt x="16643" y="25149"/>
                    <a:pt x="16637" y="25149"/>
                  </a:cubicBezTo>
                  <a:cubicBezTo>
                    <a:pt x="16544" y="25149"/>
                    <a:pt x="16511" y="25008"/>
                    <a:pt x="16608" y="24984"/>
                  </a:cubicBezTo>
                  <a:cubicBezTo>
                    <a:pt x="17137" y="24857"/>
                    <a:pt x="17664" y="24724"/>
                    <a:pt x="18197" y="24624"/>
                  </a:cubicBezTo>
                  <a:cubicBezTo>
                    <a:pt x="18203" y="24623"/>
                    <a:pt x="18208" y="24623"/>
                    <a:pt x="18214" y="24623"/>
                  </a:cubicBezTo>
                  <a:close/>
                  <a:moveTo>
                    <a:pt x="38944" y="24643"/>
                  </a:moveTo>
                  <a:cubicBezTo>
                    <a:pt x="38955" y="24643"/>
                    <a:pt x="38966" y="24645"/>
                    <a:pt x="38977" y="24650"/>
                  </a:cubicBezTo>
                  <a:cubicBezTo>
                    <a:pt x="39566" y="24881"/>
                    <a:pt x="40166" y="24964"/>
                    <a:pt x="40794" y="24998"/>
                  </a:cubicBezTo>
                  <a:cubicBezTo>
                    <a:pt x="40927" y="25006"/>
                    <a:pt x="40923" y="25188"/>
                    <a:pt x="40794" y="25199"/>
                  </a:cubicBezTo>
                  <a:cubicBezTo>
                    <a:pt x="40699" y="25208"/>
                    <a:pt x="40604" y="25212"/>
                    <a:pt x="40509" y="25212"/>
                  </a:cubicBezTo>
                  <a:cubicBezTo>
                    <a:pt x="39952" y="25212"/>
                    <a:pt x="39412" y="25065"/>
                    <a:pt x="38897" y="24841"/>
                  </a:cubicBezTo>
                  <a:cubicBezTo>
                    <a:pt x="38799" y="24800"/>
                    <a:pt x="38853" y="24643"/>
                    <a:pt x="38944" y="24643"/>
                  </a:cubicBezTo>
                  <a:close/>
                  <a:moveTo>
                    <a:pt x="12600" y="24296"/>
                  </a:moveTo>
                  <a:cubicBezTo>
                    <a:pt x="12624" y="24296"/>
                    <a:pt x="12649" y="24307"/>
                    <a:pt x="12665" y="24334"/>
                  </a:cubicBezTo>
                  <a:cubicBezTo>
                    <a:pt x="13004" y="24857"/>
                    <a:pt x="13553" y="25089"/>
                    <a:pt x="14157" y="25089"/>
                  </a:cubicBezTo>
                  <a:cubicBezTo>
                    <a:pt x="14171" y="25089"/>
                    <a:pt x="14184" y="25089"/>
                    <a:pt x="14198" y="25089"/>
                  </a:cubicBezTo>
                  <a:cubicBezTo>
                    <a:pt x="14199" y="25089"/>
                    <a:pt x="14200" y="25089"/>
                    <a:pt x="14201" y="25089"/>
                  </a:cubicBezTo>
                  <a:cubicBezTo>
                    <a:pt x="14300" y="25089"/>
                    <a:pt x="14326" y="25255"/>
                    <a:pt x="14224" y="25268"/>
                  </a:cubicBezTo>
                  <a:cubicBezTo>
                    <a:pt x="14149" y="25280"/>
                    <a:pt x="14074" y="25285"/>
                    <a:pt x="14000" y="25285"/>
                  </a:cubicBezTo>
                  <a:cubicBezTo>
                    <a:pt x="13399" y="25285"/>
                    <a:pt x="12839" y="24930"/>
                    <a:pt x="12528" y="24412"/>
                  </a:cubicBezTo>
                  <a:cubicBezTo>
                    <a:pt x="12494" y="24351"/>
                    <a:pt x="12547" y="24296"/>
                    <a:pt x="12600" y="24296"/>
                  </a:cubicBezTo>
                  <a:close/>
                  <a:moveTo>
                    <a:pt x="27890" y="0"/>
                  </a:moveTo>
                  <a:cubicBezTo>
                    <a:pt x="26782" y="1633"/>
                    <a:pt x="24912" y="2647"/>
                    <a:pt x="22983" y="2647"/>
                  </a:cubicBezTo>
                  <a:cubicBezTo>
                    <a:pt x="22362" y="2647"/>
                    <a:pt x="21735" y="2542"/>
                    <a:pt x="21125" y="2318"/>
                  </a:cubicBezTo>
                  <a:cubicBezTo>
                    <a:pt x="19111" y="1579"/>
                    <a:pt x="17574" y="319"/>
                    <a:pt x="15339" y="187"/>
                  </a:cubicBezTo>
                  <a:cubicBezTo>
                    <a:pt x="15197" y="179"/>
                    <a:pt x="15050" y="175"/>
                    <a:pt x="14899" y="175"/>
                  </a:cubicBezTo>
                  <a:cubicBezTo>
                    <a:pt x="12711" y="175"/>
                    <a:pt x="9746" y="1067"/>
                    <a:pt x="10079" y="3754"/>
                  </a:cubicBezTo>
                  <a:cubicBezTo>
                    <a:pt x="10099" y="3917"/>
                    <a:pt x="9967" y="3995"/>
                    <a:pt x="9833" y="3995"/>
                  </a:cubicBezTo>
                  <a:cubicBezTo>
                    <a:pt x="9764" y="3995"/>
                    <a:pt x="9695" y="3975"/>
                    <a:pt x="9645" y="3935"/>
                  </a:cubicBezTo>
                  <a:cubicBezTo>
                    <a:pt x="8242" y="2816"/>
                    <a:pt x="5820" y="1672"/>
                    <a:pt x="3846" y="1672"/>
                  </a:cubicBezTo>
                  <a:cubicBezTo>
                    <a:pt x="2137" y="1672"/>
                    <a:pt x="763" y="2530"/>
                    <a:pt x="677" y="5005"/>
                  </a:cubicBezTo>
                  <a:cubicBezTo>
                    <a:pt x="613" y="6892"/>
                    <a:pt x="2550" y="11196"/>
                    <a:pt x="1" y="12251"/>
                  </a:cubicBezTo>
                  <a:cubicBezTo>
                    <a:pt x="3011" y="13639"/>
                    <a:pt x="595" y="17469"/>
                    <a:pt x="539" y="19672"/>
                  </a:cubicBezTo>
                  <a:cubicBezTo>
                    <a:pt x="478" y="21962"/>
                    <a:pt x="2067" y="23632"/>
                    <a:pt x="4339" y="23733"/>
                  </a:cubicBezTo>
                  <a:cubicBezTo>
                    <a:pt x="4416" y="23737"/>
                    <a:pt x="4492" y="23738"/>
                    <a:pt x="4568" y="23738"/>
                  </a:cubicBezTo>
                  <a:cubicBezTo>
                    <a:pt x="6475" y="23738"/>
                    <a:pt x="8130" y="22683"/>
                    <a:pt x="9856" y="22000"/>
                  </a:cubicBezTo>
                  <a:cubicBezTo>
                    <a:pt x="9871" y="21993"/>
                    <a:pt x="9885" y="21990"/>
                    <a:pt x="9898" y="21990"/>
                  </a:cubicBezTo>
                  <a:cubicBezTo>
                    <a:pt x="9969" y="21990"/>
                    <a:pt x="9999" y="22078"/>
                    <a:pt x="9975" y="22145"/>
                  </a:cubicBezTo>
                  <a:cubicBezTo>
                    <a:pt x="10009" y="22179"/>
                    <a:pt x="10035" y="22223"/>
                    <a:pt x="10039" y="22284"/>
                  </a:cubicBezTo>
                  <a:cubicBezTo>
                    <a:pt x="10252" y="24616"/>
                    <a:pt x="12007" y="26342"/>
                    <a:pt x="14359" y="26467"/>
                  </a:cubicBezTo>
                  <a:cubicBezTo>
                    <a:pt x="14475" y="26473"/>
                    <a:pt x="14591" y="26476"/>
                    <a:pt x="14706" y="26476"/>
                  </a:cubicBezTo>
                  <a:cubicBezTo>
                    <a:pt x="16578" y="26476"/>
                    <a:pt x="18354" y="25694"/>
                    <a:pt x="20081" y="25059"/>
                  </a:cubicBezTo>
                  <a:cubicBezTo>
                    <a:pt x="21336" y="24595"/>
                    <a:pt x="22688" y="24168"/>
                    <a:pt x="24043" y="24168"/>
                  </a:cubicBezTo>
                  <a:cubicBezTo>
                    <a:pt x="24450" y="24168"/>
                    <a:pt x="24857" y="24206"/>
                    <a:pt x="25262" y="24294"/>
                  </a:cubicBezTo>
                  <a:cubicBezTo>
                    <a:pt x="26320" y="24525"/>
                    <a:pt x="27557" y="25151"/>
                    <a:pt x="27890" y="26252"/>
                  </a:cubicBezTo>
                  <a:cubicBezTo>
                    <a:pt x="28223" y="25151"/>
                    <a:pt x="29460" y="24525"/>
                    <a:pt x="30517" y="24294"/>
                  </a:cubicBezTo>
                  <a:cubicBezTo>
                    <a:pt x="30923" y="24206"/>
                    <a:pt x="31330" y="24168"/>
                    <a:pt x="31737" y="24168"/>
                  </a:cubicBezTo>
                  <a:cubicBezTo>
                    <a:pt x="33092" y="24168"/>
                    <a:pt x="34443" y="24595"/>
                    <a:pt x="35698" y="25059"/>
                  </a:cubicBezTo>
                  <a:cubicBezTo>
                    <a:pt x="37425" y="25694"/>
                    <a:pt x="39202" y="26476"/>
                    <a:pt x="41074" y="26476"/>
                  </a:cubicBezTo>
                  <a:cubicBezTo>
                    <a:pt x="41189" y="26476"/>
                    <a:pt x="41304" y="26473"/>
                    <a:pt x="41420" y="26467"/>
                  </a:cubicBezTo>
                  <a:cubicBezTo>
                    <a:pt x="43773" y="26342"/>
                    <a:pt x="45528" y="24616"/>
                    <a:pt x="45740" y="22284"/>
                  </a:cubicBezTo>
                  <a:cubicBezTo>
                    <a:pt x="45745" y="22223"/>
                    <a:pt x="45772" y="22179"/>
                    <a:pt x="45804" y="22145"/>
                  </a:cubicBezTo>
                  <a:cubicBezTo>
                    <a:pt x="45781" y="22078"/>
                    <a:pt x="45811" y="21990"/>
                    <a:pt x="45882" y="21990"/>
                  </a:cubicBezTo>
                  <a:cubicBezTo>
                    <a:pt x="45895" y="21990"/>
                    <a:pt x="45910" y="21993"/>
                    <a:pt x="45925" y="22000"/>
                  </a:cubicBezTo>
                  <a:cubicBezTo>
                    <a:pt x="47650" y="22683"/>
                    <a:pt x="49305" y="23738"/>
                    <a:pt x="51212" y="23738"/>
                  </a:cubicBezTo>
                  <a:cubicBezTo>
                    <a:pt x="51288" y="23738"/>
                    <a:pt x="51364" y="23737"/>
                    <a:pt x="51441" y="23733"/>
                  </a:cubicBezTo>
                  <a:cubicBezTo>
                    <a:pt x="53713" y="23632"/>
                    <a:pt x="55301" y="21962"/>
                    <a:pt x="55242" y="19672"/>
                  </a:cubicBezTo>
                  <a:cubicBezTo>
                    <a:pt x="55186" y="17469"/>
                    <a:pt x="52769" y="13639"/>
                    <a:pt x="55779" y="12251"/>
                  </a:cubicBezTo>
                  <a:cubicBezTo>
                    <a:pt x="53233" y="11196"/>
                    <a:pt x="55168" y="6892"/>
                    <a:pt x="55103" y="5005"/>
                  </a:cubicBezTo>
                  <a:cubicBezTo>
                    <a:pt x="55018" y="2530"/>
                    <a:pt x="53644" y="1672"/>
                    <a:pt x="51935" y="1672"/>
                  </a:cubicBezTo>
                  <a:cubicBezTo>
                    <a:pt x="49961" y="1672"/>
                    <a:pt x="47539" y="2816"/>
                    <a:pt x="46136" y="3935"/>
                  </a:cubicBezTo>
                  <a:cubicBezTo>
                    <a:pt x="46085" y="3975"/>
                    <a:pt x="46016" y="3995"/>
                    <a:pt x="45947" y="3995"/>
                  </a:cubicBezTo>
                  <a:cubicBezTo>
                    <a:pt x="45812" y="3995"/>
                    <a:pt x="45681" y="3917"/>
                    <a:pt x="45701" y="3754"/>
                  </a:cubicBezTo>
                  <a:cubicBezTo>
                    <a:pt x="46034" y="1067"/>
                    <a:pt x="43069" y="175"/>
                    <a:pt x="40882" y="175"/>
                  </a:cubicBezTo>
                  <a:cubicBezTo>
                    <a:pt x="40731" y="175"/>
                    <a:pt x="40584" y="179"/>
                    <a:pt x="40442" y="187"/>
                  </a:cubicBezTo>
                  <a:cubicBezTo>
                    <a:pt x="38207" y="319"/>
                    <a:pt x="36668" y="1579"/>
                    <a:pt x="34656" y="2318"/>
                  </a:cubicBezTo>
                  <a:cubicBezTo>
                    <a:pt x="34047" y="2541"/>
                    <a:pt x="33420" y="2646"/>
                    <a:pt x="32799" y="2646"/>
                  </a:cubicBezTo>
                  <a:cubicBezTo>
                    <a:pt x="30869" y="2646"/>
                    <a:pt x="28998" y="1633"/>
                    <a:pt x="27890" y="0"/>
                  </a:cubicBezTo>
                  <a:close/>
                </a:path>
              </a:pathLst>
            </a:custGeom>
            <a:solidFill>
              <a:srgbClr val="B2F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71"/>
            <p:cNvSpPr/>
            <p:nvPr/>
          </p:nvSpPr>
          <p:spPr>
            <a:xfrm>
              <a:off x="5048500" y="2233232"/>
              <a:ext cx="10675" cy="34025"/>
            </a:xfrm>
            <a:custGeom>
              <a:avLst/>
              <a:gdLst/>
              <a:ahLst/>
              <a:cxnLst/>
              <a:rect l="l" t="t" r="r" b="b"/>
              <a:pathLst>
                <a:path w="427" h="1361" extrusionOk="0">
                  <a:moveTo>
                    <a:pt x="324" y="1"/>
                  </a:moveTo>
                  <a:cubicBezTo>
                    <a:pt x="281" y="1"/>
                    <a:pt x="237" y="24"/>
                    <a:pt x="222" y="73"/>
                  </a:cubicBezTo>
                  <a:cubicBezTo>
                    <a:pt x="101" y="442"/>
                    <a:pt x="67" y="846"/>
                    <a:pt x="11" y="1230"/>
                  </a:cubicBezTo>
                  <a:cubicBezTo>
                    <a:pt x="0" y="1308"/>
                    <a:pt x="65" y="1361"/>
                    <a:pt x="125" y="1361"/>
                  </a:cubicBezTo>
                  <a:cubicBezTo>
                    <a:pt x="164" y="1361"/>
                    <a:pt x="200" y="1338"/>
                    <a:pt x="212" y="1285"/>
                  </a:cubicBezTo>
                  <a:cubicBezTo>
                    <a:pt x="295" y="897"/>
                    <a:pt x="404" y="498"/>
                    <a:pt x="423" y="101"/>
                  </a:cubicBezTo>
                  <a:cubicBezTo>
                    <a:pt x="426" y="35"/>
                    <a:pt x="376" y="1"/>
                    <a:pt x="3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71"/>
            <p:cNvSpPr/>
            <p:nvPr/>
          </p:nvSpPr>
          <p:spPr>
            <a:xfrm>
              <a:off x="5050225" y="2158457"/>
              <a:ext cx="11625" cy="44400"/>
            </a:xfrm>
            <a:custGeom>
              <a:avLst/>
              <a:gdLst/>
              <a:ahLst/>
              <a:cxnLst/>
              <a:rect l="l" t="t" r="r" b="b"/>
              <a:pathLst>
                <a:path w="465" h="1776" extrusionOk="0">
                  <a:moveTo>
                    <a:pt x="123" y="0"/>
                  </a:moveTo>
                  <a:cubicBezTo>
                    <a:pt x="63" y="0"/>
                    <a:pt x="0" y="60"/>
                    <a:pt x="14" y="131"/>
                  </a:cubicBezTo>
                  <a:cubicBezTo>
                    <a:pt x="115" y="662"/>
                    <a:pt x="210" y="1113"/>
                    <a:pt x="91" y="1654"/>
                  </a:cubicBezTo>
                  <a:cubicBezTo>
                    <a:pt x="74" y="1727"/>
                    <a:pt x="133" y="1776"/>
                    <a:pt x="191" y="1776"/>
                  </a:cubicBezTo>
                  <a:cubicBezTo>
                    <a:pt x="229" y="1776"/>
                    <a:pt x="266" y="1755"/>
                    <a:pt x="280" y="1706"/>
                  </a:cubicBezTo>
                  <a:cubicBezTo>
                    <a:pt x="427" y="1187"/>
                    <a:pt x="465" y="543"/>
                    <a:pt x="204" y="53"/>
                  </a:cubicBezTo>
                  <a:cubicBezTo>
                    <a:pt x="184" y="16"/>
                    <a:pt x="154" y="0"/>
                    <a:pt x="1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71"/>
            <p:cNvSpPr/>
            <p:nvPr/>
          </p:nvSpPr>
          <p:spPr>
            <a:xfrm>
              <a:off x="5031700" y="2040507"/>
              <a:ext cx="23650" cy="40450"/>
            </a:xfrm>
            <a:custGeom>
              <a:avLst/>
              <a:gdLst/>
              <a:ahLst/>
              <a:cxnLst/>
              <a:rect l="l" t="t" r="r" b="b"/>
              <a:pathLst>
                <a:path w="946" h="1618" extrusionOk="0">
                  <a:moveTo>
                    <a:pt x="845" y="0"/>
                  </a:moveTo>
                  <a:cubicBezTo>
                    <a:pt x="823" y="0"/>
                    <a:pt x="800" y="12"/>
                    <a:pt x="785" y="40"/>
                  </a:cubicBezTo>
                  <a:cubicBezTo>
                    <a:pt x="522" y="511"/>
                    <a:pt x="233" y="980"/>
                    <a:pt x="33" y="1481"/>
                  </a:cubicBezTo>
                  <a:cubicBezTo>
                    <a:pt x="0" y="1560"/>
                    <a:pt x="72" y="1618"/>
                    <a:pt x="143" y="1618"/>
                  </a:cubicBezTo>
                  <a:cubicBezTo>
                    <a:pt x="180" y="1618"/>
                    <a:pt x="216" y="1602"/>
                    <a:pt x="238" y="1566"/>
                  </a:cubicBezTo>
                  <a:cubicBezTo>
                    <a:pt x="510" y="1111"/>
                    <a:pt x="707" y="604"/>
                    <a:pt x="919" y="119"/>
                  </a:cubicBezTo>
                  <a:cubicBezTo>
                    <a:pt x="946" y="57"/>
                    <a:pt x="895" y="0"/>
                    <a:pt x="8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71"/>
            <p:cNvSpPr/>
            <p:nvPr/>
          </p:nvSpPr>
          <p:spPr>
            <a:xfrm>
              <a:off x="5035325" y="1954632"/>
              <a:ext cx="18025" cy="54500"/>
            </a:xfrm>
            <a:custGeom>
              <a:avLst/>
              <a:gdLst/>
              <a:ahLst/>
              <a:cxnLst/>
              <a:rect l="l" t="t" r="r" b="b"/>
              <a:pathLst>
                <a:path w="721" h="2180" extrusionOk="0">
                  <a:moveTo>
                    <a:pt x="251" y="1"/>
                  </a:moveTo>
                  <a:cubicBezTo>
                    <a:pt x="213" y="1"/>
                    <a:pt x="175" y="20"/>
                    <a:pt x="164" y="63"/>
                  </a:cubicBezTo>
                  <a:cubicBezTo>
                    <a:pt x="1" y="725"/>
                    <a:pt x="49" y="1637"/>
                    <a:pt x="548" y="2154"/>
                  </a:cubicBezTo>
                  <a:cubicBezTo>
                    <a:pt x="565" y="2172"/>
                    <a:pt x="587" y="2179"/>
                    <a:pt x="608" y="2179"/>
                  </a:cubicBezTo>
                  <a:cubicBezTo>
                    <a:pt x="664" y="2179"/>
                    <a:pt x="721" y="2128"/>
                    <a:pt x="701" y="2065"/>
                  </a:cubicBezTo>
                  <a:cubicBezTo>
                    <a:pt x="603" y="1755"/>
                    <a:pt x="446" y="1471"/>
                    <a:pt x="375" y="1152"/>
                  </a:cubicBezTo>
                  <a:cubicBezTo>
                    <a:pt x="296" y="797"/>
                    <a:pt x="298" y="446"/>
                    <a:pt x="340" y="86"/>
                  </a:cubicBezTo>
                  <a:cubicBezTo>
                    <a:pt x="346" y="31"/>
                    <a:pt x="299" y="1"/>
                    <a:pt x="2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71"/>
            <p:cNvSpPr/>
            <p:nvPr/>
          </p:nvSpPr>
          <p:spPr>
            <a:xfrm>
              <a:off x="5032150" y="2111257"/>
              <a:ext cx="14625" cy="24000"/>
            </a:xfrm>
            <a:custGeom>
              <a:avLst/>
              <a:gdLst/>
              <a:ahLst/>
              <a:cxnLst/>
              <a:rect l="l" t="t" r="r" b="b"/>
              <a:pathLst>
                <a:path w="585" h="960" extrusionOk="0">
                  <a:moveTo>
                    <a:pt x="160" y="1"/>
                  </a:moveTo>
                  <a:cubicBezTo>
                    <a:pt x="84" y="1"/>
                    <a:pt x="0" y="69"/>
                    <a:pt x="31" y="156"/>
                  </a:cubicBezTo>
                  <a:cubicBezTo>
                    <a:pt x="116" y="410"/>
                    <a:pt x="227" y="655"/>
                    <a:pt x="331" y="900"/>
                  </a:cubicBezTo>
                  <a:cubicBezTo>
                    <a:pt x="349" y="942"/>
                    <a:pt x="386" y="960"/>
                    <a:pt x="425" y="960"/>
                  </a:cubicBezTo>
                  <a:cubicBezTo>
                    <a:pt x="501" y="960"/>
                    <a:pt x="585" y="892"/>
                    <a:pt x="552" y="808"/>
                  </a:cubicBezTo>
                  <a:cubicBezTo>
                    <a:pt x="460" y="556"/>
                    <a:pt x="370" y="305"/>
                    <a:pt x="257" y="62"/>
                  </a:cubicBezTo>
                  <a:cubicBezTo>
                    <a:pt x="238" y="19"/>
                    <a:pt x="200" y="1"/>
                    <a:pt x="1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71"/>
            <p:cNvSpPr/>
            <p:nvPr/>
          </p:nvSpPr>
          <p:spPr>
            <a:xfrm>
              <a:off x="5039650" y="1880157"/>
              <a:ext cx="6800" cy="40125"/>
            </a:xfrm>
            <a:custGeom>
              <a:avLst/>
              <a:gdLst/>
              <a:ahLst/>
              <a:cxnLst/>
              <a:rect l="l" t="t" r="r" b="b"/>
              <a:pathLst>
                <a:path w="272" h="1605" extrusionOk="0">
                  <a:moveTo>
                    <a:pt x="137" y="1"/>
                  </a:moveTo>
                  <a:cubicBezTo>
                    <a:pt x="100" y="1"/>
                    <a:pt x="63" y="25"/>
                    <a:pt x="59" y="75"/>
                  </a:cubicBezTo>
                  <a:cubicBezTo>
                    <a:pt x="23" y="550"/>
                    <a:pt x="1" y="1028"/>
                    <a:pt x="33" y="1503"/>
                  </a:cubicBezTo>
                  <a:cubicBezTo>
                    <a:pt x="38" y="1571"/>
                    <a:pt x="87" y="1604"/>
                    <a:pt x="136" y="1604"/>
                  </a:cubicBezTo>
                  <a:cubicBezTo>
                    <a:pt x="185" y="1604"/>
                    <a:pt x="234" y="1571"/>
                    <a:pt x="238" y="1503"/>
                  </a:cubicBezTo>
                  <a:cubicBezTo>
                    <a:pt x="271" y="1028"/>
                    <a:pt x="248" y="550"/>
                    <a:pt x="214" y="75"/>
                  </a:cubicBezTo>
                  <a:cubicBezTo>
                    <a:pt x="210" y="25"/>
                    <a:pt x="173" y="1"/>
                    <a:pt x="1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71"/>
            <p:cNvSpPr/>
            <p:nvPr/>
          </p:nvSpPr>
          <p:spPr>
            <a:xfrm>
              <a:off x="5012300" y="1811757"/>
              <a:ext cx="32450" cy="26475"/>
            </a:xfrm>
            <a:custGeom>
              <a:avLst/>
              <a:gdLst/>
              <a:ahLst/>
              <a:cxnLst/>
              <a:rect l="l" t="t" r="r" b="b"/>
              <a:pathLst>
                <a:path w="1298" h="1059" extrusionOk="0">
                  <a:moveTo>
                    <a:pt x="86" y="0"/>
                  </a:moveTo>
                  <a:cubicBezTo>
                    <a:pt x="19" y="0"/>
                    <a:pt x="1" y="116"/>
                    <a:pt x="72" y="128"/>
                  </a:cubicBezTo>
                  <a:cubicBezTo>
                    <a:pt x="554" y="195"/>
                    <a:pt x="926" y="539"/>
                    <a:pt x="1093" y="991"/>
                  </a:cubicBezTo>
                  <a:cubicBezTo>
                    <a:pt x="1110" y="1038"/>
                    <a:pt x="1148" y="1059"/>
                    <a:pt x="1186" y="1059"/>
                  </a:cubicBezTo>
                  <a:cubicBezTo>
                    <a:pt x="1242" y="1059"/>
                    <a:pt x="1298" y="1013"/>
                    <a:pt x="1280" y="938"/>
                  </a:cubicBezTo>
                  <a:cubicBezTo>
                    <a:pt x="1150" y="388"/>
                    <a:pt x="642" y="26"/>
                    <a:pt x="88" y="0"/>
                  </a:cubicBezTo>
                  <a:cubicBezTo>
                    <a:pt x="87" y="0"/>
                    <a:pt x="86" y="0"/>
                    <a:pt x="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71"/>
            <p:cNvSpPr/>
            <p:nvPr/>
          </p:nvSpPr>
          <p:spPr>
            <a:xfrm>
              <a:off x="4943675" y="2283782"/>
              <a:ext cx="59575" cy="15775"/>
            </a:xfrm>
            <a:custGeom>
              <a:avLst/>
              <a:gdLst/>
              <a:ahLst/>
              <a:cxnLst/>
              <a:rect l="l" t="t" r="r" b="b"/>
              <a:pathLst>
                <a:path w="2383" h="631" extrusionOk="0">
                  <a:moveTo>
                    <a:pt x="109" y="1"/>
                  </a:moveTo>
                  <a:cubicBezTo>
                    <a:pt x="39" y="1"/>
                    <a:pt x="0" y="120"/>
                    <a:pt x="74" y="157"/>
                  </a:cubicBezTo>
                  <a:cubicBezTo>
                    <a:pt x="638" y="449"/>
                    <a:pt x="1267" y="631"/>
                    <a:pt x="1903" y="631"/>
                  </a:cubicBezTo>
                  <a:cubicBezTo>
                    <a:pt x="2022" y="631"/>
                    <a:pt x="2141" y="625"/>
                    <a:pt x="2260" y="611"/>
                  </a:cubicBezTo>
                  <a:cubicBezTo>
                    <a:pt x="2375" y="598"/>
                    <a:pt x="2383" y="430"/>
                    <a:pt x="2260" y="424"/>
                  </a:cubicBezTo>
                  <a:cubicBezTo>
                    <a:pt x="1514" y="404"/>
                    <a:pt x="826" y="297"/>
                    <a:pt x="136" y="7"/>
                  </a:cubicBezTo>
                  <a:cubicBezTo>
                    <a:pt x="127" y="3"/>
                    <a:pt x="117" y="1"/>
                    <a:pt x="1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71"/>
            <p:cNvSpPr/>
            <p:nvPr/>
          </p:nvSpPr>
          <p:spPr>
            <a:xfrm>
              <a:off x="4929500" y="1807632"/>
              <a:ext cx="45225" cy="13150"/>
            </a:xfrm>
            <a:custGeom>
              <a:avLst/>
              <a:gdLst/>
              <a:ahLst/>
              <a:cxnLst/>
              <a:rect l="l" t="t" r="r" b="b"/>
              <a:pathLst>
                <a:path w="1809" h="526" extrusionOk="0">
                  <a:moveTo>
                    <a:pt x="1418" y="1"/>
                  </a:moveTo>
                  <a:cubicBezTo>
                    <a:pt x="951" y="1"/>
                    <a:pt x="503" y="141"/>
                    <a:pt x="87" y="366"/>
                  </a:cubicBezTo>
                  <a:cubicBezTo>
                    <a:pt x="1" y="412"/>
                    <a:pt x="55" y="526"/>
                    <a:pt x="135" y="526"/>
                  </a:cubicBezTo>
                  <a:cubicBezTo>
                    <a:pt x="148" y="526"/>
                    <a:pt x="161" y="523"/>
                    <a:pt x="174" y="517"/>
                  </a:cubicBezTo>
                  <a:cubicBezTo>
                    <a:pt x="652" y="288"/>
                    <a:pt x="1156" y="212"/>
                    <a:pt x="1682" y="205"/>
                  </a:cubicBezTo>
                  <a:cubicBezTo>
                    <a:pt x="1809" y="203"/>
                    <a:pt x="1802" y="30"/>
                    <a:pt x="1682" y="16"/>
                  </a:cubicBezTo>
                  <a:cubicBezTo>
                    <a:pt x="1593" y="6"/>
                    <a:pt x="1505" y="1"/>
                    <a:pt x="141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71"/>
            <p:cNvSpPr/>
            <p:nvPr/>
          </p:nvSpPr>
          <p:spPr>
            <a:xfrm>
              <a:off x="4867100" y="2244907"/>
              <a:ext cx="51175" cy="28600"/>
            </a:xfrm>
            <a:custGeom>
              <a:avLst/>
              <a:gdLst/>
              <a:ahLst/>
              <a:cxnLst/>
              <a:rect l="l" t="t" r="r" b="b"/>
              <a:pathLst>
                <a:path w="2047" h="1144" extrusionOk="0">
                  <a:moveTo>
                    <a:pt x="157" y="1"/>
                  </a:moveTo>
                  <a:cubicBezTo>
                    <a:pt x="63" y="1"/>
                    <a:pt x="1" y="140"/>
                    <a:pt x="103" y="198"/>
                  </a:cubicBezTo>
                  <a:cubicBezTo>
                    <a:pt x="682" y="516"/>
                    <a:pt x="1257" y="844"/>
                    <a:pt x="1853" y="1132"/>
                  </a:cubicBezTo>
                  <a:cubicBezTo>
                    <a:pt x="1869" y="1140"/>
                    <a:pt x="1885" y="1143"/>
                    <a:pt x="1900" y="1143"/>
                  </a:cubicBezTo>
                  <a:cubicBezTo>
                    <a:pt x="1989" y="1143"/>
                    <a:pt x="2046" y="1019"/>
                    <a:pt x="1953" y="964"/>
                  </a:cubicBezTo>
                  <a:cubicBezTo>
                    <a:pt x="1384" y="624"/>
                    <a:pt x="793" y="324"/>
                    <a:pt x="209" y="15"/>
                  </a:cubicBezTo>
                  <a:cubicBezTo>
                    <a:pt x="191" y="5"/>
                    <a:pt x="174" y="1"/>
                    <a:pt x="15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71"/>
            <p:cNvSpPr/>
            <p:nvPr/>
          </p:nvSpPr>
          <p:spPr>
            <a:xfrm>
              <a:off x="4854600" y="1836757"/>
              <a:ext cx="37975" cy="23000"/>
            </a:xfrm>
            <a:custGeom>
              <a:avLst/>
              <a:gdLst/>
              <a:ahLst/>
              <a:cxnLst/>
              <a:rect l="l" t="t" r="r" b="b"/>
              <a:pathLst>
                <a:path w="1519" h="920" extrusionOk="0">
                  <a:moveTo>
                    <a:pt x="1388" y="1"/>
                  </a:moveTo>
                  <a:cubicBezTo>
                    <a:pt x="1373" y="1"/>
                    <a:pt x="1358" y="4"/>
                    <a:pt x="1342" y="12"/>
                  </a:cubicBezTo>
                  <a:cubicBezTo>
                    <a:pt x="901" y="231"/>
                    <a:pt x="492" y="501"/>
                    <a:pt x="77" y="762"/>
                  </a:cubicBezTo>
                  <a:cubicBezTo>
                    <a:pt x="0" y="811"/>
                    <a:pt x="45" y="919"/>
                    <a:pt x="119" y="919"/>
                  </a:cubicBezTo>
                  <a:cubicBezTo>
                    <a:pt x="132" y="919"/>
                    <a:pt x="146" y="916"/>
                    <a:pt x="160" y="908"/>
                  </a:cubicBezTo>
                  <a:cubicBezTo>
                    <a:pt x="592" y="672"/>
                    <a:pt x="1027" y="446"/>
                    <a:pt x="1434" y="171"/>
                  </a:cubicBezTo>
                  <a:cubicBezTo>
                    <a:pt x="1519" y="114"/>
                    <a:pt x="1470" y="1"/>
                    <a:pt x="13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71"/>
            <p:cNvSpPr/>
            <p:nvPr/>
          </p:nvSpPr>
          <p:spPr>
            <a:xfrm>
              <a:off x="4806700" y="2257932"/>
              <a:ext cx="24700" cy="38700"/>
            </a:xfrm>
            <a:custGeom>
              <a:avLst/>
              <a:gdLst/>
              <a:ahLst/>
              <a:cxnLst/>
              <a:rect l="l" t="t" r="r" b="b"/>
              <a:pathLst>
                <a:path w="988" h="1548" extrusionOk="0">
                  <a:moveTo>
                    <a:pt x="852" y="1"/>
                  </a:moveTo>
                  <a:cubicBezTo>
                    <a:pt x="820" y="1"/>
                    <a:pt x="789" y="18"/>
                    <a:pt x="771" y="59"/>
                  </a:cubicBezTo>
                  <a:cubicBezTo>
                    <a:pt x="571" y="512"/>
                    <a:pt x="402" y="937"/>
                    <a:pt x="80" y="1323"/>
                  </a:cubicBezTo>
                  <a:cubicBezTo>
                    <a:pt x="0" y="1419"/>
                    <a:pt x="83" y="1548"/>
                    <a:pt x="176" y="1548"/>
                  </a:cubicBezTo>
                  <a:cubicBezTo>
                    <a:pt x="205" y="1548"/>
                    <a:pt x="235" y="1535"/>
                    <a:pt x="261" y="1504"/>
                  </a:cubicBezTo>
                  <a:cubicBezTo>
                    <a:pt x="589" y="1128"/>
                    <a:pt x="905" y="651"/>
                    <a:pt x="977" y="148"/>
                  </a:cubicBezTo>
                  <a:cubicBezTo>
                    <a:pt x="987" y="72"/>
                    <a:pt x="917" y="1"/>
                    <a:pt x="8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71"/>
            <p:cNvSpPr/>
            <p:nvPr/>
          </p:nvSpPr>
          <p:spPr>
            <a:xfrm>
              <a:off x="4805300" y="1797282"/>
              <a:ext cx="25125" cy="56175"/>
            </a:xfrm>
            <a:custGeom>
              <a:avLst/>
              <a:gdLst/>
              <a:ahLst/>
              <a:cxnLst/>
              <a:rect l="l" t="t" r="r" b="b"/>
              <a:pathLst>
                <a:path w="1005" h="2247" extrusionOk="0">
                  <a:moveTo>
                    <a:pt x="108" y="0"/>
                  </a:moveTo>
                  <a:cubicBezTo>
                    <a:pt x="53" y="0"/>
                    <a:pt x="1" y="42"/>
                    <a:pt x="24" y="113"/>
                  </a:cubicBezTo>
                  <a:cubicBezTo>
                    <a:pt x="248" y="802"/>
                    <a:pt x="453" y="1531"/>
                    <a:pt x="765" y="2186"/>
                  </a:cubicBezTo>
                  <a:cubicBezTo>
                    <a:pt x="785" y="2229"/>
                    <a:pt x="821" y="2247"/>
                    <a:pt x="858" y="2247"/>
                  </a:cubicBezTo>
                  <a:cubicBezTo>
                    <a:pt x="929" y="2247"/>
                    <a:pt x="1005" y="2180"/>
                    <a:pt x="981" y="2096"/>
                  </a:cubicBezTo>
                  <a:cubicBezTo>
                    <a:pt x="794" y="1404"/>
                    <a:pt x="476" y="725"/>
                    <a:pt x="202" y="62"/>
                  </a:cubicBezTo>
                  <a:cubicBezTo>
                    <a:pt x="184" y="19"/>
                    <a:pt x="145" y="0"/>
                    <a:pt x="1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71"/>
            <p:cNvSpPr/>
            <p:nvPr/>
          </p:nvSpPr>
          <p:spPr>
            <a:xfrm>
              <a:off x="4759900" y="2329707"/>
              <a:ext cx="47550" cy="30675"/>
            </a:xfrm>
            <a:custGeom>
              <a:avLst/>
              <a:gdLst/>
              <a:ahLst/>
              <a:cxnLst/>
              <a:rect l="l" t="t" r="r" b="b"/>
              <a:pathLst>
                <a:path w="1902" h="1227" extrusionOk="0">
                  <a:moveTo>
                    <a:pt x="1748" y="0"/>
                  </a:moveTo>
                  <a:cubicBezTo>
                    <a:pt x="1723" y="0"/>
                    <a:pt x="1697" y="10"/>
                    <a:pt x="1676" y="33"/>
                  </a:cubicBezTo>
                  <a:cubicBezTo>
                    <a:pt x="1246" y="498"/>
                    <a:pt x="761" y="838"/>
                    <a:pt x="143" y="993"/>
                  </a:cubicBezTo>
                  <a:cubicBezTo>
                    <a:pt x="0" y="1031"/>
                    <a:pt x="51" y="1226"/>
                    <a:pt x="183" y="1226"/>
                  </a:cubicBezTo>
                  <a:cubicBezTo>
                    <a:pt x="191" y="1226"/>
                    <a:pt x="199" y="1225"/>
                    <a:pt x="207" y="1224"/>
                  </a:cubicBezTo>
                  <a:cubicBezTo>
                    <a:pt x="870" y="1106"/>
                    <a:pt x="1487" y="742"/>
                    <a:pt x="1851" y="170"/>
                  </a:cubicBezTo>
                  <a:cubicBezTo>
                    <a:pt x="1902" y="89"/>
                    <a:pt x="1825" y="0"/>
                    <a:pt x="17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71"/>
            <p:cNvSpPr/>
            <p:nvPr/>
          </p:nvSpPr>
          <p:spPr>
            <a:xfrm>
              <a:off x="4747000" y="1765157"/>
              <a:ext cx="34150" cy="19250"/>
            </a:xfrm>
            <a:custGeom>
              <a:avLst/>
              <a:gdLst/>
              <a:ahLst/>
              <a:cxnLst/>
              <a:rect l="l" t="t" r="r" b="b"/>
              <a:pathLst>
                <a:path w="1366" h="770" extrusionOk="0">
                  <a:moveTo>
                    <a:pt x="168" y="0"/>
                  </a:moveTo>
                  <a:cubicBezTo>
                    <a:pt x="151" y="0"/>
                    <a:pt x="135" y="1"/>
                    <a:pt x="118" y="1"/>
                  </a:cubicBezTo>
                  <a:cubicBezTo>
                    <a:pt x="1" y="6"/>
                    <a:pt x="1" y="184"/>
                    <a:pt x="118" y="184"/>
                  </a:cubicBezTo>
                  <a:cubicBezTo>
                    <a:pt x="575" y="186"/>
                    <a:pt x="890" y="421"/>
                    <a:pt x="1190" y="741"/>
                  </a:cubicBezTo>
                  <a:cubicBezTo>
                    <a:pt x="1209" y="761"/>
                    <a:pt x="1230" y="770"/>
                    <a:pt x="1251" y="770"/>
                  </a:cubicBezTo>
                  <a:cubicBezTo>
                    <a:pt x="1311" y="770"/>
                    <a:pt x="1365" y="697"/>
                    <a:pt x="1333" y="632"/>
                  </a:cubicBezTo>
                  <a:cubicBezTo>
                    <a:pt x="1126" y="211"/>
                    <a:pt x="620" y="0"/>
                    <a:pt x="1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71"/>
            <p:cNvSpPr/>
            <p:nvPr/>
          </p:nvSpPr>
          <p:spPr>
            <a:xfrm>
              <a:off x="4671500" y="2350332"/>
              <a:ext cx="53200" cy="14250"/>
            </a:xfrm>
            <a:custGeom>
              <a:avLst/>
              <a:gdLst/>
              <a:ahLst/>
              <a:cxnLst/>
              <a:rect l="l" t="t" r="r" b="b"/>
              <a:pathLst>
                <a:path w="2128" h="570" extrusionOk="0">
                  <a:moveTo>
                    <a:pt x="145" y="0"/>
                  </a:moveTo>
                  <a:cubicBezTo>
                    <a:pt x="54" y="0"/>
                    <a:pt x="0" y="157"/>
                    <a:pt x="98" y="198"/>
                  </a:cubicBezTo>
                  <a:cubicBezTo>
                    <a:pt x="613" y="422"/>
                    <a:pt x="1153" y="569"/>
                    <a:pt x="1710" y="569"/>
                  </a:cubicBezTo>
                  <a:cubicBezTo>
                    <a:pt x="1805" y="569"/>
                    <a:pt x="1900" y="565"/>
                    <a:pt x="1995" y="556"/>
                  </a:cubicBezTo>
                  <a:cubicBezTo>
                    <a:pt x="2124" y="545"/>
                    <a:pt x="2128" y="363"/>
                    <a:pt x="1995" y="355"/>
                  </a:cubicBezTo>
                  <a:cubicBezTo>
                    <a:pt x="1367" y="321"/>
                    <a:pt x="767" y="238"/>
                    <a:pt x="178" y="7"/>
                  </a:cubicBezTo>
                  <a:cubicBezTo>
                    <a:pt x="167" y="2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71"/>
            <p:cNvSpPr/>
            <p:nvPr/>
          </p:nvSpPr>
          <p:spPr>
            <a:xfrm>
              <a:off x="4658050" y="1763032"/>
              <a:ext cx="41050" cy="17200"/>
            </a:xfrm>
            <a:custGeom>
              <a:avLst/>
              <a:gdLst/>
              <a:ahLst/>
              <a:cxnLst/>
              <a:rect l="l" t="t" r="r" b="b"/>
              <a:pathLst>
                <a:path w="1642" h="688" extrusionOk="0">
                  <a:moveTo>
                    <a:pt x="1550" y="0"/>
                  </a:moveTo>
                  <a:cubicBezTo>
                    <a:pt x="1544" y="0"/>
                    <a:pt x="1538" y="1"/>
                    <a:pt x="1531" y="3"/>
                  </a:cubicBezTo>
                  <a:cubicBezTo>
                    <a:pt x="1286" y="80"/>
                    <a:pt x="1067" y="232"/>
                    <a:pt x="829" y="329"/>
                  </a:cubicBezTo>
                  <a:cubicBezTo>
                    <a:pt x="589" y="426"/>
                    <a:pt x="340" y="498"/>
                    <a:pt x="86" y="553"/>
                  </a:cubicBezTo>
                  <a:cubicBezTo>
                    <a:pt x="1" y="570"/>
                    <a:pt x="32" y="688"/>
                    <a:pt x="110" y="688"/>
                  </a:cubicBezTo>
                  <a:cubicBezTo>
                    <a:pt x="114" y="688"/>
                    <a:pt x="119" y="687"/>
                    <a:pt x="123" y="687"/>
                  </a:cubicBezTo>
                  <a:cubicBezTo>
                    <a:pt x="601" y="613"/>
                    <a:pt x="1243" y="474"/>
                    <a:pt x="1598" y="118"/>
                  </a:cubicBezTo>
                  <a:cubicBezTo>
                    <a:pt x="1642" y="77"/>
                    <a:pt x="1607" y="0"/>
                    <a:pt x="1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71"/>
            <p:cNvSpPr/>
            <p:nvPr/>
          </p:nvSpPr>
          <p:spPr>
            <a:xfrm>
              <a:off x="4597150" y="2326332"/>
              <a:ext cx="48375" cy="19000"/>
            </a:xfrm>
            <a:custGeom>
              <a:avLst/>
              <a:gdLst/>
              <a:ahLst/>
              <a:cxnLst/>
              <a:rect l="l" t="t" r="r" b="b"/>
              <a:pathLst>
                <a:path w="1935" h="760" extrusionOk="0">
                  <a:moveTo>
                    <a:pt x="102" y="1"/>
                  </a:moveTo>
                  <a:cubicBezTo>
                    <a:pt x="1" y="1"/>
                    <a:pt x="5" y="158"/>
                    <a:pt x="110" y="168"/>
                  </a:cubicBezTo>
                  <a:cubicBezTo>
                    <a:pt x="726" y="230"/>
                    <a:pt x="1241" y="454"/>
                    <a:pt x="1778" y="748"/>
                  </a:cubicBezTo>
                  <a:cubicBezTo>
                    <a:pt x="1793" y="756"/>
                    <a:pt x="1808" y="759"/>
                    <a:pt x="1821" y="759"/>
                  </a:cubicBezTo>
                  <a:cubicBezTo>
                    <a:pt x="1894" y="759"/>
                    <a:pt x="1934" y="657"/>
                    <a:pt x="1864" y="602"/>
                  </a:cubicBezTo>
                  <a:cubicBezTo>
                    <a:pt x="1365" y="223"/>
                    <a:pt x="728" y="50"/>
                    <a:pt x="110" y="1"/>
                  </a:cubicBezTo>
                  <a:cubicBezTo>
                    <a:pt x="107" y="1"/>
                    <a:pt x="104" y="1"/>
                    <a:pt x="1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71"/>
            <p:cNvSpPr/>
            <p:nvPr/>
          </p:nvSpPr>
          <p:spPr>
            <a:xfrm>
              <a:off x="4565550" y="1797432"/>
              <a:ext cx="40200" cy="23125"/>
            </a:xfrm>
            <a:custGeom>
              <a:avLst/>
              <a:gdLst/>
              <a:ahLst/>
              <a:cxnLst/>
              <a:rect l="l" t="t" r="r" b="b"/>
              <a:pathLst>
                <a:path w="1608" h="925" extrusionOk="0">
                  <a:moveTo>
                    <a:pt x="1504" y="0"/>
                  </a:moveTo>
                  <a:cubicBezTo>
                    <a:pt x="1491" y="0"/>
                    <a:pt x="1477" y="5"/>
                    <a:pt x="1463" y="15"/>
                  </a:cubicBezTo>
                  <a:cubicBezTo>
                    <a:pt x="1036" y="341"/>
                    <a:pt x="597" y="625"/>
                    <a:pt x="78" y="788"/>
                  </a:cubicBezTo>
                  <a:cubicBezTo>
                    <a:pt x="0" y="814"/>
                    <a:pt x="25" y="925"/>
                    <a:pt x="97" y="925"/>
                  </a:cubicBezTo>
                  <a:cubicBezTo>
                    <a:pt x="103" y="925"/>
                    <a:pt x="109" y="924"/>
                    <a:pt x="115" y="923"/>
                  </a:cubicBezTo>
                  <a:cubicBezTo>
                    <a:pt x="658" y="794"/>
                    <a:pt x="1175" y="551"/>
                    <a:pt x="1560" y="140"/>
                  </a:cubicBezTo>
                  <a:cubicBezTo>
                    <a:pt x="1608" y="89"/>
                    <a:pt x="1563" y="0"/>
                    <a:pt x="15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71"/>
            <p:cNvSpPr/>
            <p:nvPr/>
          </p:nvSpPr>
          <p:spPr>
            <a:xfrm>
              <a:off x="4503950" y="2311607"/>
              <a:ext cx="63350" cy="9250"/>
            </a:xfrm>
            <a:custGeom>
              <a:avLst/>
              <a:gdLst/>
              <a:ahLst/>
              <a:cxnLst/>
              <a:rect l="l" t="t" r="r" b="b"/>
              <a:pathLst>
                <a:path w="2534" h="370" extrusionOk="0">
                  <a:moveTo>
                    <a:pt x="785" y="1"/>
                  </a:moveTo>
                  <a:cubicBezTo>
                    <a:pt x="563" y="1"/>
                    <a:pt x="341" y="9"/>
                    <a:pt x="120" y="25"/>
                  </a:cubicBezTo>
                  <a:cubicBezTo>
                    <a:pt x="3" y="31"/>
                    <a:pt x="0" y="208"/>
                    <a:pt x="118" y="208"/>
                  </a:cubicBezTo>
                  <a:cubicBezTo>
                    <a:pt x="118" y="208"/>
                    <a:pt x="119" y="208"/>
                    <a:pt x="120" y="208"/>
                  </a:cubicBezTo>
                  <a:cubicBezTo>
                    <a:pt x="158" y="207"/>
                    <a:pt x="196" y="207"/>
                    <a:pt x="234" y="207"/>
                  </a:cubicBezTo>
                  <a:cubicBezTo>
                    <a:pt x="963" y="207"/>
                    <a:pt x="1679" y="275"/>
                    <a:pt x="2406" y="369"/>
                  </a:cubicBezTo>
                  <a:cubicBezTo>
                    <a:pt x="2410" y="370"/>
                    <a:pt x="2414" y="370"/>
                    <a:pt x="2418" y="370"/>
                  </a:cubicBezTo>
                  <a:cubicBezTo>
                    <a:pt x="2515" y="370"/>
                    <a:pt x="2534" y="199"/>
                    <a:pt x="2431" y="175"/>
                  </a:cubicBezTo>
                  <a:cubicBezTo>
                    <a:pt x="1890" y="53"/>
                    <a:pt x="1338" y="1"/>
                    <a:pt x="78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71"/>
            <p:cNvSpPr/>
            <p:nvPr/>
          </p:nvSpPr>
          <p:spPr>
            <a:xfrm>
              <a:off x="4465325" y="1819757"/>
              <a:ext cx="40200" cy="10550"/>
            </a:xfrm>
            <a:custGeom>
              <a:avLst/>
              <a:gdLst/>
              <a:ahLst/>
              <a:cxnLst/>
              <a:rect l="l" t="t" r="r" b="b"/>
              <a:pathLst>
                <a:path w="1608" h="422" extrusionOk="0">
                  <a:moveTo>
                    <a:pt x="96" y="0"/>
                  </a:moveTo>
                  <a:cubicBezTo>
                    <a:pt x="39" y="0"/>
                    <a:pt x="0" y="82"/>
                    <a:pt x="62" y="110"/>
                  </a:cubicBezTo>
                  <a:cubicBezTo>
                    <a:pt x="491" y="304"/>
                    <a:pt x="948" y="422"/>
                    <a:pt x="1420" y="422"/>
                  </a:cubicBezTo>
                  <a:cubicBezTo>
                    <a:pt x="1454" y="422"/>
                    <a:pt x="1488" y="421"/>
                    <a:pt x="1522" y="420"/>
                  </a:cubicBezTo>
                  <a:cubicBezTo>
                    <a:pt x="1607" y="418"/>
                    <a:pt x="1607" y="288"/>
                    <a:pt x="1522" y="286"/>
                  </a:cubicBezTo>
                  <a:cubicBezTo>
                    <a:pt x="1035" y="277"/>
                    <a:pt x="573" y="197"/>
                    <a:pt x="122" y="6"/>
                  </a:cubicBezTo>
                  <a:cubicBezTo>
                    <a:pt x="113" y="2"/>
                    <a:pt x="104" y="0"/>
                    <a:pt x="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71"/>
            <p:cNvSpPr/>
            <p:nvPr/>
          </p:nvSpPr>
          <p:spPr>
            <a:xfrm>
              <a:off x="4382450" y="2322307"/>
              <a:ext cx="74275" cy="22425"/>
            </a:xfrm>
            <a:custGeom>
              <a:avLst/>
              <a:gdLst/>
              <a:ahLst/>
              <a:cxnLst/>
              <a:rect l="l" t="t" r="r" b="b"/>
              <a:pathLst>
                <a:path w="2971" h="897" extrusionOk="0">
                  <a:moveTo>
                    <a:pt x="2841" y="0"/>
                  </a:moveTo>
                  <a:cubicBezTo>
                    <a:pt x="2837" y="0"/>
                    <a:pt x="2834" y="0"/>
                    <a:pt x="2831" y="1"/>
                  </a:cubicBezTo>
                  <a:cubicBezTo>
                    <a:pt x="2354" y="66"/>
                    <a:pt x="1893" y="251"/>
                    <a:pt x="1447" y="428"/>
                  </a:cubicBezTo>
                  <a:cubicBezTo>
                    <a:pt x="1287" y="491"/>
                    <a:pt x="1087" y="617"/>
                    <a:pt x="911" y="617"/>
                  </a:cubicBezTo>
                  <a:cubicBezTo>
                    <a:pt x="899" y="617"/>
                    <a:pt x="888" y="616"/>
                    <a:pt x="877" y="615"/>
                  </a:cubicBezTo>
                  <a:cubicBezTo>
                    <a:pt x="632" y="592"/>
                    <a:pt x="364" y="319"/>
                    <a:pt x="163" y="184"/>
                  </a:cubicBezTo>
                  <a:cubicBezTo>
                    <a:pt x="146" y="172"/>
                    <a:pt x="130" y="168"/>
                    <a:pt x="115" y="168"/>
                  </a:cubicBezTo>
                  <a:cubicBezTo>
                    <a:pt x="43" y="168"/>
                    <a:pt x="1" y="281"/>
                    <a:pt x="73" y="336"/>
                  </a:cubicBezTo>
                  <a:cubicBezTo>
                    <a:pt x="246" y="470"/>
                    <a:pt x="612" y="858"/>
                    <a:pt x="817" y="892"/>
                  </a:cubicBezTo>
                  <a:cubicBezTo>
                    <a:pt x="834" y="895"/>
                    <a:pt x="851" y="896"/>
                    <a:pt x="868" y="896"/>
                  </a:cubicBezTo>
                  <a:cubicBezTo>
                    <a:pt x="998" y="896"/>
                    <a:pt x="1127" y="817"/>
                    <a:pt x="1248" y="770"/>
                  </a:cubicBezTo>
                  <a:cubicBezTo>
                    <a:pt x="1787" y="565"/>
                    <a:pt x="2357" y="426"/>
                    <a:pt x="2883" y="193"/>
                  </a:cubicBezTo>
                  <a:cubicBezTo>
                    <a:pt x="2971" y="155"/>
                    <a:pt x="2935" y="0"/>
                    <a:pt x="28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71"/>
            <p:cNvSpPr/>
            <p:nvPr/>
          </p:nvSpPr>
          <p:spPr>
            <a:xfrm>
              <a:off x="4365475" y="1774882"/>
              <a:ext cx="60850" cy="29150"/>
            </a:xfrm>
            <a:custGeom>
              <a:avLst/>
              <a:gdLst/>
              <a:ahLst/>
              <a:cxnLst/>
              <a:rect l="l" t="t" r="r" b="b"/>
              <a:pathLst>
                <a:path w="2434" h="1166" extrusionOk="0">
                  <a:moveTo>
                    <a:pt x="1141" y="0"/>
                  </a:moveTo>
                  <a:cubicBezTo>
                    <a:pt x="1140" y="0"/>
                    <a:pt x="1139" y="0"/>
                    <a:pt x="1138" y="0"/>
                  </a:cubicBezTo>
                  <a:cubicBezTo>
                    <a:pt x="1002" y="0"/>
                    <a:pt x="919" y="97"/>
                    <a:pt x="828" y="187"/>
                  </a:cubicBezTo>
                  <a:cubicBezTo>
                    <a:pt x="570" y="443"/>
                    <a:pt x="323" y="716"/>
                    <a:pt x="74" y="982"/>
                  </a:cubicBezTo>
                  <a:cubicBezTo>
                    <a:pt x="1" y="1059"/>
                    <a:pt x="72" y="1165"/>
                    <a:pt x="153" y="1165"/>
                  </a:cubicBezTo>
                  <a:cubicBezTo>
                    <a:pt x="176" y="1165"/>
                    <a:pt x="201" y="1156"/>
                    <a:pt x="223" y="1134"/>
                  </a:cubicBezTo>
                  <a:cubicBezTo>
                    <a:pt x="386" y="974"/>
                    <a:pt x="545" y="817"/>
                    <a:pt x="706" y="660"/>
                  </a:cubicBezTo>
                  <a:cubicBezTo>
                    <a:pt x="867" y="502"/>
                    <a:pt x="955" y="327"/>
                    <a:pt x="1131" y="327"/>
                  </a:cubicBezTo>
                  <a:cubicBezTo>
                    <a:pt x="1185" y="327"/>
                    <a:pt x="1248" y="344"/>
                    <a:pt x="1325" y="384"/>
                  </a:cubicBezTo>
                  <a:cubicBezTo>
                    <a:pt x="1646" y="547"/>
                    <a:pt x="1911" y="867"/>
                    <a:pt x="2219" y="1062"/>
                  </a:cubicBezTo>
                  <a:cubicBezTo>
                    <a:pt x="2238" y="1074"/>
                    <a:pt x="2257" y="1079"/>
                    <a:pt x="2275" y="1079"/>
                  </a:cubicBezTo>
                  <a:cubicBezTo>
                    <a:pt x="2363" y="1079"/>
                    <a:pt x="2434" y="959"/>
                    <a:pt x="2357" y="887"/>
                  </a:cubicBezTo>
                  <a:cubicBezTo>
                    <a:pt x="2128" y="672"/>
                    <a:pt x="1872" y="489"/>
                    <a:pt x="1627" y="300"/>
                  </a:cubicBezTo>
                  <a:cubicBezTo>
                    <a:pt x="1506" y="204"/>
                    <a:pt x="1315" y="0"/>
                    <a:pt x="11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71"/>
            <p:cNvSpPr/>
            <p:nvPr/>
          </p:nvSpPr>
          <p:spPr>
            <a:xfrm>
              <a:off x="4310950" y="2304757"/>
              <a:ext cx="52325" cy="15375"/>
            </a:xfrm>
            <a:custGeom>
              <a:avLst/>
              <a:gdLst/>
              <a:ahLst/>
              <a:cxnLst/>
              <a:rect l="l" t="t" r="r" b="b"/>
              <a:pathLst>
                <a:path w="2093" h="615" extrusionOk="0">
                  <a:moveTo>
                    <a:pt x="114" y="1"/>
                  </a:moveTo>
                  <a:cubicBezTo>
                    <a:pt x="1" y="1"/>
                    <a:pt x="4" y="176"/>
                    <a:pt x="118" y="184"/>
                  </a:cubicBezTo>
                  <a:cubicBezTo>
                    <a:pt x="766" y="228"/>
                    <a:pt x="1347" y="410"/>
                    <a:pt x="1957" y="611"/>
                  </a:cubicBezTo>
                  <a:cubicBezTo>
                    <a:pt x="1965" y="614"/>
                    <a:pt x="1973" y="615"/>
                    <a:pt x="1981" y="615"/>
                  </a:cubicBezTo>
                  <a:cubicBezTo>
                    <a:pt x="2054" y="615"/>
                    <a:pt x="2092" y="503"/>
                    <a:pt x="2019" y="463"/>
                  </a:cubicBezTo>
                  <a:cubicBezTo>
                    <a:pt x="1440" y="144"/>
                    <a:pt x="772" y="31"/>
                    <a:pt x="118" y="1"/>
                  </a:cubicBezTo>
                  <a:cubicBezTo>
                    <a:pt x="117" y="1"/>
                    <a:pt x="116" y="1"/>
                    <a:pt x="1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71"/>
            <p:cNvSpPr/>
            <p:nvPr/>
          </p:nvSpPr>
          <p:spPr>
            <a:xfrm>
              <a:off x="4285900" y="1819282"/>
              <a:ext cx="38450" cy="12150"/>
            </a:xfrm>
            <a:custGeom>
              <a:avLst/>
              <a:gdLst/>
              <a:ahLst/>
              <a:cxnLst/>
              <a:rect l="l" t="t" r="r" b="b"/>
              <a:pathLst>
                <a:path w="1538" h="486" extrusionOk="0">
                  <a:moveTo>
                    <a:pt x="1410" y="1"/>
                  </a:moveTo>
                  <a:cubicBezTo>
                    <a:pt x="1396" y="1"/>
                    <a:pt x="1382" y="4"/>
                    <a:pt x="1368" y="11"/>
                  </a:cubicBezTo>
                  <a:cubicBezTo>
                    <a:pt x="1046" y="174"/>
                    <a:pt x="750" y="298"/>
                    <a:pt x="408" y="298"/>
                  </a:cubicBezTo>
                  <a:cubicBezTo>
                    <a:pt x="323" y="298"/>
                    <a:pt x="236" y="291"/>
                    <a:pt x="144" y="274"/>
                  </a:cubicBezTo>
                  <a:cubicBezTo>
                    <a:pt x="138" y="273"/>
                    <a:pt x="132" y="272"/>
                    <a:pt x="126" y="272"/>
                  </a:cubicBezTo>
                  <a:cubicBezTo>
                    <a:pt x="35" y="272"/>
                    <a:pt x="1" y="412"/>
                    <a:pt x="100" y="437"/>
                  </a:cubicBezTo>
                  <a:cubicBezTo>
                    <a:pt x="236" y="468"/>
                    <a:pt x="381" y="486"/>
                    <a:pt x="526" y="486"/>
                  </a:cubicBezTo>
                  <a:cubicBezTo>
                    <a:pt x="872" y="486"/>
                    <a:pt x="1223" y="387"/>
                    <a:pt x="1474" y="150"/>
                  </a:cubicBezTo>
                  <a:cubicBezTo>
                    <a:pt x="1538" y="90"/>
                    <a:pt x="1482" y="1"/>
                    <a:pt x="14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71"/>
            <p:cNvSpPr/>
            <p:nvPr/>
          </p:nvSpPr>
          <p:spPr>
            <a:xfrm>
              <a:off x="4207725" y="2319407"/>
              <a:ext cx="44200" cy="13550"/>
            </a:xfrm>
            <a:custGeom>
              <a:avLst/>
              <a:gdLst/>
              <a:ahLst/>
              <a:cxnLst/>
              <a:rect l="l" t="t" r="r" b="b"/>
              <a:pathLst>
                <a:path w="1768" h="542" extrusionOk="0">
                  <a:moveTo>
                    <a:pt x="1684" y="1"/>
                  </a:moveTo>
                  <a:cubicBezTo>
                    <a:pt x="1680" y="1"/>
                    <a:pt x="1675" y="1"/>
                    <a:pt x="1671" y="2"/>
                  </a:cubicBezTo>
                  <a:cubicBezTo>
                    <a:pt x="1131" y="73"/>
                    <a:pt x="600" y="268"/>
                    <a:pt x="76" y="417"/>
                  </a:cubicBezTo>
                  <a:cubicBezTo>
                    <a:pt x="0" y="439"/>
                    <a:pt x="25" y="542"/>
                    <a:pt x="92" y="542"/>
                  </a:cubicBezTo>
                  <a:cubicBezTo>
                    <a:pt x="97" y="542"/>
                    <a:pt x="102" y="541"/>
                    <a:pt x="108" y="540"/>
                  </a:cubicBezTo>
                  <a:cubicBezTo>
                    <a:pt x="634" y="425"/>
                    <a:pt x="1189" y="346"/>
                    <a:pt x="1692" y="156"/>
                  </a:cubicBezTo>
                  <a:cubicBezTo>
                    <a:pt x="1764" y="128"/>
                    <a:pt x="1768" y="1"/>
                    <a:pt x="16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71"/>
            <p:cNvSpPr/>
            <p:nvPr/>
          </p:nvSpPr>
          <p:spPr>
            <a:xfrm>
              <a:off x="4189175" y="1808657"/>
              <a:ext cx="52725" cy="18650"/>
            </a:xfrm>
            <a:custGeom>
              <a:avLst/>
              <a:gdLst/>
              <a:ahLst/>
              <a:cxnLst/>
              <a:rect l="l" t="t" r="r" b="b"/>
              <a:pathLst>
                <a:path w="2109" h="746" extrusionOk="0">
                  <a:moveTo>
                    <a:pt x="126" y="1"/>
                  </a:moveTo>
                  <a:cubicBezTo>
                    <a:pt x="51" y="1"/>
                    <a:pt x="0" y="112"/>
                    <a:pt x="81" y="156"/>
                  </a:cubicBezTo>
                  <a:cubicBezTo>
                    <a:pt x="592" y="455"/>
                    <a:pt x="1238" y="746"/>
                    <a:pt x="1850" y="746"/>
                  </a:cubicBezTo>
                  <a:cubicBezTo>
                    <a:pt x="1896" y="746"/>
                    <a:pt x="1943" y="744"/>
                    <a:pt x="1989" y="741"/>
                  </a:cubicBezTo>
                  <a:cubicBezTo>
                    <a:pt x="2078" y="734"/>
                    <a:pt x="2108" y="598"/>
                    <a:pt x="2009" y="573"/>
                  </a:cubicBezTo>
                  <a:cubicBezTo>
                    <a:pt x="1358" y="411"/>
                    <a:pt x="774" y="339"/>
                    <a:pt x="166" y="11"/>
                  </a:cubicBezTo>
                  <a:cubicBezTo>
                    <a:pt x="152" y="4"/>
                    <a:pt x="139" y="1"/>
                    <a:pt x="1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71"/>
            <p:cNvSpPr/>
            <p:nvPr/>
          </p:nvSpPr>
          <p:spPr>
            <a:xfrm>
              <a:off x="4114275" y="2349807"/>
              <a:ext cx="45850" cy="13175"/>
            </a:xfrm>
            <a:custGeom>
              <a:avLst/>
              <a:gdLst/>
              <a:ahLst/>
              <a:cxnLst/>
              <a:rect l="l" t="t" r="r" b="b"/>
              <a:pathLst>
                <a:path w="1834" h="527" extrusionOk="0">
                  <a:moveTo>
                    <a:pt x="1704" y="1"/>
                  </a:moveTo>
                  <a:cubicBezTo>
                    <a:pt x="1698" y="1"/>
                    <a:pt x="1693" y="1"/>
                    <a:pt x="1687" y="2"/>
                  </a:cubicBezTo>
                  <a:cubicBezTo>
                    <a:pt x="1154" y="102"/>
                    <a:pt x="627" y="235"/>
                    <a:pt x="98" y="362"/>
                  </a:cubicBezTo>
                  <a:cubicBezTo>
                    <a:pt x="1" y="386"/>
                    <a:pt x="34" y="527"/>
                    <a:pt x="127" y="527"/>
                  </a:cubicBezTo>
                  <a:cubicBezTo>
                    <a:pt x="133" y="527"/>
                    <a:pt x="139" y="526"/>
                    <a:pt x="145" y="525"/>
                  </a:cubicBezTo>
                  <a:cubicBezTo>
                    <a:pt x="676" y="411"/>
                    <a:pt x="1209" y="305"/>
                    <a:pt x="1734" y="167"/>
                  </a:cubicBezTo>
                  <a:cubicBezTo>
                    <a:pt x="1834" y="139"/>
                    <a:pt x="1798" y="1"/>
                    <a:pt x="170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71"/>
            <p:cNvSpPr/>
            <p:nvPr/>
          </p:nvSpPr>
          <p:spPr>
            <a:xfrm>
              <a:off x="4103250" y="1773182"/>
              <a:ext cx="39275" cy="20825"/>
            </a:xfrm>
            <a:custGeom>
              <a:avLst/>
              <a:gdLst/>
              <a:ahLst/>
              <a:cxnLst/>
              <a:rect l="l" t="t" r="r" b="b"/>
              <a:pathLst>
                <a:path w="1571" h="833" extrusionOk="0">
                  <a:moveTo>
                    <a:pt x="119" y="1"/>
                  </a:moveTo>
                  <a:cubicBezTo>
                    <a:pt x="29" y="1"/>
                    <a:pt x="1" y="146"/>
                    <a:pt x="101" y="184"/>
                  </a:cubicBezTo>
                  <a:cubicBezTo>
                    <a:pt x="558" y="354"/>
                    <a:pt x="974" y="587"/>
                    <a:pt x="1403" y="819"/>
                  </a:cubicBezTo>
                  <a:cubicBezTo>
                    <a:pt x="1420" y="828"/>
                    <a:pt x="1436" y="832"/>
                    <a:pt x="1451" y="832"/>
                  </a:cubicBezTo>
                  <a:cubicBezTo>
                    <a:pt x="1529" y="832"/>
                    <a:pt x="1571" y="719"/>
                    <a:pt x="1495" y="659"/>
                  </a:cubicBezTo>
                  <a:cubicBezTo>
                    <a:pt x="1098" y="354"/>
                    <a:pt x="623" y="158"/>
                    <a:pt x="149" y="6"/>
                  </a:cubicBezTo>
                  <a:cubicBezTo>
                    <a:pt x="138" y="3"/>
                    <a:pt x="128" y="1"/>
                    <a:pt x="1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71"/>
            <p:cNvSpPr/>
            <p:nvPr/>
          </p:nvSpPr>
          <p:spPr>
            <a:xfrm>
              <a:off x="4013850" y="2341657"/>
              <a:ext cx="45850" cy="24725"/>
            </a:xfrm>
            <a:custGeom>
              <a:avLst/>
              <a:gdLst/>
              <a:ahLst/>
              <a:cxnLst/>
              <a:rect l="l" t="t" r="r" b="b"/>
              <a:pathLst>
                <a:path w="1834" h="989" extrusionOk="0">
                  <a:moveTo>
                    <a:pt x="107" y="0"/>
                  </a:moveTo>
                  <a:cubicBezTo>
                    <a:pt x="54" y="0"/>
                    <a:pt x="1" y="55"/>
                    <a:pt x="35" y="116"/>
                  </a:cubicBezTo>
                  <a:cubicBezTo>
                    <a:pt x="346" y="634"/>
                    <a:pt x="906" y="989"/>
                    <a:pt x="1507" y="989"/>
                  </a:cubicBezTo>
                  <a:cubicBezTo>
                    <a:pt x="1581" y="989"/>
                    <a:pt x="1656" y="984"/>
                    <a:pt x="1731" y="972"/>
                  </a:cubicBezTo>
                  <a:cubicBezTo>
                    <a:pt x="1833" y="959"/>
                    <a:pt x="1807" y="793"/>
                    <a:pt x="1708" y="793"/>
                  </a:cubicBezTo>
                  <a:cubicBezTo>
                    <a:pt x="1707" y="793"/>
                    <a:pt x="1706" y="793"/>
                    <a:pt x="1705" y="793"/>
                  </a:cubicBezTo>
                  <a:cubicBezTo>
                    <a:pt x="1691" y="793"/>
                    <a:pt x="1678" y="793"/>
                    <a:pt x="1664" y="793"/>
                  </a:cubicBezTo>
                  <a:cubicBezTo>
                    <a:pt x="1059" y="793"/>
                    <a:pt x="511" y="561"/>
                    <a:pt x="172" y="38"/>
                  </a:cubicBezTo>
                  <a:cubicBezTo>
                    <a:pt x="156" y="11"/>
                    <a:pt x="131" y="0"/>
                    <a:pt x="1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71"/>
            <p:cNvSpPr/>
            <p:nvPr/>
          </p:nvSpPr>
          <p:spPr>
            <a:xfrm>
              <a:off x="4006925" y="1772107"/>
              <a:ext cx="42050" cy="15675"/>
            </a:xfrm>
            <a:custGeom>
              <a:avLst/>
              <a:gdLst/>
              <a:ahLst/>
              <a:cxnLst/>
              <a:rect l="l" t="t" r="r" b="b"/>
              <a:pathLst>
                <a:path w="1682" h="627" extrusionOk="0">
                  <a:moveTo>
                    <a:pt x="1365" y="0"/>
                  </a:moveTo>
                  <a:cubicBezTo>
                    <a:pt x="905" y="0"/>
                    <a:pt x="450" y="194"/>
                    <a:pt x="80" y="455"/>
                  </a:cubicBezTo>
                  <a:cubicBezTo>
                    <a:pt x="0" y="511"/>
                    <a:pt x="47" y="627"/>
                    <a:pt x="124" y="627"/>
                  </a:cubicBezTo>
                  <a:cubicBezTo>
                    <a:pt x="139" y="627"/>
                    <a:pt x="155" y="622"/>
                    <a:pt x="171" y="612"/>
                  </a:cubicBezTo>
                  <a:cubicBezTo>
                    <a:pt x="606" y="338"/>
                    <a:pt x="1054" y="256"/>
                    <a:pt x="1557" y="204"/>
                  </a:cubicBezTo>
                  <a:cubicBezTo>
                    <a:pt x="1682" y="190"/>
                    <a:pt x="1680" y="26"/>
                    <a:pt x="1557" y="12"/>
                  </a:cubicBezTo>
                  <a:cubicBezTo>
                    <a:pt x="1493" y="4"/>
                    <a:pt x="1429" y="0"/>
                    <a:pt x="13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71"/>
            <p:cNvSpPr/>
            <p:nvPr/>
          </p:nvSpPr>
          <p:spPr>
            <a:xfrm>
              <a:off x="3970725" y="2280457"/>
              <a:ext cx="17225" cy="36325"/>
            </a:xfrm>
            <a:custGeom>
              <a:avLst/>
              <a:gdLst/>
              <a:ahLst/>
              <a:cxnLst/>
              <a:rect l="l" t="t" r="r" b="b"/>
              <a:pathLst>
                <a:path w="689" h="1453" extrusionOk="0">
                  <a:moveTo>
                    <a:pt x="108" y="1"/>
                  </a:moveTo>
                  <a:cubicBezTo>
                    <a:pt x="53" y="1"/>
                    <a:pt x="0" y="43"/>
                    <a:pt x="22" y="112"/>
                  </a:cubicBezTo>
                  <a:cubicBezTo>
                    <a:pt x="163" y="544"/>
                    <a:pt x="307" y="969"/>
                    <a:pt x="482" y="1389"/>
                  </a:cubicBezTo>
                  <a:cubicBezTo>
                    <a:pt x="500" y="1433"/>
                    <a:pt x="540" y="1452"/>
                    <a:pt x="578" y="1452"/>
                  </a:cubicBezTo>
                  <a:cubicBezTo>
                    <a:pt x="635" y="1452"/>
                    <a:pt x="688" y="1410"/>
                    <a:pt x="667" y="1338"/>
                  </a:cubicBezTo>
                  <a:cubicBezTo>
                    <a:pt x="532" y="904"/>
                    <a:pt x="371" y="484"/>
                    <a:pt x="202" y="64"/>
                  </a:cubicBezTo>
                  <a:cubicBezTo>
                    <a:pt x="184" y="20"/>
                    <a:pt x="145" y="1"/>
                    <a:pt x="1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71"/>
            <p:cNvSpPr/>
            <p:nvPr/>
          </p:nvSpPr>
          <p:spPr>
            <a:xfrm>
              <a:off x="3975600" y="1823057"/>
              <a:ext cx="7875" cy="31525"/>
            </a:xfrm>
            <a:custGeom>
              <a:avLst/>
              <a:gdLst/>
              <a:ahLst/>
              <a:cxnLst/>
              <a:rect l="l" t="t" r="r" b="b"/>
              <a:pathLst>
                <a:path w="315" h="1261" extrusionOk="0">
                  <a:moveTo>
                    <a:pt x="227" y="1"/>
                  </a:moveTo>
                  <a:cubicBezTo>
                    <a:pt x="206" y="1"/>
                    <a:pt x="186" y="11"/>
                    <a:pt x="176" y="36"/>
                  </a:cubicBezTo>
                  <a:cubicBezTo>
                    <a:pt x="16" y="409"/>
                    <a:pt x="0" y="828"/>
                    <a:pt x="54" y="1228"/>
                  </a:cubicBezTo>
                  <a:cubicBezTo>
                    <a:pt x="57" y="1250"/>
                    <a:pt x="75" y="1260"/>
                    <a:pt x="94" y="1260"/>
                  </a:cubicBezTo>
                  <a:cubicBezTo>
                    <a:pt x="118" y="1260"/>
                    <a:pt x="144" y="1244"/>
                    <a:pt x="144" y="1216"/>
                  </a:cubicBezTo>
                  <a:cubicBezTo>
                    <a:pt x="132" y="823"/>
                    <a:pt x="210" y="465"/>
                    <a:pt x="303" y="89"/>
                  </a:cubicBezTo>
                  <a:cubicBezTo>
                    <a:pt x="315" y="41"/>
                    <a:pt x="269" y="1"/>
                    <a:pt x="2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71"/>
            <p:cNvSpPr/>
            <p:nvPr/>
          </p:nvSpPr>
          <p:spPr>
            <a:xfrm>
              <a:off x="3910025" y="2254732"/>
              <a:ext cx="38900" cy="19925"/>
            </a:xfrm>
            <a:custGeom>
              <a:avLst/>
              <a:gdLst/>
              <a:ahLst/>
              <a:cxnLst/>
              <a:rect l="l" t="t" r="r" b="b"/>
              <a:pathLst>
                <a:path w="1556" h="797" extrusionOk="0">
                  <a:moveTo>
                    <a:pt x="1434" y="1"/>
                  </a:moveTo>
                  <a:cubicBezTo>
                    <a:pt x="1424" y="1"/>
                    <a:pt x="1413" y="3"/>
                    <a:pt x="1402" y="8"/>
                  </a:cubicBezTo>
                  <a:cubicBezTo>
                    <a:pt x="963" y="187"/>
                    <a:pt x="508" y="356"/>
                    <a:pt x="93" y="592"/>
                  </a:cubicBezTo>
                  <a:cubicBezTo>
                    <a:pt x="0" y="643"/>
                    <a:pt x="46" y="796"/>
                    <a:pt x="140" y="796"/>
                  </a:cubicBezTo>
                  <a:cubicBezTo>
                    <a:pt x="151" y="796"/>
                    <a:pt x="163" y="794"/>
                    <a:pt x="176" y="790"/>
                  </a:cubicBezTo>
                  <a:cubicBezTo>
                    <a:pt x="626" y="628"/>
                    <a:pt x="1049" y="393"/>
                    <a:pt x="1474" y="176"/>
                  </a:cubicBezTo>
                  <a:cubicBezTo>
                    <a:pt x="1556" y="135"/>
                    <a:pt x="1514" y="1"/>
                    <a:pt x="14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71"/>
            <p:cNvSpPr/>
            <p:nvPr/>
          </p:nvSpPr>
          <p:spPr>
            <a:xfrm>
              <a:off x="3892675" y="1831682"/>
              <a:ext cx="52650" cy="38175"/>
            </a:xfrm>
            <a:custGeom>
              <a:avLst/>
              <a:gdLst/>
              <a:ahLst/>
              <a:cxnLst/>
              <a:rect l="l" t="t" r="r" b="b"/>
              <a:pathLst>
                <a:path w="2106" h="1527" extrusionOk="0">
                  <a:moveTo>
                    <a:pt x="94" y="0"/>
                  </a:moveTo>
                  <a:cubicBezTo>
                    <a:pt x="34" y="0"/>
                    <a:pt x="0" y="103"/>
                    <a:pt x="63" y="132"/>
                  </a:cubicBezTo>
                  <a:cubicBezTo>
                    <a:pt x="794" y="467"/>
                    <a:pt x="1343" y="959"/>
                    <a:pt x="1920" y="1503"/>
                  </a:cubicBezTo>
                  <a:cubicBezTo>
                    <a:pt x="1937" y="1520"/>
                    <a:pt x="1958" y="1527"/>
                    <a:pt x="1978" y="1527"/>
                  </a:cubicBezTo>
                  <a:cubicBezTo>
                    <a:pt x="2042" y="1527"/>
                    <a:pt x="2106" y="1460"/>
                    <a:pt x="2059" y="1398"/>
                  </a:cubicBezTo>
                  <a:cubicBezTo>
                    <a:pt x="1588" y="748"/>
                    <a:pt x="849" y="303"/>
                    <a:pt x="117" y="5"/>
                  </a:cubicBezTo>
                  <a:cubicBezTo>
                    <a:pt x="109" y="2"/>
                    <a:pt x="102" y="0"/>
                    <a:pt x="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71"/>
            <p:cNvSpPr/>
            <p:nvPr/>
          </p:nvSpPr>
          <p:spPr>
            <a:xfrm>
              <a:off x="3838225" y="2283457"/>
              <a:ext cx="35725" cy="13825"/>
            </a:xfrm>
            <a:custGeom>
              <a:avLst/>
              <a:gdLst/>
              <a:ahLst/>
              <a:cxnLst/>
              <a:rect l="l" t="t" r="r" b="b"/>
              <a:pathLst>
                <a:path w="1429" h="553" extrusionOk="0">
                  <a:moveTo>
                    <a:pt x="1302" y="1"/>
                  </a:moveTo>
                  <a:cubicBezTo>
                    <a:pt x="1286" y="1"/>
                    <a:pt x="1270" y="6"/>
                    <a:pt x="1253" y="18"/>
                  </a:cubicBezTo>
                  <a:cubicBezTo>
                    <a:pt x="997" y="204"/>
                    <a:pt x="709" y="268"/>
                    <a:pt x="409" y="268"/>
                  </a:cubicBezTo>
                  <a:cubicBezTo>
                    <a:pt x="327" y="268"/>
                    <a:pt x="243" y="263"/>
                    <a:pt x="159" y="255"/>
                  </a:cubicBezTo>
                  <a:cubicBezTo>
                    <a:pt x="156" y="254"/>
                    <a:pt x="153" y="254"/>
                    <a:pt x="150" y="254"/>
                  </a:cubicBezTo>
                  <a:cubicBezTo>
                    <a:pt x="48" y="254"/>
                    <a:pt x="1" y="427"/>
                    <a:pt x="102" y="470"/>
                  </a:cubicBezTo>
                  <a:cubicBezTo>
                    <a:pt x="236" y="526"/>
                    <a:pt x="374" y="553"/>
                    <a:pt x="510" y="553"/>
                  </a:cubicBezTo>
                  <a:cubicBezTo>
                    <a:pt x="830" y="553"/>
                    <a:pt x="1140" y="407"/>
                    <a:pt x="1370" y="167"/>
                  </a:cubicBezTo>
                  <a:cubicBezTo>
                    <a:pt x="1428" y="107"/>
                    <a:pt x="1374" y="1"/>
                    <a:pt x="13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71"/>
            <p:cNvSpPr/>
            <p:nvPr/>
          </p:nvSpPr>
          <p:spPr>
            <a:xfrm>
              <a:off x="3822050" y="1801907"/>
              <a:ext cx="37275" cy="18025"/>
            </a:xfrm>
            <a:custGeom>
              <a:avLst/>
              <a:gdLst/>
              <a:ahLst/>
              <a:cxnLst/>
              <a:rect l="l" t="t" r="r" b="b"/>
              <a:pathLst>
                <a:path w="1491" h="721" extrusionOk="0">
                  <a:moveTo>
                    <a:pt x="83" y="1"/>
                  </a:moveTo>
                  <a:cubicBezTo>
                    <a:pt x="31" y="1"/>
                    <a:pt x="0" y="89"/>
                    <a:pt x="56" y="116"/>
                  </a:cubicBezTo>
                  <a:cubicBezTo>
                    <a:pt x="481" y="323"/>
                    <a:pt x="908" y="551"/>
                    <a:pt x="1351" y="716"/>
                  </a:cubicBezTo>
                  <a:cubicBezTo>
                    <a:pt x="1360" y="719"/>
                    <a:pt x="1368" y="721"/>
                    <a:pt x="1377" y="721"/>
                  </a:cubicBezTo>
                  <a:cubicBezTo>
                    <a:pt x="1449" y="721"/>
                    <a:pt x="1490" y="603"/>
                    <a:pt x="1416" y="563"/>
                  </a:cubicBezTo>
                  <a:cubicBezTo>
                    <a:pt x="995" y="344"/>
                    <a:pt x="540" y="182"/>
                    <a:pt x="102" y="5"/>
                  </a:cubicBezTo>
                  <a:cubicBezTo>
                    <a:pt x="96" y="2"/>
                    <a:pt x="89" y="1"/>
                    <a:pt x="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71"/>
            <p:cNvSpPr/>
            <p:nvPr/>
          </p:nvSpPr>
          <p:spPr>
            <a:xfrm>
              <a:off x="3764175" y="2279357"/>
              <a:ext cx="41775" cy="19725"/>
            </a:xfrm>
            <a:custGeom>
              <a:avLst/>
              <a:gdLst/>
              <a:ahLst/>
              <a:cxnLst/>
              <a:rect l="l" t="t" r="r" b="b"/>
              <a:pathLst>
                <a:path w="1671" h="789" extrusionOk="0">
                  <a:moveTo>
                    <a:pt x="145" y="0"/>
                  </a:moveTo>
                  <a:cubicBezTo>
                    <a:pt x="73" y="0"/>
                    <a:pt x="1" y="58"/>
                    <a:pt x="34" y="138"/>
                  </a:cubicBezTo>
                  <a:cubicBezTo>
                    <a:pt x="203" y="559"/>
                    <a:pt x="605" y="789"/>
                    <a:pt x="1022" y="789"/>
                  </a:cubicBezTo>
                  <a:cubicBezTo>
                    <a:pt x="1217" y="789"/>
                    <a:pt x="1416" y="738"/>
                    <a:pt x="1595" y="634"/>
                  </a:cubicBezTo>
                  <a:cubicBezTo>
                    <a:pt x="1670" y="589"/>
                    <a:pt x="1625" y="488"/>
                    <a:pt x="1555" y="488"/>
                  </a:cubicBezTo>
                  <a:cubicBezTo>
                    <a:pt x="1543" y="488"/>
                    <a:pt x="1530" y="491"/>
                    <a:pt x="1517" y="498"/>
                  </a:cubicBezTo>
                  <a:cubicBezTo>
                    <a:pt x="1394" y="558"/>
                    <a:pt x="1264" y="585"/>
                    <a:pt x="1136" y="585"/>
                  </a:cubicBezTo>
                  <a:cubicBezTo>
                    <a:pt x="776" y="585"/>
                    <a:pt x="424" y="369"/>
                    <a:pt x="240" y="52"/>
                  </a:cubicBezTo>
                  <a:cubicBezTo>
                    <a:pt x="219" y="16"/>
                    <a:pt x="182" y="0"/>
                    <a:pt x="1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71"/>
            <p:cNvSpPr/>
            <p:nvPr/>
          </p:nvSpPr>
          <p:spPr>
            <a:xfrm>
              <a:off x="3753525" y="1805932"/>
              <a:ext cx="27750" cy="34625"/>
            </a:xfrm>
            <a:custGeom>
              <a:avLst/>
              <a:gdLst/>
              <a:ahLst/>
              <a:cxnLst/>
              <a:rect l="l" t="t" r="r" b="b"/>
              <a:pathLst>
                <a:path w="1110" h="1385" extrusionOk="0">
                  <a:moveTo>
                    <a:pt x="977" y="1"/>
                  </a:moveTo>
                  <a:cubicBezTo>
                    <a:pt x="972" y="1"/>
                    <a:pt x="967" y="2"/>
                    <a:pt x="961" y="3"/>
                  </a:cubicBezTo>
                  <a:cubicBezTo>
                    <a:pt x="366" y="123"/>
                    <a:pt x="1" y="748"/>
                    <a:pt x="52" y="1328"/>
                  </a:cubicBezTo>
                  <a:cubicBezTo>
                    <a:pt x="54" y="1366"/>
                    <a:pt x="83" y="1385"/>
                    <a:pt x="112" y="1385"/>
                  </a:cubicBezTo>
                  <a:cubicBezTo>
                    <a:pt x="140" y="1385"/>
                    <a:pt x="167" y="1366"/>
                    <a:pt x="167" y="1328"/>
                  </a:cubicBezTo>
                  <a:cubicBezTo>
                    <a:pt x="176" y="774"/>
                    <a:pt x="541" y="374"/>
                    <a:pt x="1024" y="155"/>
                  </a:cubicBezTo>
                  <a:cubicBezTo>
                    <a:pt x="1110" y="117"/>
                    <a:pt x="1055" y="1"/>
                    <a:pt x="9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71"/>
            <p:cNvSpPr/>
            <p:nvPr/>
          </p:nvSpPr>
          <p:spPr>
            <a:xfrm>
              <a:off x="3752325" y="2105107"/>
              <a:ext cx="25575" cy="51100"/>
            </a:xfrm>
            <a:custGeom>
              <a:avLst/>
              <a:gdLst/>
              <a:ahLst/>
              <a:cxnLst/>
              <a:rect l="l" t="t" r="r" b="b"/>
              <a:pathLst>
                <a:path w="1023" h="2044" extrusionOk="0">
                  <a:moveTo>
                    <a:pt x="887" y="1"/>
                  </a:moveTo>
                  <a:cubicBezTo>
                    <a:pt x="853" y="1"/>
                    <a:pt x="820" y="20"/>
                    <a:pt x="808" y="62"/>
                  </a:cubicBezTo>
                  <a:cubicBezTo>
                    <a:pt x="629" y="726"/>
                    <a:pt x="486" y="1319"/>
                    <a:pt x="56" y="1880"/>
                  </a:cubicBezTo>
                  <a:cubicBezTo>
                    <a:pt x="0" y="1953"/>
                    <a:pt x="81" y="2043"/>
                    <a:pt x="157" y="2043"/>
                  </a:cubicBezTo>
                  <a:cubicBezTo>
                    <a:pt x="183" y="2043"/>
                    <a:pt x="208" y="2033"/>
                    <a:pt x="227" y="2009"/>
                  </a:cubicBezTo>
                  <a:cubicBezTo>
                    <a:pt x="645" y="1485"/>
                    <a:pt x="1023" y="778"/>
                    <a:pt x="979" y="86"/>
                  </a:cubicBezTo>
                  <a:cubicBezTo>
                    <a:pt x="975" y="32"/>
                    <a:pt x="930" y="1"/>
                    <a:pt x="8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71"/>
            <p:cNvSpPr/>
            <p:nvPr/>
          </p:nvSpPr>
          <p:spPr>
            <a:xfrm>
              <a:off x="3741450" y="2044182"/>
              <a:ext cx="28100" cy="32425"/>
            </a:xfrm>
            <a:custGeom>
              <a:avLst/>
              <a:gdLst/>
              <a:ahLst/>
              <a:cxnLst/>
              <a:rect l="l" t="t" r="r" b="b"/>
              <a:pathLst>
                <a:path w="1124" h="1297" extrusionOk="0">
                  <a:moveTo>
                    <a:pt x="154" y="0"/>
                  </a:moveTo>
                  <a:cubicBezTo>
                    <a:pt x="74" y="0"/>
                    <a:pt x="0" y="98"/>
                    <a:pt x="52" y="171"/>
                  </a:cubicBezTo>
                  <a:cubicBezTo>
                    <a:pt x="183" y="360"/>
                    <a:pt x="392" y="473"/>
                    <a:pt x="546" y="639"/>
                  </a:cubicBezTo>
                  <a:cubicBezTo>
                    <a:pt x="724" y="823"/>
                    <a:pt x="863" y="1036"/>
                    <a:pt x="980" y="1262"/>
                  </a:cubicBezTo>
                  <a:cubicBezTo>
                    <a:pt x="993" y="1286"/>
                    <a:pt x="1015" y="1297"/>
                    <a:pt x="1038" y="1297"/>
                  </a:cubicBezTo>
                  <a:cubicBezTo>
                    <a:pt x="1080" y="1297"/>
                    <a:pt x="1124" y="1259"/>
                    <a:pt x="1108" y="1209"/>
                  </a:cubicBezTo>
                  <a:cubicBezTo>
                    <a:pt x="1020" y="953"/>
                    <a:pt x="895" y="715"/>
                    <a:pt x="733" y="495"/>
                  </a:cubicBezTo>
                  <a:cubicBezTo>
                    <a:pt x="590" y="300"/>
                    <a:pt x="424" y="76"/>
                    <a:pt x="181" y="4"/>
                  </a:cubicBezTo>
                  <a:cubicBezTo>
                    <a:pt x="172" y="1"/>
                    <a:pt x="163" y="0"/>
                    <a:pt x="1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71"/>
            <p:cNvSpPr/>
            <p:nvPr/>
          </p:nvSpPr>
          <p:spPr>
            <a:xfrm>
              <a:off x="3750375" y="1969732"/>
              <a:ext cx="16925" cy="46175"/>
            </a:xfrm>
            <a:custGeom>
              <a:avLst/>
              <a:gdLst/>
              <a:ahLst/>
              <a:cxnLst/>
              <a:rect l="l" t="t" r="r" b="b"/>
              <a:pathLst>
                <a:path w="677" h="1847" extrusionOk="0">
                  <a:moveTo>
                    <a:pt x="535" y="0"/>
                  </a:moveTo>
                  <a:cubicBezTo>
                    <a:pt x="509" y="0"/>
                    <a:pt x="485" y="15"/>
                    <a:pt x="476" y="50"/>
                  </a:cubicBezTo>
                  <a:cubicBezTo>
                    <a:pt x="335" y="636"/>
                    <a:pt x="289" y="1183"/>
                    <a:pt x="25" y="1742"/>
                  </a:cubicBezTo>
                  <a:cubicBezTo>
                    <a:pt x="0" y="1796"/>
                    <a:pt x="47" y="1847"/>
                    <a:pt x="92" y="1847"/>
                  </a:cubicBezTo>
                  <a:cubicBezTo>
                    <a:pt x="113" y="1847"/>
                    <a:pt x="133" y="1836"/>
                    <a:pt x="146" y="1811"/>
                  </a:cubicBezTo>
                  <a:cubicBezTo>
                    <a:pt x="413" y="1296"/>
                    <a:pt x="677" y="657"/>
                    <a:pt x="609" y="68"/>
                  </a:cubicBezTo>
                  <a:cubicBezTo>
                    <a:pt x="605" y="27"/>
                    <a:pt x="569" y="0"/>
                    <a:pt x="5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71"/>
            <p:cNvSpPr/>
            <p:nvPr/>
          </p:nvSpPr>
          <p:spPr>
            <a:xfrm>
              <a:off x="3751400" y="1880307"/>
              <a:ext cx="10725" cy="42725"/>
            </a:xfrm>
            <a:custGeom>
              <a:avLst/>
              <a:gdLst/>
              <a:ahLst/>
              <a:cxnLst/>
              <a:rect l="l" t="t" r="r" b="b"/>
              <a:pathLst>
                <a:path w="429" h="1709" extrusionOk="0">
                  <a:moveTo>
                    <a:pt x="193" y="0"/>
                  </a:moveTo>
                  <a:cubicBezTo>
                    <a:pt x="166" y="0"/>
                    <a:pt x="141" y="15"/>
                    <a:pt x="132" y="50"/>
                  </a:cubicBezTo>
                  <a:cubicBezTo>
                    <a:pt x="0" y="554"/>
                    <a:pt x="139" y="1169"/>
                    <a:pt x="280" y="1660"/>
                  </a:cubicBezTo>
                  <a:cubicBezTo>
                    <a:pt x="290" y="1694"/>
                    <a:pt x="317" y="1709"/>
                    <a:pt x="344" y="1709"/>
                  </a:cubicBezTo>
                  <a:cubicBezTo>
                    <a:pt x="386" y="1709"/>
                    <a:pt x="429" y="1674"/>
                    <a:pt x="416" y="1620"/>
                  </a:cubicBezTo>
                  <a:cubicBezTo>
                    <a:pt x="349" y="1352"/>
                    <a:pt x="302" y="1082"/>
                    <a:pt x="284" y="805"/>
                  </a:cubicBezTo>
                  <a:cubicBezTo>
                    <a:pt x="268" y="561"/>
                    <a:pt x="296" y="314"/>
                    <a:pt x="270" y="68"/>
                  </a:cubicBezTo>
                  <a:cubicBezTo>
                    <a:pt x="265" y="26"/>
                    <a:pt x="228" y="0"/>
                    <a:pt x="1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71"/>
            <p:cNvSpPr/>
            <p:nvPr/>
          </p:nvSpPr>
          <p:spPr>
            <a:xfrm>
              <a:off x="3744225" y="2205132"/>
              <a:ext cx="11775" cy="43925"/>
            </a:xfrm>
            <a:custGeom>
              <a:avLst/>
              <a:gdLst/>
              <a:ahLst/>
              <a:cxnLst/>
              <a:rect l="l" t="t" r="r" b="b"/>
              <a:pathLst>
                <a:path w="471" h="1757" extrusionOk="0">
                  <a:moveTo>
                    <a:pt x="355" y="0"/>
                  </a:moveTo>
                  <a:cubicBezTo>
                    <a:pt x="326" y="0"/>
                    <a:pt x="297" y="14"/>
                    <a:pt x="279" y="47"/>
                  </a:cubicBezTo>
                  <a:cubicBezTo>
                    <a:pt x="1" y="550"/>
                    <a:pt x="24" y="1167"/>
                    <a:pt x="223" y="1693"/>
                  </a:cubicBezTo>
                  <a:cubicBezTo>
                    <a:pt x="239" y="1737"/>
                    <a:pt x="275" y="1757"/>
                    <a:pt x="311" y="1757"/>
                  </a:cubicBezTo>
                  <a:cubicBezTo>
                    <a:pt x="364" y="1757"/>
                    <a:pt x="416" y="1714"/>
                    <a:pt x="398" y="1645"/>
                  </a:cubicBezTo>
                  <a:cubicBezTo>
                    <a:pt x="255" y="1117"/>
                    <a:pt x="319" y="640"/>
                    <a:pt x="454" y="119"/>
                  </a:cubicBezTo>
                  <a:cubicBezTo>
                    <a:pt x="471" y="52"/>
                    <a:pt x="412" y="0"/>
                    <a:pt x="3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14" name="Google Shape;2914;p71"/>
          <p:cNvSpPr txBox="1">
            <a:spLocks noGrp="1"/>
          </p:cNvSpPr>
          <p:nvPr>
            <p:ph type="title" idx="4294967295"/>
          </p:nvPr>
        </p:nvSpPr>
        <p:spPr>
          <a:xfrm>
            <a:off x="3116902" y="2039103"/>
            <a:ext cx="29841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/>
              <a:t>Thanks!</a:t>
            </a:r>
            <a:endParaRPr sz="4400" b="1" dirty="0"/>
          </a:p>
        </p:txBody>
      </p:sp>
      <p:grpSp>
        <p:nvGrpSpPr>
          <p:cNvPr id="2917" name="Google Shape;2917;p71"/>
          <p:cNvGrpSpPr/>
          <p:nvPr/>
        </p:nvGrpSpPr>
        <p:grpSpPr>
          <a:xfrm flipH="1">
            <a:off x="2313356" y="3615785"/>
            <a:ext cx="1270698" cy="378879"/>
            <a:chOff x="1654700" y="2715707"/>
            <a:chExt cx="856150" cy="255275"/>
          </a:xfrm>
        </p:grpSpPr>
        <p:sp>
          <p:nvSpPr>
            <p:cNvPr id="2918" name="Google Shape;2918;p71"/>
            <p:cNvSpPr/>
            <p:nvPr/>
          </p:nvSpPr>
          <p:spPr>
            <a:xfrm>
              <a:off x="1679125" y="2832257"/>
              <a:ext cx="81650" cy="85425"/>
            </a:xfrm>
            <a:custGeom>
              <a:avLst/>
              <a:gdLst/>
              <a:ahLst/>
              <a:cxnLst/>
              <a:rect l="l" t="t" r="r" b="b"/>
              <a:pathLst>
                <a:path w="3266" h="3417" extrusionOk="0">
                  <a:moveTo>
                    <a:pt x="2359" y="1"/>
                  </a:moveTo>
                  <a:cubicBezTo>
                    <a:pt x="2265" y="1"/>
                    <a:pt x="2173" y="20"/>
                    <a:pt x="2090" y="63"/>
                  </a:cubicBezTo>
                  <a:cubicBezTo>
                    <a:pt x="1550" y="342"/>
                    <a:pt x="1584" y="1047"/>
                    <a:pt x="1718" y="1554"/>
                  </a:cubicBezTo>
                  <a:cubicBezTo>
                    <a:pt x="1750" y="1675"/>
                    <a:pt x="1650" y="1789"/>
                    <a:pt x="1538" y="1789"/>
                  </a:cubicBezTo>
                  <a:cubicBezTo>
                    <a:pt x="1508" y="1789"/>
                    <a:pt x="1478" y="1781"/>
                    <a:pt x="1448" y="1762"/>
                  </a:cubicBezTo>
                  <a:cubicBezTo>
                    <a:pt x="1275" y="1644"/>
                    <a:pt x="1092" y="1550"/>
                    <a:pt x="899" y="1476"/>
                  </a:cubicBezTo>
                  <a:cubicBezTo>
                    <a:pt x="199" y="1556"/>
                    <a:pt x="1" y="1845"/>
                    <a:pt x="303" y="2341"/>
                  </a:cubicBezTo>
                  <a:cubicBezTo>
                    <a:pt x="462" y="2655"/>
                    <a:pt x="760" y="2910"/>
                    <a:pt x="1058" y="3083"/>
                  </a:cubicBezTo>
                  <a:cubicBezTo>
                    <a:pt x="1449" y="3314"/>
                    <a:pt x="1878" y="3416"/>
                    <a:pt x="2315" y="3416"/>
                  </a:cubicBezTo>
                  <a:cubicBezTo>
                    <a:pt x="2446" y="3416"/>
                    <a:pt x="2577" y="3407"/>
                    <a:pt x="2709" y="3389"/>
                  </a:cubicBezTo>
                  <a:cubicBezTo>
                    <a:pt x="2711" y="3376"/>
                    <a:pt x="2711" y="3362"/>
                    <a:pt x="2718" y="3348"/>
                  </a:cubicBezTo>
                  <a:cubicBezTo>
                    <a:pt x="3019" y="2632"/>
                    <a:pt x="3265" y="1958"/>
                    <a:pt x="3222" y="1166"/>
                  </a:cubicBezTo>
                  <a:cubicBezTo>
                    <a:pt x="3210" y="968"/>
                    <a:pt x="3184" y="602"/>
                    <a:pt x="3071" y="402"/>
                  </a:cubicBezTo>
                  <a:cubicBezTo>
                    <a:pt x="2938" y="169"/>
                    <a:pt x="2638" y="1"/>
                    <a:pt x="2359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71"/>
            <p:cNvSpPr/>
            <p:nvPr/>
          </p:nvSpPr>
          <p:spPr>
            <a:xfrm>
              <a:off x="1700275" y="2731082"/>
              <a:ext cx="92175" cy="52750"/>
            </a:xfrm>
            <a:custGeom>
              <a:avLst/>
              <a:gdLst/>
              <a:ahLst/>
              <a:cxnLst/>
              <a:rect l="l" t="t" r="r" b="b"/>
              <a:pathLst>
                <a:path w="3687" h="2110" extrusionOk="0">
                  <a:moveTo>
                    <a:pt x="3276" y="0"/>
                  </a:moveTo>
                  <a:cubicBezTo>
                    <a:pt x="2636" y="18"/>
                    <a:pt x="1994" y="30"/>
                    <a:pt x="1356" y="30"/>
                  </a:cubicBezTo>
                  <a:cubicBezTo>
                    <a:pt x="1335" y="54"/>
                    <a:pt x="1306" y="71"/>
                    <a:pt x="1270" y="71"/>
                  </a:cubicBezTo>
                  <a:cubicBezTo>
                    <a:pt x="1261" y="71"/>
                    <a:pt x="1253" y="70"/>
                    <a:pt x="1244" y="68"/>
                  </a:cubicBezTo>
                  <a:cubicBezTo>
                    <a:pt x="1208" y="63"/>
                    <a:pt x="1171" y="60"/>
                    <a:pt x="1136" y="60"/>
                  </a:cubicBezTo>
                  <a:cubicBezTo>
                    <a:pt x="462" y="60"/>
                    <a:pt x="0" y="1007"/>
                    <a:pt x="680" y="1357"/>
                  </a:cubicBezTo>
                  <a:cubicBezTo>
                    <a:pt x="775" y="1406"/>
                    <a:pt x="879" y="1429"/>
                    <a:pt x="984" y="1429"/>
                  </a:cubicBezTo>
                  <a:cubicBezTo>
                    <a:pt x="1284" y="1429"/>
                    <a:pt x="1589" y="1243"/>
                    <a:pt x="1694" y="963"/>
                  </a:cubicBezTo>
                  <a:cubicBezTo>
                    <a:pt x="1723" y="887"/>
                    <a:pt x="1787" y="853"/>
                    <a:pt x="1850" y="853"/>
                  </a:cubicBezTo>
                  <a:cubicBezTo>
                    <a:pt x="1943" y="853"/>
                    <a:pt x="2034" y="928"/>
                    <a:pt x="2002" y="1048"/>
                  </a:cubicBezTo>
                  <a:cubicBezTo>
                    <a:pt x="1828" y="1672"/>
                    <a:pt x="2301" y="2110"/>
                    <a:pt x="2774" y="2110"/>
                  </a:cubicBezTo>
                  <a:cubicBezTo>
                    <a:pt x="3063" y="2110"/>
                    <a:pt x="3351" y="1948"/>
                    <a:pt x="3493" y="1567"/>
                  </a:cubicBezTo>
                  <a:cubicBezTo>
                    <a:pt x="3686" y="1048"/>
                    <a:pt x="3440" y="494"/>
                    <a:pt x="3276" y="0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71"/>
            <p:cNvSpPr/>
            <p:nvPr/>
          </p:nvSpPr>
          <p:spPr>
            <a:xfrm>
              <a:off x="1815425" y="2781057"/>
              <a:ext cx="100425" cy="90250"/>
            </a:xfrm>
            <a:custGeom>
              <a:avLst/>
              <a:gdLst/>
              <a:ahLst/>
              <a:cxnLst/>
              <a:rect l="l" t="t" r="r" b="b"/>
              <a:pathLst>
                <a:path w="4017" h="3610" extrusionOk="0">
                  <a:moveTo>
                    <a:pt x="2453" y="0"/>
                  </a:moveTo>
                  <a:cubicBezTo>
                    <a:pt x="2277" y="0"/>
                    <a:pt x="2099" y="30"/>
                    <a:pt x="1931" y="77"/>
                  </a:cubicBezTo>
                  <a:cubicBezTo>
                    <a:pt x="1060" y="314"/>
                    <a:pt x="388" y="1032"/>
                    <a:pt x="0" y="1819"/>
                  </a:cubicBezTo>
                  <a:cubicBezTo>
                    <a:pt x="337" y="2466"/>
                    <a:pt x="706" y="3163"/>
                    <a:pt x="1394" y="3477"/>
                  </a:cubicBezTo>
                  <a:cubicBezTo>
                    <a:pt x="1571" y="3558"/>
                    <a:pt x="1795" y="3609"/>
                    <a:pt x="2015" y="3609"/>
                  </a:cubicBezTo>
                  <a:cubicBezTo>
                    <a:pt x="2383" y="3609"/>
                    <a:pt x="2742" y="3467"/>
                    <a:pt x="2865" y="3080"/>
                  </a:cubicBezTo>
                  <a:cubicBezTo>
                    <a:pt x="2985" y="2704"/>
                    <a:pt x="2764" y="2244"/>
                    <a:pt x="2374" y="2173"/>
                  </a:cubicBezTo>
                  <a:cubicBezTo>
                    <a:pt x="2175" y="2136"/>
                    <a:pt x="2193" y="1835"/>
                    <a:pt x="2374" y="1787"/>
                  </a:cubicBezTo>
                  <a:cubicBezTo>
                    <a:pt x="2985" y="1624"/>
                    <a:pt x="4017" y="745"/>
                    <a:pt x="3076" y="164"/>
                  </a:cubicBezTo>
                  <a:cubicBezTo>
                    <a:pt x="2886" y="46"/>
                    <a:pt x="2671" y="0"/>
                    <a:pt x="2453" y="0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71"/>
            <p:cNvSpPr/>
            <p:nvPr/>
          </p:nvSpPr>
          <p:spPr>
            <a:xfrm>
              <a:off x="1914575" y="2869057"/>
              <a:ext cx="94125" cy="72550"/>
            </a:xfrm>
            <a:custGeom>
              <a:avLst/>
              <a:gdLst/>
              <a:ahLst/>
              <a:cxnLst/>
              <a:rect l="l" t="t" r="r" b="b"/>
              <a:pathLst>
                <a:path w="3765" h="2902" extrusionOk="0">
                  <a:moveTo>
                    <a:pt x="2196" y="1"/>
                  </a:moveTo>
                  <a:lnTo>
                    <a:pt x="2196" y="1"/>
                  </a:lnTo>
                  <a:cubicBezTo>
                    <a:pt x="1478" y="149"/>
                    <a:pt x="792" y="514"/>
                    <a:pt x="368" y="1132"/>
                  </a:cubicBezTo>
                  <a:cubicBezTo>
                    <a:pt x="255" y="1297"/>
                    <a:pt x="156" y="1482"/>
                    <a:pt x="104" y="1675"/>
                  </a:cubicBezTo>
                  <a:cubicBezTo>
                    <a:pt x="1" y="2070"/>
                    <a:pt x="56" y="2061"/>
                    <a:pt x="426" y="2338"/>
                  </a:cubicBezTo>
                  <a:cubicBezTo>
                    <a:pt x="536" y="2524"/>
                    <a:pt x="648" y="2616"/>
                    <a:pt x="763" y="2616"/>
                  </a:cubicBezTo>
                  <a:cubicBezTo>
                    <a:pt x="848" y="2616"/>
                    <a:pt x="935" y="2566"/>
                    <a:pt x="1023" y="2464"/>
                  </a:cubicBezTo>
                  <a:cubicBezTo>
                    <a:pt x="1229" y="2368"/>
                    <a:pt x="1379" y="2215"/>
                    <a:pt x="1478" y="2007"/>
                  </a:cubicBezTo>
                  <a:cubicBezTo>
                    <a:pt x="1554" y="1885"/>
                    <a:pt x="1621" y="1754"/>
                    <a:pt x="1689" y="1627"/>
                  </a:cubicBezTo>
                  <a:cubicBezTo>
                    <a:pt x="1721" y="1564"/>
                    <a:pt x="1789" y="1534"/>
                    <a:pt x="1856" y="1534"/>
                  </a:cubicBezTo>
                  <a:cubicBezTo>
                    <a:pt x="1940" y="1534"/>
                    <a:pt x="2024" y="1581"/>
                    <a:pt x="2041" y="1673"/>
                  </a:cubicBezTo>
                  <a:cubicBezTo>
                    <a:pt x="2106" y="2031"/>
                    <a:pt x="2203" y="2410"/>
                    <a:pt x="2484" y="2663"/>
                  </a:cubicBezTo>
                  <a:cubicBezTo>
                    <a:pt x="2667" y="2829"/>
                    <a:pt x="2853" y="2901"/>
                    <a:pt x="3020" y="2901"/>
                  </a:cubicBezTo>
                  <a:cubicBezTo>
                    <a:pt x="3456" y="2901"/>
                    <a:pt x="3765" y="2409"/>
                    <a:pt x="3568" y="1818"/>
                  </a:cubicBezTo>
                  <a:cubicBezTo>
                    <a:pt x="3355" y="1170"/>
                    <a:pt x="2743" y="613"/>
                    <a:pt x="2249" y="168"/>
                  </a:cubicBezTo>
                  <a:cubicBezTo>
                    <a:pt x="2194" y="117"/>
                    <a:pt x="2182" y="56"/>
                    <a:pt x="2196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71"/>
            <p:cNvSpPr/>
            <p:nvPr/>
          </p:nvSpPr>
          <p:spPr>
            <a:xfrm>
              <a:off x="1978450" y="2743957"/>
              <a:ext cx="85825" cy="75925"/>
            </a:xfrm>
            <a:custGeom>
              <a:avLst/>
              <a:gdLst/>
              <a:ahLst/>
              <a:cxnLst/>
              <a:rect l="l" t="t" r="r" b="b"/>
              <a:pathLst>
                <a:path w="3433" h="3037" extrusionOk="0">
                  <a:moveTo>
                    <a:pt x="2610" y="1"/>
                  </a:moveTo>
                  <a:cubicBezTo>
                    <a:pt x="2122" y="1"/>
                    <a:pt x="1664" y="524"/>
                    <a:pt x="2008" y="1117"/>
                  </a:cubicBezTo>
                  <a:cubicBezTo>
                    <a:pt x="2069" y="1224"/>
                    <a:pt x="2000" y="1407"/>
                    <a:pt x="1863" y="1407"/>
                  </a:cubicBezTo>
                  <a:cubicBezTo>
                    <a:pt x="1856" y="1407"/>
                    <a:pt x="1849" y="1407"/>
                    <a:pt x="1842" y="1406"/>
                  </a:cubicBezTo>
                  <a:cubicBezTo>
                    <a:pt x="1528" y="1366"/>
                    <a:pt x="1345" y="1233"/>
                    <a:pt x="1056" y="1124"/>
                  </a:cubicBezTo>
                  <a:cubicBezTo>
                    <a:pt x="902" y="1064"/>
                    <a:pt x="731" y="1017"/>
                    <a:pt x="575" y="1017"/>
                  </a:cubicBezTo>
                  <a:cubicBezTo>
                    <a:pt x="374" y="1017"/>
                    <a:pt x="197" y="1095"/>
                    <a:pt x="110" y="1329"/>
                  </a:cubicBezTo>
                  <a:cubicBezTo>
                    <a:pt x="1" y="1613"/>
                    <a:pt x="104" y="1911"/>
                    <a:pt x="301" y="2133"/>
                  </a:cubicBezTo>
                  <a:cubicBezTo>
                    <a:pt x="842" y="2736"/>
                    <a:pt x="1981" y="2821"/>
                    <a:pt x="2728" y="3036"/>
                  </a:cubicBezTo>
                  <a:cubicBezTo>
                    <a:pt x="3066" y="2537"/>
                    <a:pt x="3340" y="2050"/>
                    <a:pt x="3400" y="1428"/>
                  </a:cubicBezTo>
                  <a:cubicBezTo>
                    <a:pt x="3432" y="1087"/>
                    <a:pt x="3418" y="736"/>
                    <a:pt x="3253" y="426"/>
                  </a:cubicBezTo>
                  <a:cubicBezTo>
                    <a:pt x="3091" y="125"/>
                    <a:pt x="2847" y="1"/>
                    <a:pt x="2610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71"/>
            <p:cNvSpPr/>
            <p:nvPr/>
          </p:nvSpPr>
          <p:spPr>
            <a:xfrm>
              <a:off x="2106725" y="2825882"/>
              <a:ext cx="94575" cy="94125"/>
            </a:xfrm>
            <a:custGeom>
              <a:avLst/>
              <a:gdLst/>
              <a:ahLst/>
              <a:cxnLst/>
              <a:rect l="l" t="t" r="r" b="b"/>
              <a:pathLst>
                <a:path w="3783" h="3765" extrusionOk="0">
                  <a:moveTo>
                    <a:pt x="2457" y="1"/>
                  </a:moveTo>
                  <a:cubicBezTo>
                    <a:pt x="2113" y="1"/>
                    <a:pt x="1790" y="103"/>
                    <a:pt x="1478" y="239"/>
                  </a:cubicBezTo>
                  <a:cubicBezTo>
                    <a:pt x="834" y="519"/>
                    <a:pt x="357" y="978"/>
                    <a:pt x="1" y="1562"/>
                  </a:cubicBezTo>
                  <a:cubicBezTo>
                    <a:pt x="19" y="1576"/>
                    <a:pt x="40" y="1594"/>
                    <a:pt x="54" y="1618"/>
                  </a:cubicBezTo>
                  <a:cubicBezTo>
                    <a:pt x="525" y="2336"/>
                    <a:pt x="1021" y="3123"/>
                    <a:pt x="1814" y="3519"/>
                  </a:cubicBezTo>
                  <a:cubicBezTo>
                    <a:pt x="2109" y="3674"/>
                    <a:pt x="2425" y="3756"/>
                    <a:pt x="2758" y="3762"/>
                  </a:cubicBezTo>
                  <a:cubicBezTo>
                    <a:pt x="2787" y="3763"/>
                    <a:pt x="2815" y="3764"/>
                    <a:pt x="2842" y="3764"/>
                  </a:cubicBezTo>
                  <a:cubicBezTo>
                    <a:pt x="3512" y="3764"/>
                    <a:pt x="3745" y="3295"/>
                    <a:pt x="3546" y="2356"/>
                  </a:cubicBezTo>
                  <a:cubicBezTo>
                    <a:pt x="3325" y="2081"/>
                    <a:pt x="2894" y="1929"/>
                    <a:pt x="2580" y="1793"/>
                  </a:cubicBezTo>
                  <a:cubicBezTo>
                    <a:pt x="2393" y="1712"/>
                    <a:pt x="2502" y="1437"/>
                    <a:pt x="2679" y="1433"/>
                  </a:cubicBezTo>
                  <a:cubicBezTo>
                    <a:pt x="3783" y="1403"/>
                    <a:pt x="3421" y="24"/>
                    <a:pt x="2512" y="2"/>
                  </a:cubicBezTo>
                  <a:cubicBezTo>
                    <a:pt x="2494" y="1"/>
                    <a:pt x="2475" y="1"/>
                    <a:pt x="2457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71"/>
            <p:cNvSpPr/>
            <p:nvPr/>
          </p:nvSpPr>
          <p:spPr>
            <a:xfrm>
              <a:off x="2228650" y="2726557"/>
              <a:ext cx="87175" cy="86800"/>
            </a:xfrm>
            <a:custGeom>
              <a:avLst/>
              <a:gdLst/>
              <a:ahLst/>
              <a:cxnLst/>
              <a:rect l="l" t="t" r="r" b="b"/>
              <a:pathLst>
                <a:path w="3487" h="3472" extrusionOk="0">
                  <a:moveTo>
                    <a:pt x="3486" y="1"/>
                  </a:moveTo>
                  <a:lnTo>
                    <a:pt x="3486" y="1"/>
                  </a:lnTo>
                  <a:cubicBezTo>
                    <a:pt x="2623" y="7"/>
                    <a:pt x="1757" y="14"/>
                    <a:pt x="894" y="19"/>
                  </a:cubicBezTo>
                  <a:cubicBezTo>
                    <a:pt x="716" y="84"/>
                    <a:pt x="548" y="164"/>
                    <a:pt x="388" y="263"/>
                  </a:cubicBezTo>
                  <a:cubicBezTo>
                    <a:pt x="55" y="386"/>
                    <a:pt x="1" y="605"/>
                    <a:pt x="218" y="919"/>
                  </a:cubicBezTo>
                  <a:cubicBezTo>
                    <a:pt x="176" y="1269"/>
                    <a:pt x="317" y="1452"/>
                    <a:pt x="640" y="1476"/>
                  </a:cubicBezTo>
                  <a:cubicBezTo>
                    <a:pt x="810" y="1524"/>
                    <a:pt x="983" y="1554"/>
                    <a:pt x="1162" y="1569"/>
                  </a:cubicBezTo>
                  <a:cubicBezTo>
                    <a:pt x="1339" y="1587"/>
                    <a:pt x="1411" y="1802"/>
                    <a:pt x="1254" y="1905"/>
                  </a:cubicBezTo>
                  <a:cubicBezTo>
                    <a:pt x="391" y="2472"/>
                    <a:pt x="939" y="3471"/>
                    <a:pt x="1678" y="3471"/>
                  </a:cubicBezTo>
                  <a:cubicBezTo>
                    <a:pt x="1850" y="3471"/>
                    <a:pt x="2031" y="3418"/>
                    <a:pt x="2208" y="3293"/>
                  </a:cubicBezTo>
                  <a:cubicBezTo>
                    <a:pt x="2522" y="3069"/>
                    <a:pt x="2695" y="2686"/>
                    <a:pt x="2836" y="2339"/>
                  </a:cubicBezTo>
                  <a:cubicBezTo>
                    <a:pt x="3131" y="1609"/>
                    <a:pt x="3309" y="829"/>
                    <a:pt x="3464" y="58"/>
                  </a:cubicBezTo>
                  <a:cubicBezTo>
                    <a:pt x="3468" y="35"/>
                    <a:pt x="3478" y="17"/>
                    <a:pt x="3486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71"/>
            <p:cNvSpPr/>
            <p:nvPr/>
          </p:nvSpPr>
          <p:spPr>
            <a:xfrm>
              <a:off x="2292425" y="2845457"/>
              <a:ext cx="92325" cy="80800"/>
            </a:xfrm>
            <a:custGeom>
              <a:avLst/>
              <a:gdLst/>
              <a:ahLst/>
              <a:cxnLst/>
              <a:rect l="l" t="t" r="r" b="b"/>
              <a:pathLst>
                <a:path w="3693" h="3232" extrusionOk="0">
                  <a:moveTo>
                    <a:pt x="2559" y="1"/>
                  </a:moveTo>
                  <a:cubicBezTo>
                    <a:pt x="1857" y="107"/>
                    <a:pt x="1180" y="336"/>
                    <a:pt x="671" y="855"/>
                  </a:cubicBezTo>
                  <a:cubicBezTo>
                    <a:pt x="532" y="989"/>
                    <a:pt x="416" y="1139"/>
                    <a:pt x="327" y="1305"/>
                  </a:cubicBezTo>
                  <a:cubicBezTo>
                    <a:pt x="1" y="1881"/>
                    <a:pt x="250" y="2255"/>
                    <a:pt x="1079" y="2426"/>
                  </a:cubicBezTo>
                  <a:cubicBezTo>
                    <a:pt x="1398" y="2280"/>
                    <a:pt x="1591" y="1878"/>
                    <a:pt x="1748" y="1585"/>
                  </a:cubicBezTo>
                  <a:cubicBezTo>
                    <a:pt x="1781" y="1525"/>
                    <a:pt x="1840" y="1498"/>
                    <a:pt x="1900" y="1498"/>
                  </a:cubicBezTo>
                  <a:cubicBezTo>
                    <a:pt x="1997" y="1498"/>
                    <a:pt x="2095" y="1566"/>
                    <a:pt x="2088" y="1677"/>
                  </a:cubicBezTo>
                  <a:cubicBezTo>
                    <a:pt x="2067" y="1961"/>
                    <a:pt x="2053" y="2261"/>
                    <a:pt x="2128" y="2541"/>
                  </a:cubicBezTo>
                  <a:cubicBezTo>
                    <a:pt x="2253" y="3001"/>
                    <a:pt x="2481" y="3232"/>
                    <a:pt x="2925" y="3232"/>
                  </a:cubicBezTo>
                  <a:cubicBezTo>
                    <a:pt x="2962" y="3232"/>
                    <a:pt x="3001" y="3230"/>
                    <a:pt x="3041" y="3227"/>
                  </a:cubicBezTo>
                  <a:cubicBezTo>
                    <a:pt x="3510" y="3192"/>
                    <a:pt x="3677" y="3021"/>
                    <a:pt x="3688" y="2520"/>
                  </a:cubicBezTo>
                  <a:cubicBezTo>
                    <a:pt x="3693" y="2351"/>
                    <a:pt x="3661" y="2173"/>
                    <a:pt x="3612" y="2014"/>
                  </a:cubicBezTo>
                  <a:cubicBezTo>
                    <a:pt x="3395" y="1322"/>
                    <a:pt x="2785" y="823"/>
                    <a:pt x="2536" y="139"/>
                  </a:cubicBezTo>
                  <a:cubicBezTo>
                    <a:pt x="2515" y="84"/>
                    <a:pt x="2529" y="38"/>
                    <a:pt x="2559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71"/>
            <p:cNvSpPr/>
            <p:nvPr/>
          </p:nvSpPr>
          <p:spPr>
            <a:xfrm>
              <a:off x="2450750" y="2725107"/>
              <a:ext cx="45450" cy="37675"/>
            </a:xfrm>
            <a:custGeom>
              <a:avLst/>
              <a:gdLst/>
              <a:ahLst/>
              <a:cxnLst/>
              <a:rect l="l" t="t" r="r" b="b"/>
              <a:pathLst>
                <a:path w="1818" h="1507" extrusionOk="0">
                  <a:moveTo>
                    <a:pt x="1818" y="1"/>
                  </a:moveTo>
                  <a:lnTo>
                    <a:pt x="1818" y="1"/>
                  </a:lnTo>
                  <a:cubicBezTo>
                    <a:pt x="1211" y="5"/>
                    <a:pt x="606" y="9"/>
                    <a:pt x="1" y="15"/>
                  </a:cubicBezTo>
                  <a:cubicBezTo>
                    <a:pt x="421" y="343"/>
                    <a:pt x="631" y="933"/>
                    <a:pt x="606" y="1506"/>
                  </a:cubicBezTo>
                  <a:cubicBezTo>
                    <a:pt x="1008" y="995"/>
                    <a:pt x="1419" y="494"/>
                    <a:pt x="1818" y="1"/>
                  </a:cubicBezTo>
                  <a:close/>
                </a:path>
              </a:pathLst>
            </a:custGeom>
            <a:solidFill>
              <a:srgbClr val="FF6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71"/>
            <p:cNvSpPr/>
            <p:nvPr/>
          </p:nvSpPr>
          <p:spPr>
            <a:xfrm>
              <a:off x="2364350" y="2729007"/>
              <a:ext cx="94625" cy="79200"/>
            </a:xfrm>
            <a:custGeom>
              <a:avLst/>
              <a:gdLst/>
              <a:ahLst/>
              <a:cxnLst/>
              <a:rect l="l" t="t" r="r" b="b"/>
              <a:pathLst>
                <a:path w="3785" h="3168" extrusionOk="0">
                  <a:moveTo>
                    <a:pt x="2706" y="0"/>
                  </a:moveTo>
                  <a:cubicBezTo>
                    <a:pt x="2097" y="0"/>
                    <a:pt x="1597" y="723"/>
                    <a:pt x="2106" y="1242"/>
                  </a:cubicBezTo>
                  <a:cubicBezTo>
                    <a:pt x="2243" y="1382"/>
                    <a:pt x="2117" y="1556"/>
                    <a:pt x="1967" y="1556"/>
                  </a:cubicBezTo>
                  <a:cubicBezTo>
                    <a:pt x="1924" y="1556"/>
                    <a:pt x="1879" y="1542"/>
                    <a:pt x="1838" y="1509"/>
                  </a:cubicBezTo>
                  <a:cubicBezTo>
                    <a:pt x="1632" y="1348"/>
                    <a:pt x="1430" y="1280"/>
                    <a:pt x="1245" y="1280"/>
                  </a:cubicBezTo>
                  <a:cubicBezTo>
                    <a:pt x="463" y="1280"/>
                    <a:pt x="1" y="2500"/>
                    <a:pt x="913" y="2990"/>
                  </a:cubicBezTo>
                  <a:cubicBezTo>
                    <a:pt x="1153" y="3119"/>
                    <a:pt x="1405" y="3167"/>
                    <a:pt x="1661" y="3167"/>
                  </a:cubicBezTo>
                  <a:cubicBezTo>
                    <a:pt x="2070" y="3167"/>
                    <a:pt x="2489" y="3044"/>
                    <a:pt x="2884" y="2927"/>
                  </a:cubicBezTo>
                  <a:cubicBezTo>
                    <a:pt x="3172" y="2511"/>
                    <a:pt x="3476" y="2105"/>
                    <a:pt x="3784" y="1704"/>
                  </a:cubicBezTo>
                  <a:cubicBezTo>
                    <a:pt x="3709" y="1666"/>
                    <a:pt x="3651" y="1590"/>
                    <a:pt x="3667" y="1487"/>
                  </a:cubicBezTo>
                  <a:cubicBezTo>
                    <a:pt x="3759" y="918"/>
                    <a:pt x="3586" y="334"/>
                    <a:pt x="3039" y="76"/>
                  </a:cubicBezTo>
                  <a:cubicBezTo>
                    <a:pt x="2928" y="24"/>
                    <a:pt x="2815" y="0"/>
                    <a:pt x="2706" y="0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71"/>
            <p:cNvSpPr/>
            <p:nvPr/>
          </p:nvSpPr>
          <p:spPr>
            <a:xfrm>
              <a:off x="1654700" y="2715707"/>
              <a:ext cx="856150" cy="255275"/>
            </a:xfrm>
            <a:custGeom>
              <a:avLst/>
              <a:gdLst/>
              <a:ahLst/>
              <a:cxnLst/>
              <a:rect l="l" t="t" r="r" b="b"/>
              <a:pathLst>
                <a:path w="34246" h="10211" extrusionOk="0">
                  <a:moveTo>
                    <a:pt x="33660" y="377"/>
                  </a:moveTo>
                  <a:lnTo>
                    <a:pt x="33660" y="377"/>
                  </a:lnTo>
                  <a:cubicBezTo>
                    <a:pt x="33260" y="871"/>
                    <a:pt x="32850" y="1372"/>
                    <a:pt x="32448" y="1882"/>
                  </a:cubicBezTo>
                  <a:cubicBezTo>
                    <a:pt x="32473" y="1309"/>
                    <a:pt x="32263" y="719"/>
                    <a:pt x="31843" y="391"/>
                  </a:cubicBezTo>
                  <a:cubicBezTo>
                    <a:pt x="32448" y="386"/>
                    <a:pt x="33053" y="381"/>
                    <a:pt x="33660" y="377"/>
                  </a:cubicBezTo>
                  <a:close/>
                  <a:moveTo>
                    <a:pt x="5099" y="615"/>
                  </a:moveTo>
                  <a:cubicBezTo>
                    <a:pt x="5263" y="1109"/>
                    <a:pt x="5509" y="1663"/>
                    <a:pt x="5316" y="2182"/>
                  </a:cubicBezTo>
                  <a:cubicBezTo>
                    <a:pt x="5174" y="2563"/>
                    <a:pt x="4886" y="2725"/>
                    <a:pt x="4598" y="2725"/>
                  </a:cubicBezTo>
                  <a:cubicBezTo>
                    <a:pt x="4124" y="2725"/>
                    <a:pt x="3651" y="2287"/>
                    <a:pt x="3825" y="1663"/>
                  </a:cubicBezTo>
                  <a:cubicBezTo>
                    <a:pt x="3858" y="1543"/>
                    <a:pt x="3767" y="1468"/>
                    <a:pt x="3673" y="1468"/>
                  </a:cubicBezTo>
                  <a:cubicBezTo>
                    <a:pt x="3610" y="1468"/>
                    <a:pt x="3546" y="1502"/>
                    <a:pt x="3517" y="1578"/>
                  </a:cubicBezTo>
                  <a:cubicBezTo>
                    <a:pt x="3412" y="1858"/>
                    <a:pt x="3106" y="2044"/>
                    <a:pt x="2806" y="2044"/>
                  </a:cubicBezTo>
                  <a:cubicBezTo>
                    <a:pt x="2701" y="2044"/>
                    <a:pt x="2597" y="2022"/>
                    <a:pt x="2503" y="1973"/>
                  </a:cubicBezTo>
                  <a:cubicBezTo>
                    <a:pt x="1824" y="1622"/>
                    <a:pt x="2285" y="676"/>
                    <a:pt x="2958" y="676"/>
                  </a:cubicBezTo>
                  <a:cubicBezTo>
                    <a:pt x="2994" y="676"/>
                    <a:pt x="3030" y="679"/>
                    <a:pt x="3067" y="684"/>
                  </a:cubicBezTo>
                  <a:cubicBezTo>
                    <a:pt x="3075" y="686"/>
                    <a:pt x="3083" y="687"/>
                    <a:pt x="3091" y="687"/>
                  </a:cubicBezTo>
                  <a:cubicBezTo>
                    <a:pt x="3128" y="687"/>
                    <a:pt x="3157" y="670"/>
                    <a:pt x="3180" y="645"/>
                  </a:cubicBezTo>
                  <a:cubicBezTo>
                    <a:pt x="3817" y="645"/>
                    <a:pt x="4459" y="633"/>
                    <a:pt x="5099" y="615"/>
                  </a:cubicBezTo>
                  <a:close/>
                  <a:moveTo>
                    <a:pt x="31092" y="532"/>
                  </a:moveTo>
                  <a:cubicBezTo>
                    <a:pt x="31201" y="532"/>
                    <a:pt x="31314" y="556"/>
                    <a:pt x="31425" y="608"/>
                  </a:cubicBezTo>
                  <a:cubicBezTo>
                    <a:pt x="31972" y="866"/>
                    <a:pt x="32146" y="1450"/>
                    <a:pt x="32053" y="2019"/>
                  </a:cubicBezTo>
                  <a:cubicBezTo>
                    <a:pt x="32037" y="2122"/>
                    <a:pt x="32095" y="2198"/>
                    <a:pt x="32170" y="2236"/>
                  </a:cubicBezTo>
                  <a:cubicBezTo>
                    <a:pt x="31862" y="2637"/>
                    <a:pt x="31558" y="3043"/>
                    <a:pt x="31270" y="3459"/>
                  </a:cubicBezTo>
                  <a:cubicBezTo>
                    <a:pt x="30875" y="3576"/>
                    <a:pt x="30456" y="3699"/>
                    <a:pt x="30047" y="3699"/>
                  </a:cubicBezTo>
                  <a:cubicBezTo>
                    <a:pt x="29791" y="3699"/>
                    <a:pt x="29539" y="3651"/>
                    <a:pt x="29299" y="3522"/>
                  </a:cubicBezTo>
                  <a:cubicBezTo>
                    <a:pt x="28387" y="3032"/>
                    <a:pt x="28849" y="1812"/>
                    <a:pt x="29631" y="1812"/>
                  </a:cubicBezTo>
                  <a:cubicBezTo>
                    <a:pt x="29816" y="1812"/>
                    <a:pt x="30018" y="1880"/>
                    <a:pt x="30224" y="2041"/>
                  </a:cubicBezTo>
                  <a:cubicBezTo>
                    <a:pt x="30265" y="2074"/>
                    <a:pt x="30310" y="2088"/>
                    <a:pt x="30353" y="2088"/>
                  </a:cubicBezTo>
                  <a:cubicBezTo>
                    <a:pt x="30503" y="2088"/>
                    <a:pt x="30629" y="1914"/>
                    <a:pt x="30492" y="1774"/>
                  </a:cubicBezTo>
                  <a:cubicBezTo>
                    <a:pt x="29983" y="1255"/>
                    <a:pt x="30483" y="532"/>
                    <a:pt x="31092" y="532"/>
                  </a:cubicBezTo>
                  <a:close/>
                  <a:moveTo>
                    <a:pt x="26444" y="435"/>
                  </a:moveTo>
                  <a:lnTo>
                    <a:pt x="26444" y="435"/>
                  </a:lnTo>
                  <a:cubicBezTo>
                    <a:pt x="26436" y="451"/>
                    <a:pt x="26426" y="469"/>
                    <a:pt x="26422" y="492"/>
                  </a:cubicBezTo>
                  <a:cubicBezTo>
                    <a:pt x="26267" y="1263"/>
                    <a:pt x="26089" y="2044"/>
                    <a:pt x="25794" y="2774"/>
                  </a:cubicBezTo>
                  <a:cubicBezTo>
                    <a:pt x="25653" y="3120"/>
                    <a:pt x="25480" y="3503"/>
                    <a:pt x="25166" y="3727"/>
                  </a:cubicBezTo>
                  <a:cubicBezTo>
                    <a:pt x="24989" y="3852"/>
                    <a:pt x="24808" y="3905"/>
                    <a:pt x="24636" y="3905"/>
                  </a:cubicBezTo>
                  <a:cubicBezTo>
                    <a:pt x="23897" y="3905"/>
                    <a:pt x="23349" y="2906"/>
                    <a:pt x="24212" y="2339"/>
                  </a:cubicBezTo>
                  <a:cubicBezTo>
                    <a:pt x="24369" y="2236"/>
                    <a:pt x="24297" y="2021"/>
                    <a:pt x="24120" y="2003"/>
                  </a:cubicBezTo>
                  <a:cubicBezTo>
                    <a:pt x="23941" y="1989"/>
                    <a:pt x="23768" y="1958"/>
                    <a:pt x="23598" y="1910"/>
                  </a:cubicBezTo>
                  <a:cubicBezTo>
                    <a:pt x="23275" y="1887"/>
                    <a:pt x="23134" y="1703"/>
                    <a:pt x="23176" y="1353"/>
                  </a:cubicBezTo>
                  <a:cubicBezTo>
                    <a:pt x="22958" y="1039"/>
                    <a:pt x="23013" y="820"/>
                    <a:pt x="23346" y="697"/>
                  </a:cubicBezTo>
                  <a:cubicBezTo>
                    <a:pt x="23506" y="598"/>
                    <a:pt x="23674" y="518"/>
                    <a:pt x="23852" y="453"/>
                  </a:cubicBezTo>
                  <a:cubicBezTo>
                    <a:pt x="24715" y="448"/>
                    <a:pt x="25581" y="442"/>
                    <a:pt x="26444" y="435"/>
                  </a:cubicBezTo>
                  <a:close/>
                  <a:moveTo>
                    <a:pt x="30289" y="405"/>
                  </a:moveTo>
                  <a:lnTo>
                    <a:pt x="30289" y="405"/>
                  </a:lnTo>
                  <a:cubicBezTo>
                    <a:pt x="29973" y="673"/>
                    <a:pt x="29830" y="1104"/>
                    <a:pt x="29927" y="1508"/>
                  </a:cubicBezTo>
                  <a:cubicBezTo>
                    <a:pt x="29825" y="1486"/>
                    <a:pt x="29722" y="1475"/>
                    <a:pt x="29621" y="1475"/>
                  </a:cubicBezTo>
                  <a:cubicBezTo>
                    <a:pt x="28941" y="1475"/>
                    <a:pt x="28313" y="1967"/>
                    <a:pt x="28389" y="2803"/>
                  </a:cubicBezTo>
                  <a:cubicBezTo>
                    <a:pt x="28469" y="3698"/>
                    <a:pt x="29119" y="3984"/>
                    <a:pt x="29850" y="3984"/>
                  </a:cubicBezTo>
                  <a:cubicBezTo>
                    <a:pt x="30252" y="3984"/>
                    <a:pt x="30680" y="3898"/>
                    <a:pt x="31051" y="3778"/>
                  </a:cubicBezTo>
                  <a:lnTo>
                    <a:pt x="31051" y="3778"/>
                  </a:lnTo>
                  <a:cubicBezTo>
                    <a:pt x="30774" y="4191"/>
                    <a:pt x="30512" y="4616"/>
                    <a:pt x="30280" y="5047"/>
                  </a:cubicBezTo>
                  <a:cubicBezTo>
                    <a:pt x="30150" y="5085"/>
                    <a:pt x="30053" y="5214"/>
                    <a:pt x="30150" y="5361"/>
                  </a:cubicBezTo>
                  <a:cubicBezTo>
                    <a:pt x="31127" y="6840"/>
                    <a:pt x="32129" y="8373"/>
                    <a:pt x="33272" y="9733"/>
                  </a:cubicBezTo>
                  <a:cubicBezTo>
                    <a:pt x="28348" y="9573"/>
                    <a:pt x="23417" y="9516"/>
                    <a:pt x="18488" y="9516"/>
                  </a:cubicBezTo>
                  <a:cubicBezTo>
                    <a:pt x="17922" y="9516"/>
                    <a:pt x="17355" y="9517"/>
                    <a:pt x="16789" y="9518"/>
                  </a:cubicBezTo>
                  <a:cubicBezTo>
                    <a:pt x="14050" y="9525"/>
                    <a:pt x="11312" y="9552"/>
                    <a:pt x="8574" y="9598"/>
                  </a:cubicBezTo>
                  <a:cubicBezTo>
                    <a:pt x="8007" y="9608"/>
                    <a:pt x="7434" y="9609"/>
                    <a:pt x="6858" y="9609"/>
                  </a:cubicBezTo>
                  <a:cubicBezTo>
                    <a:pt x="6633" y="9609"/>
                    <a:pt x="6408" y="9609"/>
                    <a:pt x="6182" y="9609"/>
                  </a:cubicBezTo>
                  <a:cubicBezTo>
                    <a:pt x="4331" y="9609"/>
                    <a:pt x="2462" y="9623"/>
                    <a:pt x="657" y="9876"/>
                  </a:cubicBezTo>
                  <a:cubicBezTo>
                    <a:pt x="715" y="6791"/>
                    <a:pt x="562" y="3703"/>
                    <a:pt x="643" y="614"/>
                  </a:cubicBezTo>
                  <a:cubicBezTo>
                    <a:pt x="645" y="592"/>
                    <a:pt x="638" y="576"/>
                    <a:pt x="634" y="554"/>
                  </a:cubicBezTo>
                  <a:lnTo>
                    <a:pt x="634" y="554"/>
                  </a:lnTo>
                  <a:cubicBezTo>
                    <a:pt x="1181" y="600"/>
                    <a:pt x="1737" y="624"/>
                    <a:pt x="2294" y="635"/>
                  </a:cubicBezTo>
                  <a:cubicBezTo>
                    <a:pt x="1869" y="942"/>
                    <a:pt x="1650" y="1526"/>
                    <a:pt x="2024" y="2004"/>
                  </a:cubicBezTo>
                  <a:cubicBezTo>
                    <a:pt x="2216" y="2249"/>
                    <a:pt x="2490" y="2357"/>
                    <a:pt x="2768" y="2357"/>
                  </a:cubicBezTo>
                  <a:cubicBezTo>
                    <a:pt x="3023" y="2357"/>
                    <a:pt x="3283" y="2266"/>
                    <a:pt x="3487" y="2109"/>
                  </a:cubicBezTo>
                  <a:cubicBezTo>
                    <a:pt x="3574" y="2641"/>
                    <a:pt x="4010" y="3072"/>
                    <a:pt x="4556" y="3072"/>
                  </a:cubicBezTo>
                  <a:cubicBezTo>
                    <a:pt x="4693" y="3072"/>
                    <a:pt x="4837" y="3045"/>
                    <a:pt x="4984" y="2986"/>
                  </a:cubicBezTo>
                  <a:cubicBezTo>
                    <a:pt x="5942" y="2602"/>
                    <a:pt x="5780" y="1391"/>
                    <a:pt x="5439" y="605"/>
                  </a:cubicBezTo>
                  <a:cubicBezTo>
                    <a:pt x="6526" y="572"/>
                    <a:pt x="7611" y="534"/>
                    <a:pt x="8678" y="532"/>
                  </a:cubicBezTo>
                  <a:cubicBezTo>
                    <a:pt x="11517" y="524"/>
                    <a:pt x="14360" y="515"/>
                    <a:pt x="17200" y="496"/>
                  </a:cubicBezTo>
                  <a:cubicBezTo>
                    <a:pt x="19207" y="485"/>
                    <a:pt x="21213" y="471"/>
                    <a:pt x="23217" y="457"/>
                  </a:cubicBezTo>
                  <a:lnTo>
                    <a:pt x="23217" y="457"/>
                  </a:lnTo>
                  <a:cubicBezTo>
                    <a:pt x="22802" y="647"/>
                    <a:pt x="22456" y="965"/>
                    <a:pt x="22577" y="1482"/>
                  </a:cubicBezTo>
                  <a:cubicBezTo>
                    <a:pt x="22697" y="1997"/>
                    <a:pt x="23226" y="2206"/>
                    <a:pt x="23720" y="2304"/>
                  </a:cubicBezTo>
                  <a:cubicBezTo>
                    <a:pt x="23107" y="3051"/>
                    <a:pt x="23451" y="4313"/>
                    <a:pt x="24583" y="4313"/>
                  </a:cubicBezTo>
                  <a:cubicBezTo>
                    <a:pt x="24603" y="4313"/>
                    <a:pt x="24623" y="4312"/>
                    <a:pt x="24643" y="4311"/>
                  </a:cubicBezTo>
                  <a:cubicBezTo>
                    <a:pt x="26188" y="4252"/>
                    <a:pt x="26560" y="1695"/>
                    <a:pt x="26752" y="582"/>
                  </a:cubicBezTo>
                  <a:cubicBezTo>
                    <a:pt x="26761" y="520"/>
                    <a:pt x="26740" y="469"/>
                    <a:pt x="26705" y="432"/>
                  </a:cubicBezTo>
                  <a:cubicBezTo>
                    <a:pt x="27899" y="423"/>
                    <a:pt x="29095" y="413"/>
                    <a:pt x="30289" y="405"/>
                  </a:cubicBezTo>
                  <a:close/>
                  <a:moveTo>
                    <a:pt x="34016" y="1"/>
                  </a:moveTo>
                  <a:cubicBezTo>
                    <a:pt x="34015" y="1"/>
                    <a:pt x="34014" y="1"/>
                    <a:pt x="34013" y="1"/>
                  </a:cubicBezTo>
                  <a:cubicBezTo>
                    <a:pt x="28410" y="51"/>
                    <a:pt x="22806" y="116"/>
                    <a:pt x="17200" y="169"/>
                  </a:cubicBezTo>
                  <a:cubicBezTo>
                    <a:pt x="14436" y="196"/>
                    <a:pt x="11672" y="226"/>
                    <a:pt x="8909" y="256"/>
                  </a:cubicBezTo>
                  <a:cubicBezTo>
                    <a:pt x="8715" y="258"/>
                    <a:pt x="8520" y="259"/>
                    <a:pt x="8326" y="259"/>
                  </a:cubicBezTo>
                  <a:cubicBezTo>
                    <a:pt x="6814" y="259"/>
                    <a:pt x="5272" y="198"/>
                    <a:pt x="3741" y="198"/>
                  </a:cubicBezTo>
                  <a:cubicBezTo>
                    <a:pt x="2612" y="198"/>
                    <a:pt x="1488" y="232"/>
                    <a:pt x="387" y="347"/>
                  </a:cubicBezTo>
                  <a:cubicBezTo>
                    <a:pt x="334" y="351"/>
                    <a:pt x="304" y="385"/>
                    <a:pt x="296" y="423"/>
                  </a:cubicBezTo>
                  <a:cubicBezTo>
                    <a:pt x="232" y="457"/>
                    <a:pt x="181" y="520"/>
                    <a:pt x="179" y="614"/>
                  </a:cubicBezTo>
                  <a:cubicBezTo>
                    <a:pt x="97" y="3690"/>
                    <a:pt x="0" y="6862"/>
                    <a:pt x="324" y="9926"/>
                  </a:cubicBezTo>
                  <a:cubicBezTo>
                    <a:pt x="335" y="10031"/>
                    <a:pt x="420" y="10083"/>
                    <a:pt x="502" y="10083"/>
                  </a:cubicBezTo>
                  <a:cubicBezTo>
                    <a:pt x="503" y="10083"/>
                    <a:pt x="505" y="10083"/>
                    <a:pt x="507" y="10083"/>
                  </a:cubicBezTo>
                  <a:cubicBezTo>
                    <a:pt x="527" y="10107"/>
                    <a:pt x="555" y="10125"/>
                    <a:pt x="587" y="10127"/>
                  </a:cubicBezTo>
                  <a:cubicBezTo>
                    <a:pt x="1322" y="10188"/>
                    <a:pt x="2065" y="10210"/>
                    <a:pt x="2811" y="10210"/>
                  </a:cubicBezTo>
                  <a:cubicBezTo>
                    <a:pt x="4807" y="10210"/>
                    <a:pt x="6827" y="10048"/>
                    <a:pt x="8802" y="10014"/>
                  </a:cubicBezTo>
                  <a:cubicBezTo>
                    <a:pt x="11541" y="9968"/>
                    <a:pt x="14279" y="9945"/>
                    <a:pt x="17018" y="9940"/>
                  </a:cubicBezTo>
                  <a:cubicBezTo>
                    <a:pt x="17245" y="9940"/>
                    <a:pt x="17472" y="9940"/>
                    <a:pt x="17699" y="9940"/>
                  </a:cubicBezTo>
                  <a:cubicBezTo>
                    <a:pt x="22950" y="9940"/>
                    <a:pt x="28198" y="10033"/>
                    <a:pt x="33448" y="10153"/>
                  </a:cubicBezTo>
                  <a:cubicBezTo>
                    <a:pt x="33451" y="10153"/>
                    <a:pt x="33454" y="10153"/>
                    <a:pt x="33456" y="10153"/>
                  </a:cubicBezTo>
                  <a:cubicBezTo>
                    <a:pt x="33586" y="10153"/>
                    <a:pt x="33649" y="10051"/>
                    <a:pt x="33649" y="9948"/>
                  </a:cubicBezTo>
                  <a:cubicBezTo>
                    <a:pt x="33703" y="9901"/>
                    <a:pt x="33731" y="9823"/>
                    <a:pt x="33690" y="9749"/>
                  </a:cubicBezTo>
                  <a:cubicBezTo>
                    <a:pt x="32796" y="8155"/>
                    <a:pt x="31656" y="6634"/>
                    <a:pt x="30566" y="5168"/>
                  </a:cubicBezTo>
                  <a:cubicBezTo>
                    <a:pt x="31804" y="3690"/>
                    <a:pt x="32858" y="2041"/>
                    <a:pt x="34071" y="540"/>
                  </a:cubicBezTo>
                  <a:cubicBezTo>
                    <a:pt x="34121" y="478"/>
                    <a:pt x="34129" y="407"/>
                    <a:pt x="34110" y="345"/>
                  </a:cubicBezTo>
                  <a:cubicBezTo>
                    <a:pt x="34246" y="258"/>
                    <a:pt x="34214" y="1"/>
                    <a:pt x="340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71"/>
            <p:cNvSpPr/>
            <p:nvPr/>
          </p:nvSpPr>
          <p:spPr>
            <a:xfrm>
              <a:off x="1668750" y="2725807"/>
              <a:ext cx="817750" cy="236825"/>
            </a:xfrm>
            <a:custGeom>
              <a:avLst/>
              <a:gdLst/>
              <a:ahLst/>
              <a:cxnLst/>
              <a:rect l="l" t="t" r="r" b="b"/>
              <a:pathLst>
                <a:path w="32710" h="9473" extrusionOk="0">
                  <a:moveTo>
                    <a:pt x="14955" y="295"/>
                  </a:moveTo>
                  <a:cubicBezTo>
                    <a:pt x="15160" y="295"/>
                    <a:pt x="15379" y="361"/>
                    <a:pt x="15596" y="516"/>
                  </a:cubicBezTo>
                  <a:cubicBezTo>
                    <a:pt x="16717" y="1309"/>
                    <a:pt x="16146" y="3289"/>
                    <a:pt x="15315" y="4059"/>
                  </a:cubicBezTo>
                  <a:cubicBezTo>
                    <a:pt x="15282" y="4090"/>
                    <a:pt x="15243" y="4103"/>
                    <a:pt x="15204" y="4103"/>
                  </a:cubicBezTo>
                  <a:cubicBezTo>
                    <a:pt x="15138" y="4103"/>
                    <a:pt x="15074" y="4064"/>
                    <a:pt x="15045" y="4009"/>
                  </a:cubicBezTo>
                  <a:cubicBezTo>
                    <a:pt x="14061" y="3840"/>
                    <a:pt x="12198" y="3681"/>
                    <a:pt x="12071" y="2397"/>
                  </a:cubicBezTo>
                  <a:cubicBezTo>
                    <a:pt x="12029" y="1987"/>
                    <a:pt x="12202" y="1494"/>
                    <a:pt x="12609" y="1326"/>
                  </a:cubicBezTo>
                  <a:cubicBezTo>
                    <a:pt x="12711" y="1284"/>
                    <a:pt x="12809" y="1266"/>
                    <a:pt x="12905" y="1266"/>
                  </a:cubicBezTo>
                  <a:cubicBezTo>
                    <a:pt x="13263" y="1266"/>
                    <a:pt x="13579" y="1518"/>
                    <a:pt x="13920" y="1661"/>
                  </a:cubicBezTo>
                  <a:cubicBezTo>
                    <a:pt x="13785" y="970"/>
                    <a:pt x="14302" y="295"/>
                    <a:pt x="14955" y="295"/>
                  </a:cubicBezTo>
                  <a:close/>
                  <a:moveTo>
                    <a:pt x="8284" y="1790"/>
                  </a:moveTo>
                  <a:cubicBezTo>
                    <a:pt x="8535" y="1790"/>
                    <a:pt x="8787" y="1840"/>
                    <a:pt x="9035" y="1953"/>
                  </a:cubicBezTo>
                  <a:cubicBezTo>
                    <a:pt x="10216" y="2494"/>
                    <a:pt x="9633" y="3693"/>
                    <a:pt x="8778" y="4196"/>
                  </a:cubicBezTo>
                  <a:cubicBezTo>
                    <a:pt x="9344" y="4653"/>
                    <a:pt x="9247" y="5701"/>
                    <a:pt x="8545" y="6066"/>
                  </a:cubicBezTo>
                  <a:cubicBezTo>
                    <a:pt x="8293" y="6198"/>
                    <a:pt x="8052" y="6256"/>
                    <a:pt x="7824" y="6256"/>
                  </a:cubicBezTo>
                  <a:cubicBezTo>
                    <a:pt x="6780" y="6256"/>
                    <a:pt x="6004" y="5044"/>
                    <a:pt x="5597" y="4156"/>
                  </a:cubicBezTo>
                  <a:cubicBezTo>
                    <a:pt x="5506" y="4108"/>
                    <a:pt x="5444" y="3999"/>
                    <a:pt x="5500" y="3884"/>
                  </a:cubicBezTo>
                  <a:cubicBezTo>
                    <a:pt x="5962" y="2911"/>
                    <a:pt x="7104" y="1790"/>
                    <a:pt x="8284" y="1790"/>
                  </a:cubicBezTo>
                  <a:close/>
                  <a:moveTo>
                    <a:pt x="2896" y="3808"/>
                  </a:moveTo>
                  <a:cubicBezTo>
                    <a:pt x="3051" y="3808"/>
                    <a:pt x="3206" y="3843"/>
                    <a:pt x="3348" y="3919"/>
                  </a:cubicBezTo>
                  <a:cubicBezTo>
                    <a:pt x="4474" y="4524"/>
                    <a:pt x="4054" y="6683"/>
                    <a:pt x="3507" y="7615"/>
                  </a:cubicBezTo>
                  <a:cubicBezTo>
                    <a:pt x="3574" y="7663"/>
                    <a:pt x="3571" y="7784"/>
                    <a:pt x="3472" y="7826"/>
                  </a:cubicBezTo>
                  <a:cubicBezTo>
                    <a:pt x="3185" y="7942"/>
                    <a:pt x="2872" y="7999"/>
                    <a:pt x="2558" y="7999"/>
                  </a:cubicBezTo>
                  <a:cubicBezTo>
                    <a:pt x="1658" y="7999"/>
                    <a:pt x="741" y="7537"/>
                    <a:pt x="351" y="6701"/>
                  </a:cubicBezTo>
                  <a:cubicBezTo>
                    <a:pt x="168" y="6309"/>
                    <a:pt x="129" y="5784"/>
                    <a:pt x="499" y="5484"/>
                  </a:cubicBezTo>
                  <a:cubicBezTo>
                    <a:pt x="655" y="5357"/>
                    <a:pt x="828" y="5307"/>
                    <a:pt x="1006" y="5307"/>
                  </a:cubicBezTo>
                  <a:cubicBezTo>
                    <a:pt x="1239" y="5307"/>
                    <a:pt x="1479" y="5393"/>
                    <a:pt x="1699" y="5502"/>
                  </a:cubicBezTo>
                  <a:cubicBezTo>
                    <a:pt x="1639" y="5029"/>
                    <a:pt x="1699" y="4535"/>
                    <a:pt x="2048" y="4175"/>
                  </a:cubicBezTo>
                  <a:cubicBezTo>
                    <a:pt x="2267" y="3949"/>
                    <a:pt x="2583" y="3808"/>
                    <a:pt x="2896" y="3808"/>
                  </a:cubicBezTo>
                  <a:close/>
                  <a:moveTo>
                    <a:pt x="19943" y="3581"/>
                  </a:moveTo>
                  <a:cubicBezTo>
                    <a:pt x="20206" y="3581"/>
                    <a:pt x="20468" y="3636"/>
                    <a:pt x="20721" y="3760"/>
                  </a:cubicBezTo>
                  <a:cubicBezTo>
                    <a:pt x="21582" y="4184"/>
                    <a:pt x="21419" y="5269"/>
                    <a:pt x="20737" y="5671"/>
                  </a:cubicBezTo>
                  <a:cubicBezTo>
                    <a:pt x="21196" y="5914"/>
                    <a:pt x="21618" y="6244"/>
                    <a:pt x="21725" y="6784"/>
                  </a:cubicBezTo>
                  <a:cubicBezTo>
                    <a:pt x="21826" y="7309"/>
                    <a:pt x="21538" y="7749"/>
                    <a:pt x="21078" y="7975"/>
                  </a:cubicBezTo>
                  <a:cubicBezTo>
                    <a:pt x="20786" y="8119"/>
                    <a:pt x="20502" y="8182"/>
                    <a:pt x="20228" y="8182"/>
                  </a:cubicBezTo>
                  <a:cubicBezTo>
                    <a:pt x="18961" y="8182"/>
                    <a:pt x="17911" y="6836"/>
                    <a:pt x="17264" y="5854"/>
                  </a:cubicBezTo>
                  <a:cubicBezTo>
                    <a:pt x="17182" y="5838"/>
                    <a:pt x="17111" y="5745"/>
                    <a:pt x="17155" y="5643"/>
                  </a:cubicBezTo>
                  <a:cubicBezTo>
                    <a:pt x="17578" y="4676"/>
                    <a:pt x="18770" y="3581"/>
                    <a:pt x="19943" y="3581"/>
                  </a:cubicBezTo>
                  <a:close/>
                  <a:moveTo>
                    <a:pt x="27388" y="4551"/>
                  </a:moveTo>
                  <a:cubicBezTo>
                    <a:pt x="27446" y="4551"/>
                    <a:pt x="27502" y="4553"/>
                    <a:pt x="27556" y="4558"/>
                  </a:cubicBezTo>
                  <a:cubicBezTo>
                    <a:pt x="27636" y="4565"/>
                    <a:pt x="27679" y="4655"/>
                    <a:pt x="27658" y="4718"/>
                  </a:cubicBezTo>
                  <a:cubicBezTo>
                    <a:pt x="27711" y="4718"/>
                    <a:pt x="27763" y="4741"/>
                    <a:pt x="27790" y="4796"/>
                  </a:cubicBezTo>
                  <a:cubicBezTo>
                    <a:pt x="28254" y="5692"/>
                    <a:pt x="29783" y="7306"/>
                    <a:pt x="28584" y="8292"/>
                  </a:cubicBezTo>
                  <a:cubicBezTo>
                    <a:pt x="28400" y="8442"/>
                    <a:pt x="28186" y="8510"/>
                    <a:pt x="27970" y="8510"/>
                  </a:cubicBezTo>
                  <a:cubicBezTo>
                    <a:pt x="27712" y="8510"/>
                    <a:pt x="27453" y="8414"/>
                    <a:pt x="27238" y="8246"/>
                  </a:cubicBezTo>
                  <a:cubicBezTo>
                    <a:pt x="26871" y="7957"/>
                    <a:pt x="26725" y="7537"/>
                    <a:pt x="26679" y="7096"/>
                  </a:cubicBezTo>
                  <a:cubicBezTo>
                    <a:pt x="26455" y="7398"/>
                    <a:pt x="26167" y="7647"/>
                    <a:pt x="25785" y="7677"/>
                  </a:cubicBezTo>
                  <a:cubicBezTo>
                    <a:pt x="25763" y="7679"/>
                    <a:pt x="25741" y="7680"/>
                    <a:pt x="25719" y="7680"/>
                  </a:cubicBezTo>
                  <a:cubicBezTo>
                    <a:pt x="25233" y="7680"/>
                    <a:pt x="24849" y="7269"/>
                    <a:pt x="24765" y="6802"/>
                  </a:cubicBezTo>
                  <a:cubicBezTo>
                    <a:pt x="24523" y="5447"/>
                    <a:pt x="26223" y="4551"/>
                    <a:pt x="27388" y="4551"/>
                  </a:cubicBezTo>
                  <a:close/>
                  <a:moveTo>
                    <a:pt x="12235" y="5464"/>
                  </a:moveTo>
                  <a:cubicBezTo>
                    <a:pt x="12237" y="5464"/>
                    <a:pt x="12238" y="5464"/>
                    <a:pt x="12239" y="5464"/>
                  </a:cubicBezTo>
                  <a:cubicBezTo>
                    <a:pt x="12321" y="5464"/>
                    <a:pt x="12364" y="5549"/>
                    <a:pt x="12351" y="5616"/>
                  </a:cubicBezTo>
                  <a:cubicBezTo>
                    <a:pt x="12353" y="5618"/>
                    <a:pt x="12355" y="5618"/>
                    <a:pt x="12359" y="5623"/>
                  </a:cubicBezTo>
                  <a:cubicBezTo>
                    <a:pt x="13025" y="6223"/>
                    <a:pt x="14647" y="7854"/>
                    <a:pt x="13592" y="8784"/>
                  </a:cubicBezTo>
                  <a:cubicBezTo>
                    <a:pt x="13367" y="8982"/>
                    <a:pt x="13143" y="9066"/>
                    <a:pt x="12928" y="9066"/>
                  </a:cubicBezTo>
                  <a:cubicBezTo>
                    <a:pt x="12368" y="9066"/>
                    <a:pt x="11876" y="8500"/>
                    <a:pt x="11637" y="7934"/>
                  </a:cubicBezTo>
                  <a:cubicBezTo>
                    <a:pt x="11360" y="8368"/>
                    <a:pt x="10990" y="8760"/>
                    <a:pt x="10448" y="8760"/>
                  </a:cubicBezTo>
                  <a:cubicBezTo>
                    <a:pt x="10420" y="8760"/>
                    <a:pt x="10392" y="8758"/>
                    <a:pt x="10362" y="8756"/>
                  </a:cubicBezTo>
                  <a:cubicBezTo>
                    <a:pt x="9868" y="8719"/>
                    <a:pt x="9556" y="8355"/>
                    <a:pt x="9510" y="7874"/>
                  </a:cubicBezTo>
                  <a:cubicBezTo>
                    <a:pt x="9374" y="6442"/>
                    <a:pt x="10982" y="5464"/>
                    <a:pt x="12235" y="5464"/>
                  </a:cubicBezTo>
                  <a:close/>
                  <a:moveTo>
                    <a:pt x="29727" y="1"/>
                  </a:moveTo>
                  <a:lnTo>
                    <a:pt x="29727" y="1"/>
                  </a:lnTo>
                  <a:cubicBezTo>
                    <a:pt x="28533" y="9"/>
                    <a:pt x="27337" y="19"/>
                    <a:pt x="26143" y="28"/>
                  </a:cubicBezTo>
                  <a:cubicBezTo>
                    <a:pt x="26178" y="65"/>
                    <a:pt x="26199" y="116"/>
                    <a:pt x="26189" y="178"/>
                  </a:cubicBezTo>
                  <a:cubicBezTo>
                    <a:pt x="25998" y="1291"/>
                    <a:pt x="25626" y="3846"/>
                    <a:pt x="24081" y="3907"/>
                  </a:cubicBezTo>
                  <a:cubicBezTo>
                    <a:pt x="24061" y="3908"/>
                    <a:pt x="24041" y="3909"/>
                    <a:pt x="24021" y="3909"/>
                  </a:cubicBezTo>
                  <a:cubicBezTo>
                    <a:pt x="22889" y="3909"/>
                    <a:pt x="22545" y="2647"/>
                    <a:pt x="23158" y="1900"/>
                  </a:cubicBezTo>
                  <a:cubicBezTo>
                    <a:pt x="22664" y="1802"/>
                    <a:pt x="22135" y="1593"/>
                    <a:pt x="22015" y="1078"/>
                  </a:cubicBezTo>
                  <a:cubicBezTo>
                    <a:pt x="21892" y="561"/>
                    <a:pt x="22240" y="243"/>
                    <a:pt x="22655" y="53"/>
                  </a:cubicBezTo>
                  <a:lnTo>
                    <a:pt x="22655" y="53"/>
                  </a:lnTo>
                  <a:cubicBezTo>
                    <a:pt x="20651" y="67"/>
                    <a:pt x="18644" y="81"/>
                    <a:pt x="16638" y="92"/>
                  </a:cubicBezTo>
                  <a:cubicBezTo>
                    <a:pt x="13798" y="111"/>
                    <a:pt x="10955" y="120"/>
                    <a:pt x="8116" y="128"/>
                  </a:cubicBezTo>
                  <a:cubicBezTo>
                    <a:pt x="7049" y="130"/>
                    <a:pt x="5963" y="168"/>
                    <a:pt x="4876" y="201"/>
                  </a:cubicBezTo>
                  <a:cubicBezTo>
                    <a:pt x="5218" y="987"/>
                    <a:pt x="5380" y="2198"/>
                    <a:pt x="4422" y="2582"/>
                  </a:cubicBezTo>
                  <a:cubicBezTo>
                    <a:pt x="4274" y="2641"/>
                    <a:pt x="4130" y="2668"/>
                    <a:pt x="3993" y="2668"/>
                  </a:cubicBezTo>
                  <a:cubicBezTo>
                    <a:pt x="3447" y="2668"/>
                    <a:pt x="3012" y="2237"/>
                    <a:pt x="2925" y="1705"/>
                  </a:cubicBezTo>
                  <a:cubicBezTo>
                    <a:pt x="2721" y="1862"/>
                    <a:pt x="2461" y="1953"/>
                    <a:pt x="2206" y="1953"/>
                  </a:cubicBezTo>
                  <a:cubicBezTo>
                    <a:pt x="1928" y="1953"/>
                    <a:pt x="1654" y="1845"/>
                    <a:pt x="1462" y="1600"/>
                  </a:cubicBezTo>
                  <a:cubicBezTo>
                    <a:pt x="1088" y="1122"/>
                    <a:pt x="1307" y="538"/>
                    <a:pt x="1732" y="231"/>
                  </a:cubicBezTo>
                  <a:cubicBezTo>
                    <a:pt x="1175" y="220"/>
                    <a:pt x="619" y="196"/>
                    <a:pt x="72" y="150"/>
                  </a:cubicBezTo>
                  <a:lnTo>
                    <a:pt x="72" y="150"/>
                  </a:lnTo>
                  <a:cubicBezTo>
                    <a:pt x="76" y="172"/>
                    <a:pt x="82" y="188"/>
                    <a:pt x="80" y="210"/>
                  </a:cubicBezTo>
                  <a:cubicBezTo>
                    <a:pt x="0" y="3299"/>
                    <a:pt x="152" y="6387"/>
                    <a:pt x="94" y="9472"/>
                  </a:cubicBezTo>
                  <a:cubicBezTo>
                    <a:pt x="1899" y="9219"/>
                    <a:pt x="3769" y="9205"/>
                    <a:pt x="5620" y="9205"/>
                  </a:cubicBezTo>
                  <a:cubicBezTo>
                    <a:pt x="5846" y="9205"/>
                    <a:pt x="6071" y="9205"/>
                    <a:pt x="6296" y="9205"/>
                  </a:cubicBezTo>
                  <a:cubicBezTo>
                    <a:pt x="6872" y="9205"/>
                    <a:pt x="7445" y="9204"/>
                    <a:pt x="8012" y="9194"/>
                  </a:cubicBezTo>
                  <a:cubicBezTo>
                    <a:pt x="10750" y="9148"/>
                    <a:pt x="13488" y="9121"/>
                    <a:pt x="16227" y="9114"/>
                  </a:cubicBezTo>
                  <a:cubicBezTo>
                    <a:pt x="16793" y="9113"/>
                    <a:pt x="17360" y="9112"/>
                    <a:pt x="17926" y="9112"/>
                  </a:cubicBezTo>
                  <a:cubicBezTo>
                    <a:pt x="22855" y="9112"/>
                    <a:pt x="27786" y="9169"/>
                    <a:pt x="32710" y="9329"/>
                  </a:cubicBezTo>
                  <a:cubicBezTo>
                    <a:pt x="31567" y="7969"/>
                    <a:pt x="30565" y="6436"/>
                    <a:pt x="29588" y="4957"/>
                  </a:cubicBezTo>
                  <a:cubicBezTo>
                    <a:pt x="29491" y="4810"/>
                    <a:pt x="29588" y="4681"/>
                    <a:pt x="29718" y="4643"/>
                  </a:cubicBezTo>
                  <a:cubicBezTo>
                    <a:pt x="29950" y="4212"/>
                    <a:pt x="30211" y="3787"/>
                    <a:pt x="30489" y="3374"/>
                  </a:cubicBezTo>
                  <a:lnTo>
                    <a:pt x="30489" y="3374"/>
                  </a:lnTo>
                  <a:cubicBezTo>
                    <a:pt x="30118" y="3494"/>
                    <a:pt x="29690" y="3580"/>
                    <a:pt x="29288" y="3580"/>
                  </a:cubicBezTo>
                  <a:cubicBezTo>
                    <a:pt x="28556" y="3580"/>
                    <a:pt x="27907" y="3294"/>
                    <a:pt x="27827" y="2399"/>
                  </a:cubicBezTo>
                  <a:cubicBezTo>
                    <a:pt x="27751" y="1563"/>
                    <a:pt x="28378" y="1071"/>
                    <a:pt x="29058" y="1071"/>
                  </a:cubicBezTo>
                  <a:cubicBezTo>
                    <a:pt x="29159" y="1071"/>
                    <a:pt x="29262" y="1082"/>
                    <a:pt x="29364" y="1104"/>
                  </a:cubicBezTo>
                  <a:cubicBezTo>
                    <a:pt x="29267" y="700"/>
                    <a:pt x="29410" y="269"/>
                    <a:pt x="29727" y="1"/>
                  </a:cubicBezTo>
                  <a:close/>
                </a:path>
              </a:pathLst>
            </a:custGeom>
            <a:solidFill>
              <a:srgbClr val="FF6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71"/>
            <p:cNvSpPr/>
            <p:nvPr/>
          </p:nvSpPr>
          <p:spPr>
            <a:xfrm>
              <a:off x="2281800" y="2839582"/>
              <a:ext cx="131525" cy="99000"/>
            </a:xfrm>
            <a:custGeom>
              <a:avLst/>
              <a:gdLst/>
              <a:ahLst/>
              <a:cxnLst/>
              <a:rect l="l" t="t" r="r" b="b"/>
              <a:pathLst>
                <a:path w="5261" h="3960" extrusionOk="0">
                  <a:moveTo>
                    <a:pt x="2984" y="236"/>
                  </a:moveTo>
                  <a:cubicBezTo>
                    <a:pt x="2954" y="273"/>
                    <a:pt x="2940" y="319"/>
                    <a:pt x="2961" y="374"/>
                  </a:cubicBezTo>
                  <a:cubicBezTo>
                    <a:pt x="3210" y="1058"/>
                    <a:pt x="3820" y="1557"/>
                    <a:pt x="4037" y="2249"/>
                  </a:cubicBezTo>
                  <a:cubicBezTo>
                    <a:pt x="4086" y="2408"/>
                    <a:pt x="4118" y="2587"/>
                    <a:pt x="4113" y="2755"/>
                  </a:cubicBezTo>
                  <a:cubicBezTo>
                    <a:pt x="4102" y="3256"/>
                    <a:pt x="3935" y="3427"/>
                    <a:pt x="3466" y="3462"/>
                  </a:cubicBezTo>
                  <a:cubicBezTo>
                    <a:pt x="3426" y="3465"/>
                    <a:pt x="3387" y="3467"/>
                    <a:pt x="3350" y="3467"/>
                  </a:cubicBezTo>
                  <a:cubicBezTo>
                    <a:pt x="2906" y="3467"/>
                    <a:pt x="2678" y="3236"/>
                    <a:pt x="2553" y="2776"/>
                  </a:cubicBezTo>
                  <a:cubicBezTo>
                    <a:pt x="2478" y="2496"/>
                    <a:pt x="2492" y="2196"/>
                    <a:pt x="2513" y="1912"/>
                  </a:cubicBezTo>
                  <a:cubicBezTo>
                    <a:pt x="2520" y="1801"/>
                    <a:pt x="2422" y="1733"/>
                    <a:pt x="2325" y="1733"/>
                  </a:cubicBezTo>
                  <a:cubicBezTo>
                    <a:pt x="2265" y="1733"/>
                    <a:pt x="2206" y="1760"/>
                    <a:pt x="2173" y="1820"/>
                  </a:cubicBezTo>
                  <a:cubicBezTo>
                    <a:pt x="2016" y="2114"/>
                    <a:pt x="1823" y="2515"/>
                    <a:pt x="1504" y="2661"/>
                  </a:cubicBezTo>
                  <a:cubicBezTo>
                    <a:pt x="675" y="2490"/>
                    <a:pt x="426" y="2116"/>
                    <a:pt x="752" y="1540"/>
                  </a:cubicBezTo>
                  <a:cubicBezTo>
                    <a:pt x="841" y="1374"/>
                    <a:pt x="957" y="1224"/>
                    <a:pt x="1096" y="1090"/>
                  </a:cubicBezTo>
                  <a:cubicBezTo>
                    <a:pt x="1605" y="571"/>
                    <a:pt x="2282" y="342"/>
                    <a:pt x="2984" y="236"/>
                  </a:cubicBezTo>
                  <a:close/>
                  <a:moveTo>
                    <a:pt x="2866" y="0"/>
                  </a:moveTo>
                  <a:cubicBezTo>
                    <a:pt x="1701" y="0"/>
                    <a:pt x="1" y="896"/>
                    <a:pt x="243" y="2251"/>
                  </a:cubicBezTo>
                  <a:cubicBezTo>
                    <a:pt x="327" y="2718"/>
                    <a:pt x="711" y="3129"/>
                    <a:pt x="1197" y="3129"/>
                  </a:cubicBezTo>
                  <a:cubicBezTo>
                    <a:pt x="1219" y="3129"/>
                    <a:pt x="1241" y="3128"/>
                    <a:pt x="1263" y="3126"/>
                  </a:cubicBezTo>
                  <a:cubicBezTo>
                    <a:pt x="1645" y="3096"/>
                    <a:pt x="1933" y="2847"/>
                    <a:pt x="2157" y="2545"/>
                  </a:cubicBezTo>
                  <a:cubicBezTo>
                    <a:pt x="2203" y="2986"/>
                    <a:pt x="2349" y="3406"/>
                    <a:pt x="2716" y="3695"/>
                  </a:cubicBezTo>
                  <a:cubicBezTo>
                    <a:pt x="2930" y="3863"/>
                    <a:pt x="3190" y="3959"/>
                    <a:pt x="3447" y="3959"/>
                  </a:cubicBezTo>
                  <a:cubicBezTo>
                    <a:pt x="3663" y="3959"/>
                    <a:pt x="3878" y="3891"/>
                    <a:pt x="4062" y="3741"/>
                  </a:cubicBezTo>
                  <a:cubicBezTo>
                    <a:pt x="5261" y="2755"/>
                    <a:pt x="3732" y="1141"/>
                    <a:pt x="3267" y="245"/>
                  </a:cubicBezTo>
                  <a:cubicBezTo>
                    <a:pt x="3241" y="190"/>
                    <a:pt x="3189" y="167"/>
                    <a:pt x="3136" y="166"/>
                  </a:cubicBezTo>
                  <a:cubicBezTo>
                    <a:pt x="3157" y="104"/>
                    <a:pt x="3114" y="14"/>
                    <a:pt x="3034" y="7"/>
                  </a:cubicBezTo>
                  <a:cubicBezTo>
                    <a:pt x="2980" y="2"/>
                    <a:pt x="2924" y="0"/>
                    <a:pt x="28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71"/>
            <p:cNvSpPr/>
            <p:nvPr/>
          </p:nvSpPr>
          <p:spPr>
            <a:xfrm>
              <a:off x="2096500" y="2815307"/>
              <a:ext cx="117925" cy="115050"/>
            </a:xfrm>
            <a:custGeom>
              <a:avLst/>
              <a:gdLst/>
              <a:ahLst/>
              <a:cxnLst/>
              <a:rect l="l" t="t" r="r" b="b"/>
              <a:pathLst>
                <a:path w="4717" h="4602" extrusionOk="0">
                  <a:moveTo>
                    <a:pt x="2867" y="424"/>
                  </a:moveTo>
                  <a:cubicBezTo>
                    <a:pt x="2885" y="424"/>
                    <a:pt x="2904" y="424"/>
                    <a:pt x="2923" y="425"/>
                  </a:cubicBezTo>
                  <a:cubicBezTo>
                    <a:pt x="3830" y="447"/>
                    <a:pt x="4192" y="1826"/>
                    <a:pt x="3088" y="1856"/>
                  </a:cubicBezTo>
                  <a:cubicBezTo>
                    <a:pt x="2911" y="1860"/>
                    <a:pt x="2802" y="2135"/>
                    <a:pt x="2989" y="2216"/>
                  </a:cubicBezTo>
                  <a:cubicBezTo>
                    <a:pt x="3303" y="2352"/>
                    <a:pt x="3734" y="2504"/>
                    <a:pt x="3955" y="2779"/>
                  </a:cubicBezTo>
                  <a:cubicBezTo>
                    <a:pt x="4154" y="3718"/>
                    <a:pt x="3921" y="4187"/>
                    <a:pt x="3251" y="4187"/>
                  </a:cubicBezTo>
                  <a:cubicBezTo>
                    <a:pt x="3224" y="4187"/>
                    <a:pt x="3196" y="4186"/>
                    <a:pt x="3167" y="4185"/>
                  </a:cubicBezTo>
                  <a:cubicBezTo>
                    <a:pt x="2834" y="4179"/>
                    <a:pt x="2518" y="4097"/>
                    <a:pt x="2223" y="3942"/>
                  </a:cubicBezTo>
                  <a:cubicBezTo>
                    <a:pt x="1430" y="3546"/>
                    <a:pt x="934" y="2759"/>
                    <a:pt x="463" y="2041"/>
                  </a:cubicBezTo>
                  <a:cubicBezTo>
                    <a:pt x="449" y="2017"/>
                    <a:pt x="428" y="1999"/>
                    <a:pt x="410" y="1985"/>
                  </a:cubicBezTo>
                  <a:cubicBezTo>
                    <a:pt x="766" y="1401"/>
                    <a:pt x="1243" y="942"/>
                    <a:pt x="1887" y="662"/>
                  </a:cubicBezTo>
                  <a:cubicBezTo>
                    <a:pt x="2199" y="526"/>
                    <a:pt x="2522" y="424"/>
                    <a:pt x="2867" y="424"/>
                  </a:cubicBezTo>
                  <a:close/>
                  <a:moveTo>
                    <a:pt x="2833" y="1"/>
                  </a:moveTo>
                  <a:cubicBezTo>
                    <a:pt x="1660" y="1"/>
                    <a:pt x="468" y="1096"/>
                    <a:pt x="45" y="2063"/>
                  </a:cubicBezTo>
                  <a:cubicBezTo>
                    <a:pt x="1" y="2165"/>
                    <a:pt x="72" y="2258"/>
                    <a:pt x="154" y="2274"/>
                  </a:cubicBezTo>
                  <a:cubicBezTo>
                    <a:pt x="801" y="3257"/>
                    <a:pt x="1851" y="4602"/>
                    <a:pt x="3117" y="4602"/>
                  </a:cubicBezTo>
                  <a:cubicBezTo>
                    <a:pt x="3391" y="4602"/>
                    <a:pt x="3676" y="4539"/>
                    <a:pt x="3968" y="4395"/>
                  </a:cubicBezTo>
                  <a:cubicBezTo>
                    <a:pt x="4428" y="4169"/>
                    <a:pt x="4716" y="3729"/>
                    <a:pt x="4615" y="3204"/>
                  </a:cubicBezTo>
                  <a:cubicBezTo>
                    <a:pt x="4508" y="2664"/>
                    <a:pt x="4086" y="2334"/>
                    <a:pt x="3627" y="2091"/>
                  </a:cubicBezTo>
                  <a:cubicBezTo>
                    <a:pt x="4309" y="1689"/>
                    <a:pt x="4472" y="604"/>
                    <a:pt x="3611" y="180"/>
                  </a:cubicBezTo>
                  <a:cubicBezTo>
                    <a:pt x="3358" y="56"/>
                    <a:pt x="3096" y="1"/>
                    <a:pt x="28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71"/>
            <p:cNvSpPr/>
            <p:nvPr/>
          </p:nvSpPr>
          <p:spPr>
            <a:xfrm>
              <a:off x="1969450" y="2733157"/>
              <a:ext cx="117225" cy="95225"/>
            </a:xfrm>
            <a:custGeom>
              <a:avLst/>
              <a:gdLst/>
              <a:ahLst/>
              <a:cxnLst/>
              <a:rect l="l" t="t" r="r" b="b"/>
              <a:pathLst>
                <a:path w="4689" h="3809" extrusionOk="0">
                  <a:moveTo>
                    <a:pt x="2970" y="433"/>
                  </a:moveTo>
                  <a:cubicBezTo>
                    <a:pt x="3207" y="433"/>
                    <a:pt x="3451" y="557"/>
                    <a:pt x="3613" y="858"/>
                  </a:cubicBezTo>
                  <a:cubicBezTo>
                    <a:pt x="3778" y="1168"/>
                    <a:pt x="3792" y="1519"/>
                    <a:pt x="3760" y="1860"/>
                  </a:cubicBezTo>
                  <a:cubicBezTo>
                    <a:pt x="3700" y="2482"/>
                    <a:pt x="3426" y="2969"/>
                    <a:pt x="3088" y="3468"/>
                  </a:cubicBezTo>
                  <a:cubicBezTo>
                    <a:pt x="2341" y="3253"/>
                    <a:pt x="1202" y="3168"/>
                    <a:pt x="661" y="2565"/>
                  </a:cubicBezTo>
                  <a:cubicBezTo>
                    <a:pt x="462" y="2343"/>
                    <a:pt x="361" y="2045"/>
                    <a:pt x="470" y="1762"/>
                  </a:cubicBezTo>
                  <a:cubicBezTo>
                    <a:pt x="557" y="1528"/>
                    <a:pt x="734" y="1449"/>
                    <a:pt x="935" y="1449"/>
                  </a:cubicBezTo>
                  <a:cubicBezTo>
                    <a:pt x="1091" y="1449"/>
                    <a:pt x="1262" y="1497"/>
                    <a:pt x="1416" y="1556"/>
                  </a:cubicBezTo>
                  <a:cubicBezTo>
                    <a:pt x="1705" y="1665"/>
                    <a:pt x="1888" y="1798"/>
                    <a:pt x="2202" y="1838"/>
                  </a:cubicBezTo>
                  <a:cubicBezTo>
                    <a:pt x="2209" y="1839"/>
                    <a:pt x="2216" y="1839"/>
                    <a:pt x="2223" y="1839"/>
                  </a:cubicBezTo>
                  <a:cubicBezTo>
                    <a:pt x="2359" y="1839"/>
                    <a:pt x="2429" y="1656"/>
                    <a:pt x="2368" y="1549"/>
                  </a:cubicBezTo>
                  <a:cubicBezTo>
                    <a:pt x="2024" y="956"/>
                    <a:pt x="2482" y="433"/>
                    <a:pt x="2970" y="433"/>
                  </a:cubicBezTo>
                  <a:close/>
                  <a:moveTo>
                    <a:pt x="2928" y="1"/>
                  </a:moveTo>
                  <a:cubicBezTo>
                    <a:pt x="2274" y="1"/>
                    <a:pt x="1757" y="677"/>
                    <a:pt x="1893" y="1367"/>
                  </a:cubicBezTo>
                  <a:cubicBezTo>
                    <a:pt x="1551" y="1224"/>
                    <a:pt x="1235" y="972"/>
                    <a:pt x="877" y="972"/>
                  </a:cubicBezTo>
                  <a:cubicBezTo>
                    <a:pt x="781" y="972"/>
                    <a:pt x="683" y="990"/>
                    <a:pt x="581" y="1032"/>
                  </a:cubicBezTo>
                  <a:cubicBezTo>
                    <a:pt x="175" y="1200"/>
                    <a:pt x="1" y="1693"/>
                    <a:pt x="43" y="2103"/>
                  </a:cubicBezTo>
                  <a:cubicBezTo>
                    <a:pt x="170" y="3387"/>
                    <a:pt x="2033" y="3546"/>
                    <a:pt x="3017" y="3715"/>
                  </a:cubicBezTo>
                  <a:cubicBezTo>
                    <a:pt x="3046" y="3770"/>
                    <a:pt x="3110" y="3809"/>
                    <a:pt x="3176" y="3809"/>
                  </a:cubicBezTo>
                  <a:cubicBezTo>
                    <a:pt x="3215" y="3809"/>
                    <a:pt x="3254" y="3796"/>
                    <a:pt x="3287" y="3765"/>
                  </a:cubicBezTo>
                  <a:cubicBezTo>
                    <a:pt x="4118" y="2995"/>
                    <a:pt x="4689" y="1015"/>
                    <a:pt x="3569" y="222"/>
                  </a:cubicBezTo>
                  <a:cubicBezTo>
                    <a:pt x="3352" y="67"/>
                    <a:pt x="3133" y="1"/>
                    <a:pt x="29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71"/>
            <p:cNvSpPr/>
            <p:nvPr/>
          </p:nvSpPr>
          <p:spPr>
            <a:xfrm>
              <a:off x="1903100" y="2862382"/>
              <a:ext cx="131850" cy="90075"/>
            </a:xfrm>
            <a:custGeom>
              <a:avLst/>
              <a:gdLst/>
              <a:ahLst/>
              <a:cxnLst/>
              <a:rect l="l" t="t" r="r" b="b"/>
              <a:pathLst>
                <a:path w="5274" h="3603" extrusionOk="0">
                  <a:moveTo>
                    <a:pt x="2655" y="268"/>
                  </a:moveTo>
                  <a:lnTo>
                    <a:pt x="2655" y="268"/>
                  </a:lnTo>
                  <a:cubicBezTo>
                    <a:pt x="2641" y="323"/>
                    <a:pt x="2653" y="383"/>
                    <a:pt x="2708" y="435"/>
                  </a:cubicBezTo>
                  <a:cubicBezTo>
                    <a:pt x="3202" y="880"/>
                    <a:pt x="3814" y="1437"/>
                    <a:pt x="4027" y="2085"/>
                  </a:cubicBezTo>
                  <a:cubicBezTo>
                    <a:pt x="4224" y="2676"/>
                    <a:pt x="3915" y="3168"/>
                    <a:pt x="3479" y="3168"/>
                  </a:cubicBezTo>
                  <a:cubicBezTo>
                    <a:pt x="3312" y="3168"/>
                    <a:pt x="3126" y="3096"/>
                    <a:pt x="2943" y="2930"/>
                  </a:cubicBezTo>
                  <a:cubicBezTo>
                    <a:pt x="2662" y="2677"/>
                    <a:pt x="2565" y="2298"/>
                    <a:pt x="2500" y="1940"/>
                  </a:cubicBezTo>
                  <a:cubicBezTo>
                    <a:pt x="2483" y="1848"/>
                    <a:pt x="2399" y="1801"/>
                    <a:pt x="2315" y="1801"/>
                  </a:cubicBezTo>
                  <a:cubicBezTo>
                    <a:pt x="2248" y="1801"/>
                    <a:pt x="2180" y="1831"/>
                    <a:pt x="2148" y="1894"/>
                  </a:cubicBezTo>
                  <a:cubicBezTo>
                    <a:pt x="2080" y="2020"/>
                    <a:pt x="2013" y="2152"/>
                    <a:pt x="1937" y="2274"/>
                  </a:cubicBezTo>
                  <a:cubicBezTo>
                    <a:pt x="1838" y="2482"/>
                    <a:pt x="1688" y="2634"/>
                    <a:pt x="1482" y="2731"/>
                  </a:cubicBezTo>
                  <a:cubicBezTo>
                    <a:pt x="1394" y="2833"/>
                    <a:pt x="1307" y="2883"/>
                    <a:pt x="1222" y="2883"/>
                  </a:cubicBezTo>
                  <a:cubicBezTo>
                    <a:pt x="1107" y="2883"/>
                    <a:pt x="994" y="2790"/>
                    <a:pt x="884" y="2604"/>
                  </a:cubicBezTo>
                  <a:cubicBezTo>
                    <a:pt x="515" y="2328"/>
                    <a:pt x="460" y="2337"/>
                    <a:pt x="563" y="1942"/>
                  </a:cubicBezTo>
                  <a:cubicBezTo>
                    <a:pt x="615" y="1749"/>
                    <a:pt x="714" y="1564"/>
                    <a:pt x="826" y="1399"/>
                  </a:cubicBezTo>
                  <a:cubicBezTo>
                    <a:pt x="1251" y="781"/>
                    <a:pt x="1937" y="416"/>
                    <a:pt x="2655" y="268"/>
                  </a:cubicBezTo>
                  <a:close/>
                  <a:moveTo>
                    <a:pt x="2859" y="1"/>
                  </a:moveTo>
                  <a:cubicBezTo>
                    <a:pt x="1606" y="1"/>
                    <a:pt x="1" y="980"/>
                    <a:pt x="136" y="2411"/>
                  </a:cubicBezTo>
                  <a:cubicBezTo>
                    <a:pt x="183" y="2892"/>
                    <a:pt x="494" y="3256"/>
                    <a:pt x="988" y="3293"/>
                  </a:cubicBezTo>
                  <a:cubicBezTo>
                    <a:pt x="1018" y="3295"/>
                    <a:pt x="1046" y="3297"/>
                    <a:pt x="1074" y="3297"/>
                  </a:cubicBezTo>
                  <a:cubicBezTo>
                    <a:pt x="1616" y="3297"/>
                    <a:pt x="1986" y="2905"/>
                    <a:pt x="2263" y="2471"/>
                  </a:cubicBezTo>
                  <a:cubicBezTo>
                    <a:pt x="2502" y="3037"/>
                    <a:pt x="2994" y="3603"/>
                    <a:pt x="3554" y="3603"/>
                  </a:cubicBezTo>
                  <a:cubicBezTo>
                    <a:pt x="3769" y="3603"/>
                    <a:pt x="3993" y="3519"/>
                    <a:pt x="4218" y="3321"/>
                  </a:cubicBezTo>
                  <a:cubicBezTo>
                    <a:pt x="5273" y="2391"/>
                    <a:pt x="3651" y="760"/>
                    <a:pt x="2985" y="160"/>
                  </a:cubicBezTo>
                  <a:cubicBezTo>
                    <a:pt x="2981" y="155"/>
                    <a:pt x="2979" y="155"/>
                    <a:pt x="2977" y="153"/>
                  </a:cubicBezTo>
                  <a:cubicBezTo>
                    <a:pt x="2990" y="86"/>
                    <a:pt x="2947" y="1"/>
                    <a:pt x="2865" y="1"/>
                  </a:cubicBezTo>
                  <a:cubicBezTo>
                    <a:pt x="2863" y="1"/>
                    <a:pt x="2861" y="1"/>
                    <a:pt x="285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71"/>
            <p:cNvSpPr/>
            <p:nvPr/>
          </p:nvSpPr>
          <p:spPr>
            <a:xfrm>
              <a:off x="1804850" y="2770532"/>
              <a:ext cx="119350" cy="111675"/>
            </a:xfrm>
            <a:custGeom>
              <a:avLst/>
              <a:gdLst/>
              <a:ahLst/>
              <a:cxnLst/>
              <a:rect l="l" t="t" r="r" b="b"/>
              <a:pathLst>
                <a:path w="4774" h="4467" extrusionOk="0">
                  <a:moveTo>
                    <a:pt x="2876" y="421"/>
                  </a:moveTo>
                  <a:cubicBezTo>
                    <a:pt x="3094" y="421"/>
                    <a:pt x="3309" y="467"/>
                    <a:pt x="3499" y="585"/>
                  </a:cubicBezTo>
                  <a:cubicBezTo>
                    <a:pt x="4440" y="1166"/>
                    <a:pt x="3408" y="2045"/>
                    <a:pt x="2797" y="2208"/>
                  </a:cubicBezTo>
                  <a:cubicBezTo>
                    <a:pt x="2616" y="2257"/>
                    <a:pt x="2598" y="2557"/>
                    <a:pt x="2796" y="2594"/>
                  </a:cubicBezTo>
                  <a:cubicBezTo>
                    <a:pt x="3187" y="2665"/>
                    <a:pt x="3408" y="3125"/>
                    <a:pt x="3288" y="3502"/>
                  </a:cubicBezTo>
                  <a:cubicBezTo>
                    <a:pt x="3166" y="3888"/>
                    <a:pt x="2806" y="4030"/>
                    <a:pt x="2439" y="4030"/>
                  </a:cubicBezTo>
                  <a:cubicBezTo>
                    <a:pt x="2218" y="4030"/>
                    <a:pt x="1994" y="3979"/>
                    <a:pt x="1817" y="3898"/>
                  </a:cubicBezTo>
                  <a:cubicBezTo>
                    <a:pt x="1129" y="3584"/>
                    <a:pt x="760" y="2887"/>
                    <a:pt x="423" y="2240"/>
                  </a:cubicBezTo>
                  <a:cubicBezTo>
                    <a:pt x="811" y="1453"/>
                    <a:pt x="1483" y="735"/>
                    <a:pt x="2354" y="498"/>
                  </a:cubicBezTo>
                  <a:cubicBezTo>
                    <a:pt x="2522" y="451"/>
                    <a:pt x="2700" y="421"/>
                    <a:pt x="2876" y="421"/>
                  </a:cubicBezTo>
                  <a:close/>
                  <a:moveTo>
                    <a:pt x="2840" y="1"/>
                  </a:moveTo>
                  <a:cubicBezTo>
                    <a:pt x="1660" y="1"/>
                    <a:pt x="518" y="1122"/>
                    <a:pt x="56" y="2095"/>
                  </a:cubicBezTo>
                  <a:cubicBezTo>
                    <a:pt x="0" y="2210"/>
                    <a:pt x="63" y="2319"/>
                    <a:pt x="153" y="2367"/>
                  </a:cubicBezTo>
                  <a:cubicBezTo>
                    <a:pt x="561" y="3255"/>
                    <a:pt x="1337" y="4467"/>
                    <a:pt x="2381" y="4467"/>
                  </a:cubicBezTo>
                  <a:cubicBezTo>
                    <a:pt x="2608" y="4467"/>
                    <a:pt x="2849" y="4409"/>
                    <a:pt x="3101" y="4277"/>
                  </a:cubicBezTo>
                  <a:cubicBezTo>
                    <a:pt x="3803" y="3912"/>
                    <a:pt x="3900" y="2864"/>
                    <a:pt x="3334" y="2407"/>
                  </a:cubicBezTo>
                  <a:cubicBezTo>
                    <a:pt x="4189" y="1904"/>
                    <a:pt x="4773" y="705"/>
                    <a:pt x="3591" y="164"/>
                  </a:cubicBezTo>
                  <a:cubicBezTo>
                    <a:pt x="3343" y="51"/>
                    <a:pt x="3091" y="1"/>
                    <a:pt x="28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71"/>
            <p:cNvSpPr/>
            <p:nvPr/>
          </p:nvSpPr>
          <p:spPr>
            <a:xfrm>
              <a:off x="1671975" y="2821007"/>
              <a:ext cx="108650" cy="104775"/>
            </a:xfrm>
            <a:custGeom>
              <a:avLst/>
              <a:gdLst/>
              <a:ahLst/>
              <a:cxnLst/>
              <a:rect l="l" t="t" r="r" b="b"/>
              <a:pathLst>
                <a:path w="4346" h="4191" extrusionOk="0">
                  <a:moveTo>
                    <a:pt x="2645" y="451"/>
                  </a:moveTo>
                  <a:cubicBezTo>
                    <a:pt x="2924" y="451"/>
                    <a:pt x="3224" y="619"/>
                    <a:pt x="3357" y="851"/>
                  </a:cubicBezTo>
                  <a:cubicBezTo>
                    <a:pt x="3470" y="1052"/>
                    <a:pt x="3496" y="1418"/>
                    <a:pt x="3508" y="1616"/>
                  </a:cubicBezTo>
                  <a:cubicBezTo>
                    <a:pt x="3551" y="2408"/>
                    <a:pt x="3305" y="3082"/>
                    <a:pt x="3004" y="3798"/>
                  </a:cubicBezTo>
                  <a:cubicBezTo>
                    <a:pt x="2997" y="3812"/>
                    <a:pt x="2997" y="3826"/>
                    <a:pt x="2995" y="3839"/>
                  </a:cubicBezTo>
                  <a:cubicBezTo>
                    <a:pt x="2864" y="3857"/>
                    <a:pt x="2732" y="3866"/>
                    <a:pt x="2602" y="3866"/>
                  </a:cubicBezTo>
                  <a:cubicBezTo>
                    <a:pt x="2165" y="3866"/>
                    <a:pt x="1735" y="3764"/>
                    <a:pt x="1344" y="3533"/>
                  </a:cubicBezTo>
                  <a:cubicBezTo>
                    <a:pt x="1046" y="3360"/>
                    <a:pt x="748" y="3105"/>
                    <a:pt x="589" y="2791"/>
                  </a:cubicBezTo>
                  <a:cubicBezTo>
                    <a:pt x="287" y="2295"/>
                    <a:pt x="485" y="2006"/>
                    <a:pt x="1184" y="1925"/>
                  </a:cubicBezTo>
                  <a:cubicBezTo>
                    <a:pt x="1378" y="2000"/>
                    <a:pt x="1561" y="2094"/>
                    <a:pt x="1734" y="2211"/>
                  </a:cubicBezTo>
                  <a:cubicBezTo>
                    <a:pt x="1764" y="2230"/>
                    <a:pt x="1794" y="2239"/>
                    <a:pt x="1824" y="2239"/>
                  </a:cubicBezTo>
                  <a:cubicBezTo>
                    <a:pt x="1935" y="2239"/>
                    <a:pt x="2035" y="2124"/>
                    <a:pt x="2004" y="2004"/>
                  </a:cubicBezTo>
                  <a:cubicBezTo>
                    <a:pt x="1870" y="1496"/>
                    <a:pt x="1836" y="792"/>
                    <a:pt x="2376" y="513"/>
                  </a:cubicBezTo>
                  <a:cubicBezTo>
                    <a:pt x="2458" y="470"/>
                    <a:pt x="2550" y="451"/>
                    <a:pt x="2645" y="451"/>
                  </a:cubicBezTo>
                  <a:close/>
                  <a:moveTo>
                    <a:pt x="2766" y="0"/>
                  </a:moveTo>
                  <a:cubicBezTo>
                    <a:pt x="2454" y="0"/>
                    <a:pt x="2138" y="140"/>
                    <a:pt x="1919" y="366"/>
                  </a:cubicBezTo>
                  <a:cubicBezTo>
                    <a:pt x="1571" y="727"/>
                    <a:pt x="1510" y="1221"/>
                    <a:pt x="1571" y="1694"/>
                  </a:cubicBezTo>
                  <a:cubicBezTo>
                    <a:pt x="1350" y="1585"/>
                    <a:pt x="1110" y="1499"/>
                    <a:pt x="877" y="1499"/>
                  </a:cubicBezTo>
                  <a:cubicBezTo>
                    <a:pt x="699" y="1499"/>
                    <a:pt x="526" y="1549"/>
                    <a:pt x="370" y="1676"/>
                  </a:cubicBezTo>
                  <a:cubicBezTo>
                    <a:pt x="0" y="1976"/>
                    <a:pt x="40" y="2501"/>
                    <a:pt x="222" y="2893"/>
                  </a:cubicBezTo>
                  <a:cubicBezTo>
                    <a:pt x="612" y="3729"/>
                    <a:pt x="1529" y="4191"/>
                    <a:pt x="2429" y="4191"/>
                  </a:cubicBezTo>
                  <a:cubicBezTo>
                    <a:pt x="2743" y="4191"/>
                    <a:pt x="3056" y="4134"/>
                    <a:pt x="3343" y="4018"/>
                  </a:cubicBezTo>
                  <a:cubicBezTo>
                    <a:pt x="3442" y="3976"/>
                    <a:pt x="3445" y="3855"/>
                    <a:pt x="3378" y="3807"/>
                  </a:cubicBezTo>
                  <a:cubicBezTo>
                    <a:pt x="3925" y="2875"/>
                    <a:pt x="4345" y="716"/>
                    <a:pt x="3219" y="111"/>
                  </a:cubicBezTo>
                  <a:cubicBezTo>
                    <a:pt x="3077" y="35"/>
                    <a:pt x="2922" y="0"/>
                    <a:pt x="27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6" name="Google Shape;2936;p71"/>
          <p:cNvGrpSpPr/>
          <p:nvPr/>
        </p:nvGrpSpPr>
        <p:grpSpPr>
          <a:xfrm>
            <a:off x="5584618" y="3615785"/>
            <a:ext cx="1270698" cy="378879"/>
            <a:chOff x="1654700" y="2715707"/>
            <a:chExt cx="856150" cy="255275"/>
          </a:xfrm>
        </p:grpSpPr>
        <p:sp>
          <p:nvSpPr>
            <p:cNvPr id="2937" name="Google Shape;2937;p71"/>
            <p:cNvSpPr/>
            <p:nvPr/>
          </p:nvSpPr>
          <p:spPr>
            <a:xfrm>
              <a:off x="1679125" y="2832257"/>
              <a:ext cx="81650" cy="85425"/>
            </a:xfrm>
            <a:custGeom>
              <a:avLst/>
              <a:gdLst/>
              <a:ahLst/>
              <a:cxnLst/>
              <a:rect l="l" t="t" r="r" b="b"/>
              <a:pathLst>
                <a:path w="3266" h="3417" extrusionOk="0">
                  <a:moveTo>
                    <a:pt x="2359" y="1"/>
                  </a:moveTo>
                  <a:cubicBezTo>
                    <a:pt x="2265" y="1"/>
                    <a:pt x="2173" y="20"/>
                    <a:pt x="2090" y="63"/>
                  </a:cubicBezTo>
                  <a:cubicBezTo>
                    <a:pt x="1550" y="342"/>
                    <a:pt x="1584" y="1047"/>
                    <a:pt x="1718" y="1554"/>
                  </a:cubicBezTo>
                  <a:cubicBezTo>
                    <a:pt x="1750" y="1675"/>
                    <a:pt x="1650" y="1789"/>
                    <a:pt x="1538" y="1789"/>
                  </a:cubicBezTo>
                  <a:cubicBezTo>
                    <a:pt x="1508" y="1789"/>
                    <a:pt x="1478" y="1781"/>
                    <a:pt x="1448" y="1762"/>
                  </a:cubicBezTo>
                  <a:cubicBezTo>
                    <a:pt x="1275" y="1644"/>
                    <a:pt x="1092" y="1550"/>
                    <a:pt x="899" y="1476"/>
                  </a:cubicBezTo>
                  <a:cubicBezTo>
                    <a:pt x="199" y="1556"/>
                    <a:pt x="1" y="1845"/>
                    <a:pt x="303" y="2341"/>
                  </a:cubicBezTo>
                  <a:cubicBezTo>
                    <a:pt x="462" y="2655"/>
                    <a:pt x="760" y="2910"/>
                    <a:pt x="1058" y="3083"/>
                  </a:cubicBezTo>
                  <a:cubicBezTo>
                    <a:pt x="1449" y="3314"/>
                    <a:pt x="1878" y="3416"/>
                    <a:pt x="2315" y="3416"/>
                  </a:cubicBezTo>
                  <a:cubicBezTo>
                    <a:pt x="2446" y="3416"/>
                    <a:pt x="2577" y="3407"/>
                    <a:pt x="2709" y="3389"/>
                  </a:cubicBezTo>
                  <a:cubicBezTo>
                    <a:pt x="2711" y="3376"/>
                    <a:pt x="2711" y="3362"/>
                    <a:pt x="2718" y="3348"/>
                  </a:cubicBezTo>
                  <a:cubicBezTo>
                    <a:pt x="3019" y="2632"/>
                    <a:pt x="3265" y="1958"/>
                    <a:pt x="3222" y="1166"/>
                  </a:cubicBezTo>
                  <a:cubicBezTo>
                    <a:pt x="3210" y="968"/>
                    <a:pt x="3184" y="602"/>
                    <a:pt x="3071" y="402"/>
                  </a:cubicBezTo>
                  <a:cubicBezTo>
                    <a:pt x="2938" y="169"/>
                    <a:pt x="2638" y="1"/>
                    <a:pt x="2359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71"/>
            <p:cNvSpPr/>
            <p:nvPr/>
          </p:nvSpPr>
          <p:spPr>
            <a:xfrm>
              <a:off x="1700275" y="2731082"/>
              <a:ext cx="92175" cy="52750"/>
            </a:xfrm>
            <a:custGeom>
              <a:avLst/>
              <a:gdLst/>
              <a:ahLst/>
              <a:cxnLst/>
              <a:rect l="l" t="t" r="r" b="b"/>
              <a:pathLst>
                <a:path w="3687" h="2110" extrusionOk="0">
                  <a:moveTo>
                    <a:pt x="3276" y="0"/>
                  </a:moveTo>
                  <a:cubicBezTo>
                    <a:pt x="2636" y="18"/>
                    <a:pt x="1994" y="30"/>
                    <a:pt x="1356" y="30"/>
                  </a:cubicBezTo>
                  <a:cubicBezTo>
                    <a:pt x="1335" y="54"/>
                    <a:pt x="1306" y="71"/>
                    <a:pt x="1270" y="71"/>
                  </a:cubicBezTo>
                  <a:cubicBezTo>
                    <a:pt x="1261" y="71"/>
                    <a:pt x="1253" y="70"/>
                    <a:pt x="1244" y="68"/>
                  </a:cubicBezTo>
                  <a:cubicBezTo>
                    <a:pt x="1208" y="63"/>
                    <a:pt x="1171" y="60"/>
                    <a:pt x="1136" y="60"/>
                  </a:cubicBezTo>
                  <a:cubicBezTo>
                    <a:pt x="462" y="60"/>
                    <a:pt x="0" y="1007"/>
                    <a:pt x="680" y="1357"/>
                  </a:cubicBezTo>
                  <a:cubicBezTo>
                    <a:pt x="775" y="1406"/>
                    <a:pt x="879" y="1429"/>
                    <a:pt x="984" y="1429"/>
                  </a:cubicBezTo>
                  <a:cubicBezTo>
                    <a:pt x="1284" y="1429"/>
                    <a:pt x="1589" y="1243"/>
                    <a:pt x="1694" y="963"/>
                  </a:cubicBezTo>
                  <a:cubicBezTo>
                    <a:pt x="1723" y="887"/>
                    <a:pt x="1787" y="853"/>
                    <a:pt x="1850" y="853"/>
                  </a:cubicBezTo>
                  <a:cubicBezTo>
                    <a:pt x="1943" y="853"/>
                    <a:pt x="2034" y="928"/>
                    <a:pt x="2002" y="1048"/>
                  </a:cubicBezTo>
                  <a:cubicBezTo>
                    <a:pt x="1828" y="1672"/>
                    <a:pt x="2301" y="2110"/>
                    <a:pt x="2774" y="2110"/>
                  </a:cubicBezTo>
                  <a:cubicBezTo>
                    <a:pt x="3063" y="2110"/>
                    <a:pt x="3351" y="1948"/>
                    <a:pt x="3493" y="1567"/>
                  </a:cubicBezTo>
                  <a:cubicBezTo>
                    <a:pt x="3686" y="1048"/>
                    <a:pt x="3440" y="494"/>
                    <a:pt x="3276" y="0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71"/>
            <p:cNvSpPr/>
            <p:nvPr/>
          </p:nvSpPr>
          <p:spPr>
            <a:xfrm>
              <a:off x="1815425" y="2781057"/>
              <a:ext cx="100425" cy="90250"/>
            </a:xfrm>
            <a:custGeom>
              <a:avLst/>
              <a:gdLst/>
              <a:ahLst/>
              <a:cxnLst/>
              <a:rect l="l" t="t" r="r" b="b"/>
              <a:pathLst>
                <a:path w="4017" h="3610" extrusionOk="0">
                  <a:moveTo>
                    <a:pt x="2453" y="0"/>
                  </a:moveTo>
                  <a:cubicBezTo>
                    <a:pt x="2277" y="0"/>
                    <a:pt x="2099" y="30"/>
                    <a:pt x="1931" y="77"/>
                  </a:cubicBezTo>
                  <a:cubicBezTo>
                    <a:pt x="1060" y="314"/>
                    <a:pt x="388" y="1032"/>
                    <a:pt x="0" y="1819"/>
                  </a:cubicBezTo>
                  <a:cubicBezTo>
                    <a:pt x="337" y="2466"/>
                    <a:pt x="706" y="3163"/>
                    <a:pt x="1394" y="3477"/>
                  </a:cubicBezTo>
                  <a:cubicBezTo>
                    <a:pt x="1571" y="3558"/>
                    <a:pt x="1795" y="3609"/>
                    <a:pt x="2015" y="3609"/>
                  </a:cubicBezTo>
                  <a:cubicBezTo>
                    <a:pt x="2383" y="3609"/>
                    <a:pt x="2742" y="3467"/>
                    <a:pt x="2865" y="3080"/>
                  </a:cubicBezTo>
                  <a:cubicBezTo>
                    <a:pt x="2985" y="2704"/>
                    <a:pt x="2764" y="2244"/>
                    <a:pt x="2374" y="2173"/>
                  </a:cubicBezTo>
                  <a:cubicBezTo>
                    <a:pt x="2175" y="2136"/>
                    <a:pt x="2193" y="1835"/>
                    <a:pt x="2374" y="1787"/>
                  </a:cubicBezTo>
                  <a:cubicBezTo>
                    <a:pt x="2985" y="1624"/>
                    <a:pt x="4017" y="745"/>
                    <a:pt x="3076" y="164"/>
                  </a:cubicBezTo>
                  <a:cubicBezTo>
                    <a:pt x="2886" y="46"/>
                    <a:pt x="2671" y="0"/>
                    <a:pt x="2453" y="0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71"/>
            <p:cNvSpPr/>
            <p:nvPr/>
          </p:nvSpPr>
          <p:spPr>
            <a:xfrm>
              <a:off x="1914575" y="2869057"/>
              <a:ext cx="94125" cy="72550"/>
            </a:xfrm>
            <a:custGeom>
              <a:avLst/>
              <a:gdLst/>
              <a:ahLst/>
              <a:cxnLst/>
              <a:rect l="l" t="t" r="r" b="b"/>
              <a:pathLst>
                <a:path w="3765" h="2902" extrusionOk="0">
                  <a:moveTo>
                    <a:pt x="2196" y="1"/>
                  </a:moveTo>
                  <a:lnTo>
                    <a:pt x="2196" y="1"/>
                  </a:lnTo>
                  <a:cubicBezTo>
                    <a:pt x="1478" y="149"/>
                    <a:pt x="792" y="514"/>
                    <a:pt x="368" y="1132"/>
                  </a:cubicBezTo>
                  <a:cubicBezTo>
                    <a:pt x="255" y="1297"/>
                    <a:pt x="156" y="1482"/>
                    <a:pt x="104" y="1675"/>
                  </a:cubicBezTo>
                  <a:cubicBezTo>
                    <a:pt x="1" y="2070"/>
                    <a:pt x="56" y="2061"/>
                    <a:pt x="426" y="2338"/>
                  </a:cubicBezTo>
                  <a:cubicBezTo>
                    <a:pt x="536" y="2524"/>
                    <a:pt x="648" y="2616"/>
                    <a:pt x="763" y="2616"/>
                  </a:cubicBezTo>
                  <a:cubicBezTo>
                    <a:pt x="848" y="2616"/>
                    <a:pt x="935" y="2566"/>
                    <a:pt x="1023" y="2464"/>
                  </a:cubicBezTo>
                  <a:cubicBezTo>
                    <a:pt x="1229" y="2368"/>
                    <a:pt x="1379" y="2215"/>
                    <a:pt x="1478" y="2007"/>
                  </a:cubicBezTo>
                  <a:cubicBezTo>
                    <a:pt x="1554" y="1885"/>
                    <a:pt x="1621" y="1754"/>
                    <a:pt x="1689" y="1627"/>
                  </a:cubicBezTo>
                  <a:cubicBezTo>
                    <a:pt x="1721" y="1564"/>
                    <a:pt x="1789" y="1534"/>
                    <a:pt x="1856" y="1534"/>
                  </a:cubicBezTo>
                  <a:cubicBezTo>
                    <a:pt x="1940" y="1534"/>
                    <a:pt x="2024" y="1581"/>
                    <a:pt x="2041" y="1673"/>
                  </a:cubicBezTo>
                  <a:cubicBezTo>
                    <a:pt x="2106" y="2031"/>
                    <a:pt x="2203" y="2410"/>
                    <a:pt x="2484" y="2663"/>
                  </a:cubicBezTo>
                  <a:cubicBezTo>
                    <a:pt x="2667" y="2829"/>
                    <a:pt x="2853" y="2901"/>
                    <a:pt x="3020" y="2901"/>
                  </a:cubicBezTo>
                  <a:cubicBezTo>
                    <a:pt x="3456" y="2901"/>
                    <a:pt x="3765" y="2409"/>
                    <a:pt x="3568" y="1818"/>
                  </a:cubicBezTo>
                  <a:cubicBezTo>
                    <a:pt x="3355" y="1170"/>
                    <a:pt x="2743" y="613"/>
                    <a:pt x="2249" y="168"/>
                  </a:cubicBezTo>
                  <a:cubicBezTo>
                    <a:pt x="2194" y="117"/>
                    <a:pt x="2182" y="56"/>
                    <a:pt x="2196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71"/>
            <p:cNvSpPr/>
            <p:nvPr/>
          </p:nvSpPr>
          <p:spPr>
            <a:xfrm>
              <a:off x="1978450" y="2743957"/>
              <a:ext cx="85825" cy="75925"/>
            </a:xfrm>
            <a:custGeom>
              <a:avLst/>
              <a:gdLst/>
              <a:ahLst/>
              <a:cxnLst/>
              <a:rect l="l" t="t" r="r" b="b"/>
              <a:pathLst>
                <a:path w="3433" h="3037" extrusionOk="0">
                  <a:moveTo>
                    <a:pt x="2610" y="1"/>
                  </a:moveTo>
                  <a:cubicBezTo>
                    <a:pt x="2122" y="1"/>
                    <a:pt x="1664" y="524"/>
                    <a:pt x="2008" y="1117"/>
                  </a:cubicBezTo>
                  <a:cubicBezTo>
                    <a:pt x="2069" y="1224"/>
                    <a:pt x="2000" y="1407"/>
                    <a:pt x="1863" y="1407"/>
                  </a:cubicBezTo>
                  <a:cubicBezTo>
                    <a:pt x="1856" y="1407"/>
                    <a:pt x="1849" y="1407"/>
                    <a:pt x="1842" y="1406"/>
                  </a:cubicBezTo>
                  <a:cubicBezTo>
                    <a:pt x="1528" y="1366"/>
                    <a:pt x="1345" y="1233"/>
                    <a:pt x="1056" y="1124"/>
                  </a:cubicBezTo>
                  <a:cubicBezTo>
                    <a:pt x="902" y="1064"/>
                    <a:pt x="731" y="1017"/>
                    <a:pt x="575" y="1017"/>
                  </a:cubicBezTo>
                  <a:cubicBezTo>
                    <a:pt x="374" y="1017"/>
                    <a:pt x="197" y="1095"/>
                    <a:pt x="110" y="1329"/>
                  </a:cubicBezTo>
                  <a:cubicBezTo>
                    <a:pt x="1" y="1613"/>
                    <a:pt x="104" y="1911"/>
                    <a:pt x="301" y="2133"/>
                  </a:cubicBezTo>
                  <a:cubicBezTo>
                    <a:pt x="842" y="2736"/>
                    <a:pt x="1981" y="2821"/>
                    <a:pt x="2728" y="3036"/>
                  </a:cubicBezTo>
                  <a:cubicBezTo>
                    <a:pt x="3066" y="2537"/>
                    <a:pt x="3340" y="2050"/>
                    <a:pt x="3400" y="1428"/>
                  </a:cubicBezTo>
                  <a:cubicBezTo>
                    <a:pt x="3432" y="1087"/>
                    <a:pt x="3418" y="736"/>
                    <a:pt x="3253" y="426"/>
                  </a:cubicBezTo>
                  <a:cubicBezTo>
                    <a:pt x="3091" y="125"/>
                    <a:pt x="2847" y="1"/>
                    <a:pt x="2610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71"/>
            <p:cNvSpPr/>
            <p:nvPr/>
          </p:nvSpPr>
          <p:spPr>
            <a:xfrm>
              <a:off x="2106725" y="2825882"/>
              <a:ext cx="94575" cy="94125"/>
            </a:xfrm>
            <a:custGeom>
              <a:avLst/>
              <a:gdLst/>
              <a:ahLst/>
              <a:cxnLst/>
              <a:rect l="l" t="t" r="r" b="b"/>
              <a:pathLst>
                <a:path w="3783" h="3765" extrusionOk="0">
                  <a:moveTo>
                    <a:pt x="2457" y="1"/>
                  </a:moveTo>
                  <a:cubicBezTo>
                    <a:pt x="2113" y="1"/>
                    <a:pt x="1790" y="103"/>
                    <a:pt x="1478" y="239"/>
                  </a:cubicBezTo>
                  <a:cubicBezTo>
                    <a:pt x="834" y="519"/>
                    <a:pt x="357" y="978"/>
                    <a:pt x="1" y="1562"/>
                  </a:cubicBezTo>
                  <a:cubicBezTo>
                    <a:pt x="19" y="1576"/>
                    <a:pt x="40" y="1594"/>
                    <a:pt x="54" y="1618"/>
                  </a:cubicBezTo>
                  <a:cubicBezTo>
                    <a:pt x="525" y="2336"/>
                    <a:pt x="1021" y="3123"/>
                    <a:pt x="1814" y="3519"/>
                  </a:cubicBezTo>
                  <a:cubicBezTo>
                    <a:pt x="2109" y="3674"/>
                    <a:pt x="2425" y="3756"/>
                    <a:pt x="2758" y="3762"/>
                  </a:cubicBezTo>
                  <a:cubicBezTo>
                    <a:pt x="2787" y="3763"/>
                    <a:pt x="2815" y="3764"/>
                    <a:pt x="2842" y="3764"/>
                  </a:cubicBezTo>
                  <a:cubicBezTo>
                    <a:pt x="3512" y="3764"/>
                    <a:pt x="3745" y="3295"/>
                    <a:pt x="3546" y="2356"/>
                  </a:cubicBezTo>
                  <a:cubicBezTo>
                    <a:pt x="3325" y="2081"/>
                    <a:pt x="2894" y="1929"/>
                    <a:pt x="2580" y="1793"/>
                  </a:cubicBezTo>
                  <a:cubicBezTo>
                    <a:pt x="2393" y="1712"/>
                    <a:pt x="2502" y="1437"/>
                    <a:pt x="2679" y="1433"/>
                  </a:cubicBezTo>
                  <a:cubicBezTo>
                    <a:pt x="3783" y="1403"/>
                    <a:pt x="3421" y="24"/>
                    <a:pt x="2512" y="2"/>
                  </a:cubicBezTo>
                  <a:cubicBezTo>
                    <a:pt x="2494" y="1"/>
                    <a:pt x="2475" y="1"/>
                    <a:pt x="2457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71"/>
            <p:cNvSpPr/>
            <p:nvPr/>
          </p:nvSpPr>
          <p:spPr>
            <a:xfrm>
              <a:off x="2228650" y="2726557"/>
              <a:ext cx="87175" cy="86800"/>
            </a:xfrm>
            <a:custGeom>
              <a:avLst/>
              <a:gdLst/>
              <a:ahLst/>
              <a:cxnLst/>
              <a:rect l="l" t="t" r="r" b="b"/>
              <a:pathLst>
                <a:path w="3487" h="3472" extrusionOk="0">
                  <a:moveTo>
                    <a:pt x="3486" y="1"/>
                  </a:moveTo>
                  <a:lnTo>
                    <a:pt x="3486" y="1"/>
                  </a:lnTo>
                  <a:cubicBezTo>
                    <a:pt x="2623" y="7"/>
                    <a:pt x="1757" y="14"/>
                    <a:pt x="894" y="19"/>
                  </a:cubicBezTo>
                  <a:cubicBezTo>
                    <a:pt x="716" y="84"/>
                    <a:pt x="548" y="164"/>
                    <a:pt x="388" y="263"/>
                  </a:cubicBezTo>
                  <a:cubicBezTo>
                    <a:pt x="55" y="386"/>
                    <a:pt x="1" y="605"/>
                    <a:pt x="218" y="919"/>
                  </a:cubicBezTo>
                  <a:cubicBezTo>
                    <a:pt x="176" y="1269"/>
                    <a:pt x="317" y="1452"/>
                    <a:pt x="640" y="1476"/>
                  </a:cubicBezTo>
                  <a:cubicBezTo>
                    <a:pt x="810" y="1524"/>
                    <a:pt x="983" y="1554"/>
                    <a:pt x="1162" y="1569"/>
                  </a:cubicBezTo>
                  <a:cubicBezTo>
                    <a:pt x="1339" y="1587"/>
                    <a:pt x="1411" y="1802"/>
                    <a:pt x="1254" y="1905"/>
                  </a:cubicBezTo>
                  <a:cubicBezTo>
                    <a:pt x="391" y="2472"/>
                    <a:pt x="939" y="3471"/>
                    <a:pt x="1678" y="3471"/>
                  </a:cubicBezTo>
                  <a:cubicBezTo>
                    <a:pt x="1850" y="3471"/>
                    <a:pt x="2031" y="3418"/>
                    <a:pt x="2208" y="3293"/>
                  </a:cubicBezTo>
                  <a:cubicBezTo>
                    <a:pt x="2522" y="3069"/>
                    <a:pt x="2695" y="2686"/>
                    <a:pt x="2836" y="2339"/>
                  </a:cubicBezTo>
                  <a:cubicBezTo>
                    <a:pt x="3131" y="1609"/>
                    <a:pt x="3309" y="829"/>
                    <a:pt x="3464" y="58"/>
                  </a:cubicBezTo>
                  <a:cubicBezTo>
                    <a:pt x="3468" y="35"/>
                    <a:pt x="3478" y="17"/>
                    <a:pt x="3486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71"/>
            <p:cNvSpPr/>
            <p:nvPr/>
          </p:nvSpPr>
          <p:spPr>
            <a:xfrm>
              <a:off x="2292425" y="2845457"/>
              <a:ext cx="92325" cy="80800"/>
            </a:xfrm>
            <a:custGeom>
              <a:avLst/>
              <a:gdLst/>
              <a:ahLst/>
              <a:cxnLst/>
              <a:rect l="l" t="t" r="r" b="b"/>
              <a:pathLst>
                <a:path w="3693" h="3232" extrusionOk="0">
                  <a:moveTo>
                    <a:pt x="2559" y="1"/>
                  </a:moveTo>
                  <a:cubicBezTo>
                    <a:pt x="1857" y="107"/>
                    <a:pt x="1180" y="336"/>
                    <a:pt x="671" y="855"/>
                  </a:cubicBezTo>
                  <a:cubicBezTo>
                    <a:pt x="532" y="989"/>
                    <a:pt x="416" y="1139"/>
                    <a:pt x="327" y="1305"/>
                  </a:cubicBezTo>
                  <a:cubicBezTo>
                    <a:pt x="1" y="1881"/>
                    <a:pt x="250" y="2255"/>
                    <a:pt x="1079" y="2426"/>
                  </a:cubicBezTo>
                  <a:cubicBezTo>
                    <a:pt x="1398" y="2280"/>
                    <a:pt x="1591" y="1878"/>
                    <a:pt x="1748" y="1585"/>
                  </a:cubicBezTo>
                  <a:cubicBezTo>
                    <a:pt x="1781" y="1525"/>
                    <a:pt x="1840" y="1498"/>
                    <a:pt x="1900" y="1498"/>
                  </a:cubicBezTo>
                  <a:cubicBezTo>
                    <a:pt x="1997" y="1498"/>
                    <a:pt x="2095" y="1566"/>
                    <a:pt x="2088" y="1677"/>
                  </a:cubicBezTo>
                  <a:cubicBezTo>
                    <a:pt x="2067" y="1961"/>
                    <a:pt x="2053" y="2261"/>
                    <a:pt x="2128" y="2541"/>
                  </a:cubicBezTo>
                  <a:cubicBezTo>
                    <a:pt x="2253" y="3001"/>
                    <a:pt x="2481" y="3232"/>
                    <a:pt x="2925" y="3232"/>
                  </a:cubicBezTo>
                  <a:cubicBezTo>
                    <a:pt x="2962" y="3232"/>
                    <a:pt x="3001" y="3230"/>
                    <a:pt x="3041" y="3227"/>
                  </a:cubicBezTo>
                  <a:cubicBezTo>
                    <a:pt x="3510" y="3192"/>
                    <a:pt x="3677" y="3021"/>
                    <a:pt x="3688" y="2520"/>
                  </a:cubicBezTo>
                  <a:cubicBezTo>
                    <a:pt x="3693" y="2351"/>
                    <a:pt x="3661" y="2173"/>
                    <a:pt x="3612" y="2014"/>
                  </a:cubicBezTo>
                  <a:cubicBezTo>
                    <a:pt x="3395" y="1322"/>
                    <a:pt x="2785" y="823"/>
                    <a:pt x="2536" y="139"/>
                  </a:cubicBezTo>
                  <a:cubicBezTo>
                    <a:pt x="2515" y="84"/>
                    <a:pt x="2529" y="38"/>
                    <a:pt x="2559" y="1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71"/>
            <p:cNvSpPr/>
            <p:nvPr/>
          </p:nvSpPr>
          <p:spPr>
            <a:xfrm>
              <a:off x="2450750" y="2725107"/>
              <a:ext cx="45450" cy="37675"/>
            </a:xfrm>
            <a:custGeom>
              <a:avLst/>
              <a:gdLst/>
              <a:ahLst/>
              <a:cxnLst/>
              <a:rect l="l" t="t" r="r" b="b"/>
              <a:pathLst>
                <a:path w="1818" h="1507" extrusionOk="0">
                  <a:moveTo>
                    <a:pt x="1818" y="1"/>
                  </a:moveTo>
                  <a:lnTo>
                    <a:pt x="1818" y="1"/>
                  </a:lnTo>
                  <a:cubicBezTo>
                    <a:pt x="1211" y="5"/>
                    <a:pt x="606" y="9"/>
                    <a:pt x="1" y="15"/>
                  </a:cubicBezTo>
                  <a:cubicBezTo>
                    <a:pt x="421" y="343"/>
                    <a:pt x="631" y="933"/>
                    <a:pt x="606" y="1506"/>
                  </a:cubicBezTo>
                  <a:cubicBezTo>
                    <a:pt x="1008" y="995"/>
                    <a:pt x="1419" y="494"/>
                    <a:pt x="1818" y="1"/>
                  </a:cubicBezTo>
                  <a:close/>
                </a:path>
              </a:pathLst>
            </a:custGeom>
            <a:solidFill>
              <a:srgbClr val="FF6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71"/>
            <p:cNvSpPr/>
            <p:nvPr/>
          </p:nvSpPr>
          <p:spPr>
            <a:xfrm>
              <a:off x="2364350" y="2729007"/>
              <a:ext cx="94625" cy="79200"/>
            </a:xfrm>
            <a:custGeom>
              <a:avLst/>
              <a:gdLst/>
              <a:ahLst/>
              <a:cxnLst/>
              <a:rect l="l" t="t" r="r" b="b"/>
              <a:pathLst>
                <a:path w="3785" h="3168" extrusionOk="0">
                  <a:moveTo>
                    <a:pt x="2706" y="0"/>
                  </a:moveTo>
                  <a:cubicBezTo>
                    <a:pt x="2097" y="0"/>
                    <a:pt x="1597" y="723"/>
                    <a:pt x="2106" y="1242"/>
                  </a:cubicBezTo>
                  <a:cubicBezTo>
                    <a:pt x="2243" y="1382"/>
                    <a:pt x="2117" y="1556"/>
                    <a:pt x="1967" y="1556"/>
                  </a:cubicBezTo>
                  <a:cubicBezTo>
                    <a:pt x="1924" y="1556"/>
                    <a:pt x="1879" y="1542"/>
                    <a:pt x="1838" y="1509"/>
                  </a:cubicBezTo>
                  <a:cubicBezTo>
                    <a:pt x="1632" y="1348"/>
                    <a:pt x="1430" y="1280"/>
                    <a:pt x="1245" y="1280"/>
                  </a:cubicBezTo>
                  <a:cubicBezTo>
                    <a:pt x="463" y="1280"/>
                    <a:pt x="1" y="2500"/>
                    <a:pt x="913" y="2990"/>
                  </a:cubicBezTo>
                  <a:cubicBezTo>
                    <a:pt x="1153" y="3119"/>
                    <a:pt x="1405" y="3167"/>
                    <a:pt x="1661" y="3167"/>
                  </a:cubicBezTo>
                  <a:cubicBezTo>
                    <a:pt x="2070" y="3167"/>
                    <a:pt x="2489" y="3044"/>
                    <a:pt x="2884" y="2927"/>
                  </a:cubicBezTo>
                  <a:cubicBezTo>
                    <a:pt x="3172" y="2511"/>
                    <a:pt x="3476" y="2105"/>
                    <a:pt x="3784" y="1704"/>
                  </a:cubicBezTo>
                  <a:cubicBezTo>
                    <a:pt x="3709" y="1666"/>
                    <a:pt x="3651" y="1590"/>
                    <a:pt x="3667" y="1487"/>
                  </a:cubicBezTo>
                  <a:cubicBezTo>
                    <a:pt x="3759" y="918"/>
                    <a:pt x="3586" y="334"/>
                    <a:pt x="3039" y="76"/>
                  </a:cubicBezTo>
                  <a:cubicBezTo>
                    <a:pt x="2928" y="24"/>
                    <a:pt x="2815" y="0"/>
                    <a:pt x="2706" y="0"/>
                  </a:cubicBezTo>
                  <a:close/>
                </a:path>
              </a:pathLst>
            </a:custGeom>
            <a:solidFill>
              <a:srgbClr val="CCB1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71"/>
            <p:cNvSpPr/>
            <p:nvPr/>
          </p:nvSpPr>
          <p:spPr>
            <a:xfrm>
              <a:off x="1654700" y="2715707"/>
              <a:ext cx="856150" cy="255275"/>
            </a:xfrm>
            <a:custGeom>
              <a:avLst/>
              <a:gdLst/>
              <a:ahLst/>
              <a:cxnLst/>
              <a:rect l="l" t="t" r="r" b="b"/>
              <a:pathLst>
                <a:path w="34246" h="10211" extrusionOk="0">
                  <a:moveTo>
                    <a:pt x="33660" y="377"/>
                  </a:moveTo>
                  <a:lnTo>
                    <a:pt x="33660" y="377"/>
                  </a:lnTo>
                  <a:cubicBezTo>
                    <a:pt x="33260" y="871"/>
                    <a:pt x="32850" y="1372"/>
                    <a:pt x="32448" y="1882"/>
                  </a:cubicBezTo>
                  <a:cubicBezTo>
                    <a:pt x="32473" y="1309"/>
                    <a:pt x="32263" y="719"/>
                    <a:pt x="31843" y="391"/>
                  </a:cubicBezTo>
                  <a:cubicBezTo>
                    <a:pt x="32448" y="386"/>
                    <a:pt x="33053" y="381"/>
                    <a:pt x="33660" y="377"/>
                  </a:cubicBezTo>
                  <a:close/>
                  <a:moveTo>
                    <a:pt x="5099" y="615"/>
                  </a:moveTo>
                  <a:cubicBezTo>
                    <a:pt x="5263" y="1109"/>
                    <a:pt x="5509" y="1663"/>
                    <a:pt x="5316" y="2182"/>
                  </a:cubicBezTo>
                  <a:cubicBezTo>
                    <a:pt x="5174" y="2563"/>
                    <a:pt x="4886" y="2725"/>
                    <a:pt x="4598" y="2725"/>
                  </a:cubicBezTo>
                  <a:cubicBezTo>
                    <a:pt x="4124" y="2725"/>
                    <a:pt x="3651" y="2287"/>
                    <a:pt x="3825" y="1663"/>
                  </a:cubicBezTo>
                  <a:cubicBezTo>
                    <a:pt x="3858" y="1543"/>
                    <a:pt x="3767" y="1468"/>
                    <a:pt x="3673" y="1468"/>
                  </a:cubicBezTo>
                  <a:cubicBezTo>
                    <a:pt x="3610" y="1468"/>
                    <a:pt x="3546" y="1502"/>
                    <a:pt x="3517" y="1578"/>
                  </a:cubicBezTo>
                  <a:cubicBezTo>
                    <a:pt x="3412" y="1858"/>
                    <a:pt x="3106" y="2044"/>
                    <a:pt x="2806" y="2044"/>
                  </a:cubicBezTo>
                  <a:cubicBezTo>
                    <a:pt x="2701" y="2044"/>
                    <a:pt x="2597" y="2022"/>
                    <a:pt x="2503" y="1973"/>
                  </a:cubicBezTo>
                  <a:cubicBezTo>
                    <a:pt x="1824" y="1622"/>
                    <a:pt x="2285" y="676"/>
                    <a:pt x="2958" y="676"/>
                  </a:cubicBezTo>
                  <a:cubicBezTo>
                    <a:pt x="2994" y="676"/>
                    <a:pt x="3030" y="679"/>
                    <a:pt x="3067" y="684"/>
                  </a:cubicBezTo>
                  <a:cubicBezTo>
                    <a:pt x="3075" y="686"/>
                    <a:pt x="3083" y="687"/>
                    <a:pt x="3091" y="687"/>
                  </a:cubicBezTo>
                  <a:cubicBezTo>
                    <a:pt x="3128" y="687"/>
                    <a:pt x="3157" y="670"/>
                    <a:pt x="3180" y="645"/>
                  </a:cubicBezTo>
                  <a:cubicBezTo>
                    <a:pt x="3817" y="645"/>
                    <a:pt x="4459" y="633"/>
                    <a:pt x="5099" y="615"/>
                  </a:cubicBezTo>
                  <a:close/>
                  <a:moveTo>
                    <a:pt x="31092" y="532"/>
                  </a:moveTo>
                  <a:cubicBezTo>
                    <a:pt x="31201" y="532"/>
                    <a:pt x="31314" y="556"/>
                    <a:pt x="31425" y="608"/>
                  </a:cubicBezTo>
                  <a:cubicBezTo>
                    <a:pt x="31972" y="866"/>
                    <a:pt x="32146" y="1450"/>
                    <a:pt x="32053" y="2019"/>
                  </a:cubicBezTo>
                  <a:cubicBezTo>
                    <a:pt x="32037" y="2122"/>
                    <a:pt x="32095" y="2198"/>
                    <a:pt x="32170" y="2236"/>
                  </a:cubicBezTo>
                  <a:cubicBezTo>
                    <a:pt x="31862" y="2637"/>
                    <a:pt x="31558" y="3043"/>
                    <a:pt x="31270" y="3459"/>
                  </a:cubicBezTo>
                  <a:cubicBezTo>
                    <a:pt x="30875" y="3576"/>
                    <a:pt x="30456" y="3699"/>
                    <a:pt x="30047" y="3699"/>
                  </a:cubicBezTo>
                  <a:cubicBezTo>
                    <a:pt x="29791" y="3699"/>
                    <a:pt x="29539" y="3651"/>
                    <a:pt x="29299" y="3522"/>
                  </a:cubicBezTo>
                  <a:cubicBezTo>
                    <a:pt x="28387" y="3032"/>
                    <a:pt x="28849" y="1812"/>
                    <a:pt x="29631" y="1812"/>
                  </a:cubicBezTo>
                  <a:cubicBezTo>
                    <a:pt x="29816" y="1812"/>
                    <a:pt x="30018" y="1880"/>
                    <a:pt x="30224" y="2041"/>
                  </a:cubicBezTo>
                  <a:cubicBezTo>
                    <a:pt x="30265" y="2074"/>
                    <a:pt x="30310" y="2088"/>
                    <a:pt x="30353" y="2088"/>
                  </a:cubicBezTo>
                  <a:cubicBezTo>
                    <a:pt x="30503" y="2088"/>
                    <a:pt x="30629" y="1914"/>
                    <a:pt x="30492" y="1774"/>
                  </a:cubicBezTo>
                  <a:cubicBezTo>
                    <a:pt x="29983" y="1255"/>
                    <a:pt x="30483" y="532"/>
                    <a:pt x="31092" y="532"/>
                  </a:cubicBezTo>
                  <a:close/>
                  <a:moveTo>
                    <a:pt x="26444" y="435"/>
                  </a:moveTo>
                  <a:lnTo>
                    <a:pt x="26444" y="435"/>
                  </a:lnTo>
                  <a:cubicBezTo>
                    <a:pt x="26436" y="451"/>
                    <a:pt x="26426" y="469"/>
                    <a:pt x="26422" y="492"/>
                  </a:cubicBezTo>
                  <a:cubicBezTo>
                    <a:pt x="26267" y="1263"/>
                    <a:pt x="26089" y="2044"/>
                    <a:pt x="25794" y="2774"/>
                  </a:cubicBezTo>
                  <a:cubicBezTo>
                    <a:pt x="25653" y="3120"/>
                    <a:pt x="25480" y="3503"/>
                    <a:pt x="25166" y="3727"/>
                  </a:cubicBezTo>
                  <a:cubicBezTo>
                    <a:pt x="24989" y="3852"/>
                    <a:pt x="24808" y="3905"/>
                    <a:pt x="24636" y="3905"/>
                  </a:cubicBezTo>
                  <a:cubicBezTo>
                    <a:pt x="23897" y="3905"/>
                    <a:pt x="23349" y="2906"/>
                    <a:pt x="24212" y="2339"/>
                  </a:cubicBezTo>
                  <a:cubicBezTo>
                    <a:pt x="24369" y="2236"/>
                    <a:pt x="24297" y="2021"/>
                    <a:pt x="24120" y="2003"/>
                  </a:cubicBezTo>
                  <a:cubicBezTo>
                    <a:pt x="23941" y="1989"/>
                    <a:pt x="23768" y="1958"/>
                    <a:pt x="23598" y="1910"/>
                  </a:cubicBezTo>
                  <a:cubicBezTo>
                    <a:pt x="23275" y="1887"/>
                    <a:pt x="23134" y="1703"/>
                    <a:pt x="23176" y="1353"/>
                  </a:cubicBezTo>
                  <a:cubicBezTo>
                    <a:pt x="22958" y="1039"/>
                    <a:pt x="23013" y="820"/>
                    <a:pt x="23346" y="697"/>
                  </a:cubicBezTo>
                  <a:cubicBezTo>
                    <a:pt x="23506" y="598"/>
                    <a:pt x="23674" y="518"/>
                    <a:pt x="23852" y="453"/>
                  </a:cubicBezTo>
                  <a:cubicBezTo>
                    <a:pt x="24715" y="448"/>
                    <a:pt x="25581" y="442"/>
                    <a:pt x="26444" y="435"/>
                  </a:cubicBezTo>
                  <a:close/>
                  <a:moveTo>
                    <a:pt x="30289" y="405"/>
                  </a:moveTo>
                  <a:lnTo>
                    <a:pt x="30289" y="405"/>
                  </a:lnTo>
                  <a:cubicBezTo>
                    <a:pt x="29973" y="673"/>
                    <a:pt x="29830" y="1104"/>
                    <a:pt x="29927" y="1508"/>
                  </a:cubicBezTo>
                  <a:cubicBezTo>
                    <a:pt x="29825" y="1486"/>
                    <a:pt x="29722" y="1475"/>
                    <a:pt x="29621" y="1475"/>
                  </a:cubicBezTo>
                  <a:cubicBezTo>
                    <a:pt x="28941" y="1475"/>
                    <a:pt x="28313" y="1967"/>
                    <a:pt x="28389" y="2803"/>
                  </a:cubicBezTo>
                  <a:cubicBezTo>
                    <a:pt x="28469" y="3698"/>
                    <a:pt x="29119" y="3984"/>
                    <a:pt x="29850" y="3984"/>
                  </a:cubicBezTo>
                  <a:cubicBezTo>
                    <a:pt x="30252" y="3984"/>
                    <a:pt x="30680" y="3898"/>
                    <a:pt x="31051" y="3778"/>
                  </a:cubicBezTo>
                  <a:lnTo>
                    <a:pt x="31051" y="3778"/>
                  </a:lnTo>
                  <a:cubicBezTo>
                    <a:pt x="30774" y="4191"/>
                    <a:pt x="30512" y="4616"/>
                    <a:pt x="30280" y="5047"/>
                  </a:cubicBezTo>
                  <a:cubicBezTo>
                    <a:pt x="30150" y="5085"/>
                    <a:pt x="30053" y="5214"/>
                    <a:pt x="30150" y="5361"/>
                  </a:cubicBezTo>
                  <a:cubicBezTo>
                    <a:pt x="31127" y="6840"/>
                    <a:pt x="32129" y="8373"/>
                    <a:pt x="33272" y="9733"/>
                  </a:cubicBezTo>
                  <a:cubicBezTo>
                    <a:pt x="28348" y="9573"/>
                    <a:pt x="23417" y="9516"/>
                    <a:pt x="18488" y="9516"/>
                  </a:cubicBezTo>
                  <a:cubicBezTo>
                    <a:pt x="17922" y="9516"/>
                    <a:pt x="17355" y="9517"/>
                    <a:pt x="16789" y="9518"/>
                  </a:cubicBezTo>
                  <a:cubicBezTo>
                    <a:pt x="14050" y="9525"/>
                    <a:pt x="11312" y="9552"/>
                    <a:pt x="8574" y="9598"/>
                  </a:cubicBezTo>
                  <a:cubicBezTo>
                    <a:pt x="8007" y="9608"/>
                    <a:pt x="7434" y="9609"/>
                    <a:pt x="6858" y="9609"/>
                  </a:cubicBezTo>
                  <a:cubicBezTo>
                    <a:pt x="6633" y="9609"/>
                    <a:pt x="6408" y="9609"/>
                    <a:pt x="6182" y="9609"/>
                  </a:cubicBezTo>
                  <a:cubicBezTo>
                    <a:pt x="4331" y="9609"/>
                    <a:pt x="2462" y="9623"/>
                    <a:pt x="657" y="9876"/>
                  </a:cubicBezTo>
                  <a:cubicBezTo>
                    <a:pt x="715" y="6791"/>
                    <a:pt x="562" y="3703"/>
                    <a:pt x="643" y="614"/>
                  </a:cubicBezTo>
                  <a:cubicBezTo>
                    <a:pt x="645" y="592"/>
                    <a:pt x="638" y="576"/>
                    <a:pt x="634" y="554"/>
                  </a:cubicBezTo>
                  <a:lnTo>
                    <a:pt x="634" y="554"/>
                  </a:lnTo>
                  <a:cubicBezTo>
                    <a:pt x="1181" y="600"/>
                    <a:pt x="1737" y="624"/>
                    <a:pt x="2294" y="635"/>
                  </a:cubicBezTo>
                  <a:cubicBezTo>
                    <a:pt x="1869" y="942"/>
                    <a:pt x="1650" y="1526"/>
                    <a:pt x="2024" y="2004"/>
                  </a:cubicBezTo>
                  <a:cubicBezTo>
                    <a:pt x="2216" y="2249"/>
                    <a:pt x="2490" y="2357"/>
                    <a:pt x="2768" y="2357"/>
                  </a:cubicBezTo>
                  <a:cubicBezTo>
                    <a:pt x="3023" y="2357"/>
                    <a:pt x="3283" y="2266"/>
                    <a:pt x="3487" y="2109"/>
                  </a:cubicBezTo>
                  <a:cubicBezTo>
                    <a:pt x="3574" y="2641"/>
                    <a:pt x="4010" y="3072"/>
                    <a:pt x="4556" y="3072"/>
                  </a:cubicBezTo>
                  <a:cubicBezTo>
                    <a:pt x="4693" y="3072"/>
                    <a:pt x="4837" y="3045"/>
                    <a:pt x="4984" y="2986"/>
                  </a:cubicBezTo>
                  <a:cubicBezTo>
                    <a:pt x="5942" y="2602"/>
                    <a:pt x="5780" y="1391"/>
                    <a:pt x="5439" y="605"/>
                  </a:cubicBezTo>
                  <a:cubicBezTo>
                    <a:pt x="6526" y="572"/>
                    <a:pt x="7611" y="534"/>
                    <a:pt x="8678" y="532"/>
                  </a:cubicBezTo>
                  <a:cubicBezTo>
                    <a:pt x="11517" y="524"/>
                    <a:pt x="14360" y="515"/>
                    <a:pt x="17200" y="496"/>
                  </a:cubicBezTo>
                  <a:cubicBezTo>
                    <a:pt x="19207" y="485"/>
                    <a:pt x="21213" y="471"/>
                    <a:pt x="23217" y="457"/>
                  </a:cubicBezTo>
                  <a:lnTo>
                    <a:pt x="23217" y="457"/>
                  </a:lnTo>
                  <a:cubicBezTo>
                    <a:pt x="22802" y="647"/>
                    <a:pt x="22456" y="965"/>
                    <a:pt x="22577" y="1482"/>
                  </a:cubicBezTo>
                  <a:cubicBezTo>
                    <a:pt x="22697" y="1997"/>
                    <a:pt x="23226" y="2206"/>
                    <a:pt x="23720" y="2304"/>
                  </a:cubicBezTo>
                  <a:cubicBezTo>
                    <a:pt x="23107" y="3051"/>
                    <a:pt x="23451" y="4313"/>
                    <a:pt x="24583" y="4313"/>
                  </a:cubicBezTo>
                  <a:cubicBezTo>
                    <a:pt x="24603" y="4313"/>
                    <a:pt x="24623" y="4312"/>
                    <a:pt x="24643" y="4311"/>
                  </a:cubicBezTo>
                  <a:cubicBezTo>
                    <a:pt x="26188" y="4252"/>
                    <a:pt x="26560" y="1695"/>
                    <a:pt x="26752" y="582"/>
                  </a:cubicBezTo>
                  <a:cubicBezTo>
                    <a:pt x="26761" y="520"/>
                    <a:pt x="26740" y="469"/>
                    <a:pt x="26705" y="432"/>
                  </a:cubicBezTo>
                  <a:cubicBezTo>
                    <a:pt x="27899" y="423"/>
                    <a:pt x="29095" y="413"/>
                    <a:pt x="30289" y="405"/>
                  </a:cubicBezTo>
                  <a:close/>
                  <a:moveTo>
                    <a:pt x="34016" y="1"/>
                  </a:moveTo>
                  <a:cubicBezTo>
                    <a:pt x="34015" y="1"/>
                    <a:pt x="34014" y="1"/>
                    <a:pt x="34013" y="1"/>
                  </a:cubicBezTo>
                  <a:cubicBezTo>
                    <a:pt x="28410" y="51"/>
                    <a:pt x="22806" y="116"/>
                    <a:pt x="17200" y="169"/>
                  </a:cubicBezTo>
                  <a:cubicBezTo>
                    <a:pt x="14436" y="196"/>
                    <a:pt x="11672" y="226"/>
                    <a:pt x="8909" y="256"/>
                  </a:cubicBezTo>
                  <a:cubicBezTo>
                    <a:pt x="8715" y="258"/>
                    <a:pt x="8520" y="259"/>
                    <a:pt x="8326" y="259"/>
                  </a:cubicBezTo>
                  <a:cubicBezTo>
                    <a:pt x="6814" y="259"/>
                    <a:pt x="5272" y="198"/>
                    <a:pt x="3741" y="198"/>
                  </a:cubicBezTo>
                  <a:cubicBezTo>
                    <a:pt x="2612" y="198"/>
                    <a:pt x="1488" y="232"/>
                    <a:pt x="387" y="347"/>
                  </a:cubicBezTo>
                  <a:cubicBezTo>
                    <a:pt x="334" y="351"/>
                    <a:pt x="304" y="385"/>
                    <a:pt x="296" y="423"/>
                  </a:cubicBezTo>
                  <a:cubicBezTo>
                    <a:pt x="232" y="457"/>
                    <a:pt x="181" y="520"/>
                    <a:pt x="179" y="614"/>
                  </a:cubicBezTo>
                  <a:cubicBezTo>
                    <a:pt x="97" y="3690"/>
                    <a:pt x="0" y="6862"/>
                    <a:pt x="324" y="9926"/>
                  </a:cubicBezTo>
                  <a:cubicBezTo>
                    <a:pt x="335" y="10031"/>
                    <a:pt x="420" y="10083"/>
                    <a:pt x="502" y="10083"/>
                  </a:cubicBezTo>
                  <a:cubicBezTo>
                    <a:pt x="503" y="10083"/>
                    <a:pt x="505" y="10083"/>
                    <a:pt x="507" y="10083"/>
                  </a:cubicBezTo>
                  <a:cubicBezTo>
                    <a:pt x="527" y="10107"/>
                    <a:pt x="555" y="10125"/>
                    <a:pt x="587" y="10127"/>
                  </a:cubicBezTo>
                  <a:cubicBezTo>
                    <a:pt x="1322" y="10188"/>
                    <a:pt x="2065" y="10210"/>
                    <a:pt x="2811" y="10210"/>
                  </a:cubicBezTo>
                  <a:cubicBezTo>
                    <a:pt x="4807" y="10210"/>
                    <a:pt x="6827" y="10048"/>
                    <a:pt x="8802" y="10014"/>
                  </a:cubicBezTo>
                  <a:cubicBezTo>
                    <a:pt x="11541" y="9968"/>
                    <a:pt x="14279" y="9945"/>
                    <a:pt x="17018" y="9940"/>
                  </a:cubicBezTo>
                  <a:cubicBezTo>
                    <a:pt x="17245" y="9940"/>
                    <a:pt x="17472" y="9940"/>
                    <a:pt x="17699" y="9940"/>
                  </a:cubicBezTo>
                  <a:cubicBezTo>
                    <a:pt x="22950" y="9940"/>
                    <a:pt x="28198" y="10033"/>
                    <a:pt x="33448" y="10153"/>
                  </a:cubicBezTo>
                  <a:cubicBezTo>
                    <a:pt x="33451" y="10153"/>
                    <a:pt x="33454" y="10153"/>
                    <a:pt x="33456" y="10153"/>
                  </a:cubicBezTo>
                  <a:cubicBezTo>
                    <a:pt x="33586" y="10153"/>
                    <a:pt x="33649" y="10051"/>
                    <a:pt x="33649" y="9948"/>
                  </a:cubicBezTo>
                  <a:cubicBezTo>
                    <a:pt x="33703" y="9901"/>
                    <a:pt x="33731" y="9823"/>
                    <a:pt x="33690" y="9749"/>
                  </a:cubicBezTo>
                  <a:cubicBezTo>
                    <a:pt x="32796" y="8155"/>
                    <a:pt x="31656" y="6634"/>
                    <a:pt x="30566" y="5168"/>
                  </a:cubicBezTo>
                  <a:cubicBezTo>
                    <a:pt x="31804" y="3690"/>
                    <a:pt x="32858" y="2041"/>
                    <a:pt x="34071" y="540"/>
                  </a:cubicBezTo>
                  <a:cubicBezTo>
                    <a:pt x="34121" y="478"/>
                    <a:pt x="34129" y="407"/>
                    <a:pt x="34110" y="345"/>
                  </a:cubicBezTo>
                  <a:cubicBezTo>
                    <a:pt x="34246" y="258"/>
                    <a:pt x="34214" y="1"/>
                    <a:pt x="340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71"/>
            <p:cNvSpPr/>
            <p:nvPr/>
          </p:nvSpPr>
          <p:spPr>
            <a:xfrm>
              <a:off x="1668750" y="2725807"/>
              <a:ext cx="817750" cy="236825"/>
            </a:xfrm>
            <a:custGeom>
              <a:avLst/>
              <a:gdLst/>
              <a:ahLst/>
              <a:cxnLst/>
              <a:rect l="l" t="t" r="r" b="b"/>
              <a:pathLst>
                <a:path w="32710" h="9473" extrusionOk="0">
                  <a:moveTo>
                    <a:pt x="14955" y="295"/>
                  </a:moveTo>
                  <a:cubicBezTo>
                    <a:pt x="15160" y="295"/>
                    <a:pt x="15379" y="361"/>
                    <a:pt x="15596" y="516"/>
                  </a:cubicBezTo>
                  <a:cubicBezTo>
                    <a:pt x="16717" y="1309"/>
                    <a:pt x="16146" y="3289"/>
                    <a:pt x="15315" y="4059"/>
                  </a:cubicBezTo>
                  <a:cubicBezTo>
                    <a:pt x="15282" y="4090"/>
                    <a:pt x="15243" y="4103"/>
                    <a:pt x="15204" y="4103"/>
                  </a:cubicBezTo>
                  <a:cubicBezTo>
                    <a:pt x="15138" y="4103"/>
                    <a:pt x="15074" y="4064"/>
                    <a:pt x="15045" y="4009"/>
                  </a:cubicBezTo>
                  <a:cubicBezTo>
                    <a:pt x="14061" y="3840"/>
                    <a:pt x="12198" y="3681"/>
                    <a:pt x="12071" y="2397"/>
                  </a:cubicBezTo>
                  <a:cubicBezTo>
                    <a:pt x="12029" y="1987"/>
                    <a:pt x="12202" y="1494"/>
                    <a:pt x="12609" y="1326"/>
                  </a:cubicBezTo>
                  <a:cubicBezTo>
                    <a:pt x="12711" y="1284"/>
                    <a:pt x="12809" y="1266"/>
                    <a:pt x="12905" y="1266"/>
                  </a:cubicBezTo>
                  <a:cubicBezTo>
                    <a:pt x="13263" y="1266"/>
                    <a:pt x="13579" y="1518"/>
                    <a:pt x="13920" y="1661"/>
                  </a:cubicBezTo>
                  <a:cubicBezTo>
                    <a:pt x="13785" y="970"/>
                    <a:pt x="14302" y="295"/>
                    <a:pt x="14955" y="295"/>
                  </a:cubicBezTo>
                  <a:close/>
                  <a:moveTo>
                    <a:pt x="8284" y="1790"/>
                  </a:moveTo>
                  <a:cubicBezTo>
                    <a:pt x="8535" y="1790"/>
                    <a:pt x="8787" y="1840"/>
                    <a:pt x="9035" y="1953"/>
                  </a:cubicBezTo>
                  <a:cubicBezTo>
                    <a:pt x="10216" y="2494"/>
                    <a:pt x="9633" y="3693"/>
                    <a:pt x="8778" y="4196"/>
                  </a:cubicBezTo>
                  <a:cubicBezTo>
                    <a:pt x="9344" y="4653"/>
                    <a:pt x="9247" y="5701"/>
                    <a:pt x="8545" y="6066"/>
                  </a:cubicBezTo>
                  <a:cubicBezTo>
                    <a:pt x="8293" y="6198"/>
                    <a:pt x="8052" y="6256"/>
                    <a:pt x="7824" y="6256"/>
                  </a:cubicBezTo>
                  <a:cubicBezTo>
                    <a:pt x="6780" y="6256"/>
                    <a:pt x="6004" y="5044"/>
                    <a:pt x="5597" y="4156"/>
                  </a:cubicBezTo>
                  <a:cubicBezTo>
                    <a:pt x="5506" y="4108"/>
                    <a:pt x="5444" y="3999"/>
                    <a:pt x="5500" y="3884"/>
                  </a:cubicBezTo>
                  <a:cubicBezTo>
                    <a:pt x="5962" y="2911"/>
                    <a:pt x="7104" y="1790"/>
                    <a:pt x="8284" y="1790"/>
                  </a:cubicBezTo>
                  <a:close/>
                  <a:moveTo>
                    <a:pt x="2896" y="3808"/>
                  </a:moveTo>
                  <a:cubicBezTo>
                    <a:pt x="3051" y="3808"/>
                    <a:pt x="3206" y="3843"/>
                    <a:pt x="3348" y="3919"/>
                  </a:cubicBezTo>
                  <a:cubicBezTo>
                    <a:pt x="4474" y="4524"/>
                    <a:pt x="4054" y="6683"/>
                    <a:pt x="3507" y="7615"/>
                  </a:cubicBezTo>
                  <a:cubicBezTo>
                    <a:pt x="3574" y="7663"/>
                    <a:pt x="3571" y="7784"/>
                    <a:pt x="3472" y="7826"/>
                  </a:cubicBezTo>
                  <a:cubicBezTo>
                    <a:pt x="3185" y="7942"/>
                    <a:pt x="2872" y="7999"/>
                    <a:pt x="2558" y="7999"/>
                  </a:cubicBezTo>
                  <a:cubicBezTo>
                    <a:pt x="1658" y="7999"/>
                    <a:pt x="741" y="7537"/>
                    <a:pt x="351" y="6701"/>
                  </a:cubicBezTo>
                  <a:cubicBezTo>
                    <a:pt x="168" y="6309"/>
                    <a:pt x="129" y="5784"/>
                    <a:pt x="499" y="5484"/>
                  </a:cubicBezTo>
                  <a:cubicBezTo>
                    <a:pt x="655" y="5357"/>
                    <a:pt x="828" y="5307"/>
                    <a:pt x="1006" y="5307"/>
                  </a:cubicBezTo>
                  <a:cubicBezTo>
                    <a:pt x="1239" y="5307"/>
                    <a:pt x="1479" y="5393"/>
                    <a:pt x="1699" y="5502"/>
                  </a:cubicBezTo>
                  <a:cubicBezTo>
                    <a:pt x="1639" y="5029"/>
                    <a:pt x="1699" y="4535"/>
                    <a:pt x="2048" y="4175"/>
                  </a:cubicBezTo>
                  <a:cubicBezTo>
                    <a:pt x="2267" y="3949"/>
                    <a:pt x="2583" y="3808"/>
                    <a:pt x="2896" y="3808"/>
                  </a:cubicBezTo>
                  <a:close/>
                  <a:moveTo>
                    <a:pt x="19943" y="3581"/>
                  </a:moveTo>
                  <a:cubicBezTo>
                    <a:pt x="20206" y="3581"/>
                    <a:pt x="20468" y="3636"/>
                    <a:pt x="20721" y="3760"/>
                  </a:cubicBezTo>
                  <a:cubicBezTo>
                    <a:pt x="21582" y="4184"/>
                    <a:pt x="21419" y="5269"/>
                    <a:pt x="20737" y="5671"/>
                  </a:cubicBezTo>
                  <a:cubicBezTo>
                    <a:pt x="21196" y="5914"/>
                    <a:pt x="21618" y="6244"/>
                    <a:pt x="21725" y="6784"/>
                  </a:cubicBezTo>
                  <a:cubicBezTo>
                    <a:pt x="21826" y="7309"/>
                    <a:pt x="21538" y="7749"/>
                    <a:pt x="21078" y="7975"/>
                  </a:cubicBezTo>
                  <a:cubicBezTo>
                    <a:pt x="20786" y="8119"/>
                    <a:pt x="20502" y="8182"/>
                    <a:pt x="20228" y="8182"/>
                  </a:cubicBezTo>
                  <a:cubicBezTo>
                    <a:pt x="18961" y="8182"/>
                    <a:pt x="17911" y="6836"/>
                    <a:pt x="17264" y="5854"/>
                  </a:cubicBezTo>
                  <a:cubicBezTo>
                    <a:pt x="17182" y="5838"/>
                    <a:pt x="17111" y="5745"/>
                    <a:pt x="17155" y="5643"/>
                  </a:cubicBezTo>
                  <a:cubicBezTo>
                    <a:pt x="17578" y="4676"/>
                    <a:pt x="18770" y="3581"/>
                    <a:pt x="19943" y="3581"/>
                  </a:cubicBezTo>
                  <a:close/>
                  <a:moveTo>
                    <a:pt x="27388" y="4551"/>
                  </a:moveTo>
                  <a:cubicBezTo>
                    <a:pt x="27446" y="4551"/>
                    <a:pt x="27502" y="4553"/>
                    <a:pt x="27556" y="4558"/>
                  </a:cubicBezTo>
                  <a:cubicBezTo>
                    <a:pt x="27636" y="4565"/>
                    <a:pt x="27679" y="4655"/>
                    <a:pt x="27658" y="4718"/>
                  </a:cubicBezTo>
                  <a:cubicBezTo>
                    <a:pt x="27711" y="4718"/>
                    <a:pt x="27763" y="4741"/>
                    <a:pt x="27790" y="4796"/>
                  </a:cubicBezTo>
                  <a:cubicBezTo>
                    <a:pt x="28254" y="5692"/>
                    <a:pt x="29783" y="7306"/>
                    <a:pt x="28584" y="8292"/>
                  </a:cubicBezTo>
                  <a:cubicBezTo>
                    <a:pt x="28400" y="8442"/>
                    <a:pt x="28186" y="8510"/>
                    <a:pt x="27970" y="8510"/>
                  </a:cubicBezTo>
                  <a:cubicBezTo>
                    <a:pt x="27712" y="8510"/>
                    <a:pt x="27453" y="8414"/>
                    <a:pt x="27238" y="8246"/>
                  </a:cubicBezTo>
                  <a:cubicBezTo>
                    <a:pt x="26871" y="7957"/>
                    <a:pt x="26725" y="7537"/>
                    <a:pt x="26679" y="7096"/>
                  </a:cubicBezTo>
                  <a:cubicBezTo>
                    <a:pt x="26455" y="7398"/>
                    <a:pt x="26167" y="7647"/>
                    <a:pt x="25785" y="7677"/>
                  </a:cubicBezTo>
                  <a:cubicBezTo>
                    <a:pt x="25763" y="7679"/>
                    <a:pt x="25741" y="7680"/>
                    <a:pt x="25719" y="7680"/>
                  </a:cubicBezTo>
                  <a:cubicBezTo>
                    <a:pt x="25233" y="7680"/>
                    <a:pt x="24849" y="7269"/>
                    <a:pt x="24765" y="6802"/>
                  </a:cubicBezTo>
                  <a:cubicBezTo>
                    <a:pt x="24523" y="5447"/>
                    <a:pt x="26223" y="4551"/>
                    <a:pt x="27388" y="4551"/>
                  </a:cubicBezTo>
                  <a:close/>
                  <a:moveTo>
                    <a:pt x="12235" y="5464"/>
                  </a:moveTo>
                  <a:cubicBezTo>
                    <a:pt x="12237" y="5464"/>
                    <a:pt x="12238" y="5464"/>
                    <a:pt x="12239" y="5464"/>
                  </a:cubicBezTo>
                  <a:cubicBezTo>
                    <a:pt x="12321" y="5464"/>
                    <a:pt x="12364" y="5549"/>
                    <a:pt x="12351" y="5616"/>
                  </a:cubicBezTo>
                  <a:cubicBezTo>
                    <a:pt x="12353" y="5618"/>
                    <a:pt x="12355" y="5618"/>
                    <a:pt x="12359" y="5623"/>
                  </a:cubicBezTo>
                  <a:cubicBezTo>
                    <a:pt x="13025" y="6223"/>
                    <a:pt x="14647" y="7854"/>
                    <a:pt x="13592" y="8784"/>
                  </a:cubicBezTo>
                  <a:cubicBezTo>
                    <a:pt x="13367" y="8982"/>
                    <a:pt x="13143" y="9066"/>
                    <a:pt x="12928" y="9066"/>
                  </a:cubicBezTo>
                  <a:cubicBezTo>
                    <a:pt x="12368" y="9066"/>
                    <a:pt x="11876" y="8500"/>
                    <a:pt x="11637" y="7934"/>
                  </a:cubicBezTo>
                  <a:cubicBezTo>
                    <a:pt x="11360" y="8368"/>
                    <a:pt x="10990" y="8760"/>
                    <a:pt x="10448" y="8760"/>
                  </a:cubicBezTo>
                  <a:cubicBezTo>
                    <a:pt x="10420" y="8760"/>
                    <a:pt x="10392" y="8758"/>
                    <a:pt x="10362" y="8756"/>
                  </a:cubicBezTo>
                  <a:cubicBezTo>
                    <a:pt x="9868" y="8719"/>
                    <a:pt x="9556" y="8355"/>
                    <a:pt x="9510" y="7874"/>
                  </a:cubicBezTo>
                  <a:cubicBezTo>
                    <a:pt x="9374" y="6442"/>
                    <a:pt x="10982" y="5464"/>
                    <a:pt x="12235" y="5464"/>
                  </a:cubicBezTo>
                  <a:close/>
                  <a:moveTo>
                    <a:pt x="29727" y="1"/>
                  </a:moveTo>
                  <a:lnTo>
                    <a:pt x="29727" y="1"/>
                  </a:lnTo>
                  <a:cubicBezTo>
                    <a:pt x="28533" y="9"/>
                    <a:pt x="27337" y="19"/>
                    <a:pt x="26143" y="28"/>
                  </a:cubicBezTo>
                  <a:cubicBezTo>
                    <a:pt x="26178" y="65"/>
                    <a:pt x="26199" y="116"/>
                    <a:pt x="26189" y="178"/>
                  </a:cubicBezTo>
                  <a:cubicBezTo>
                    <a:pt x="25998" y="1291"/>
                    <a:pt x="25626" y="3846"/>
                    <a:pt x="24081" y="3907"/>
                  </a:cubicBezTo>
                  <a:cubicBezTo>
                    <a:pt x="24061" y="3908"/>
                    <a:pt x="24041" y="3909"/>
                    <a:pt x="24021" y="3909"/>
                  </a:cubicBezTo>
                  <a:cubicBezTo>
                    <a:pt x="22889" y="3909"/>
                    <a:pt x="22545" y="2647"/>
                    <a:pt x="23158" y="1900"/>
                  </a:cubicBezTo>
                  <a:cubicBezTo>
                    <a:pt x="22664" y="1802"/>
                    <a:pt x="22135" y="1593"/>
                    <a:pt x="22015" y="1078"/>
                  </a:cubicBezTo>
                  <a:cubicBezTo>
                    <a:pt x="21892" y="561"/>
                    <a:pt x="22240" y="243"/>
                    <a:pt x="22655" y="53"/>
                  </a:cubicBezTo>
                  <a:lnTo>
                    <a:pt x="22655" y="53"/>
                  </a:lnTo>
                  <a:cubicBezTo>
                    <a:pt x="20651" y="67"/>
                    <a:pt x="18644" y="81"/>
                    <a:pt x="16638" y="92"/>
                  </a:cubicBezTo>
                  <a:cubicBezTo>
                    <a:pt x="13798" y="111"/>
                    <a:pt x="10955" y="120"/>
                    <a:pt x="8116" y="128"/>
                  </a:cubicBezTo>
                  <a:cubicBezTo>
                    <a:pt x="7049" y="130"/>
                    <a:pt x="5963" y="168"/>
                    <a:pt x="4876" y="201"/>
                  </a:cubicBezTo>
                  <a:cubicBezTo>
                    <a:pt x="5218" y="987"/>
                    <a:pt x="5380" y="2198"/>
                    <a:pt x="4422" y="2582"/>
                  </a:cubicBezTo>
                  <a:cubicBezTo>
                    <a:pt x="4274" y="2641"/>
                    <a:pt x="4130" y="2668"/>
                    <a:pt x="3993" y="2668"/>
                  </a:cubicBezTo>
                  <a:cubicBezTo>
                    <a:pt x="3447" y="2668"/>
                    <a:pt x="3012" y="2237"/>
                    <a:pt x="2925" y="1705"/>
                  </a:cubicBezTo>
                  <a:cubicBezTo>
                    <a:pt x="2721" y="1862"/>
                    <a:pt x="2461" y="1953"/>
                    <a:pt x="2206" y="1953"/>
                  </a:cubicBezTo>
                  <a:cubicBezTo>
                    <a:pt x="1928" y="1953"/>
                    <a:pt x="1654" y="1845"/>
                    <a:pt x="1462" y="1600"/>
                  </a:cubicBezTo>
                  <a:cubicBezTo>
                    <a:pt x="1088" y="1122"/>
                    <a:pt x="1307" y="538"/>
                    <a:pt x="1732" y="231"/>
                  </a:cubicBezTo>
                  <a:cubicBezTo>
                    <a:pt x="1175" y="220"/>
                    <a:pt x="619" y="196"/>
                    <a:pt x="72" y="150"/>
                  </a:cubicBezTo>
                  <a:lnTo>
                    <a:pt x="72" y="150"/>
                  </a:lnTo>
                  <a:cubicBezTo>
                    <a:pt x="76" y="172"/>
                    <a:pt x="82" y="188"/>
                    <a:pt x="80" y="210"/>
                  </a:cubicBezTo>
                  <a:cubicBezTo>
                    <a:pt x="0" y="3299"/>
                    <a:pt x="152" y="6387"/>
                    <a:pt x="94" y="9472"/>
                  </a:cubicBezTo>
                  <a:cubicBezTo>
                    <a:pt x="1899" y="9219"/>
                    <a:pt x="3769" y="9205"/>
                    <a:pt x="5620" y="9205"/>
                  </a:cubicBezTo>
                  <a:cubicBezTo>
                    <a:pt x="5846" y="9205"/>
                    <a:pt x="6071" y="9205"/>
                    <a:pt x="6296" y="9205"/>
                  </a:cubicBezTo>
                  <a:cubicBezTo>
                    <a:pt x="6872" y="9205"/>
                    <a:pt x="7445" y="9204"/>
                    <a:pt x="8012" y="9194"/>
                  </a:cubicBezTo>
                  <a:cubicBezTo>
                    <a:pt x="10750" y="9148"/>
                    <a:pt x="13488" y="9121"/>
                    <a:pt x="16227" y="9114"/>
                  </a:cubicBezTo>
                  <a:cubicBezTo>
                    <a:pt x="16793" y="9113"/>
                    <a:pt x="17360" y="9112"/>
                    <a:pt x="17926" y="9112"/>
                  </a:cubicBezTo>
                  <a:cubicBezTo>
                    <a:pt x="22855" y="9112"/>
                    <a:pt x="27786" y="9169"/>
                    <a:pt x="32710" y="9329"/>
                  </a:cubicBezTo>
                  <a:cubicBezTo>
                    <a:pt x="31567" y="7969"/>
                    <a:pt x="30565" y="6436"/>
                    <a:pt x="29588" y="4957"/>
                  </a:cubicBezTo>
                  <a:cubicBezTo>
                    <a:pt x="29491" y="4810"/>
                    <a:pt x="29588" y="4681"/>
                    <a:pt x="29718" y="4643"/>
                  </a:cubicBezTo>
                  <a:cubicBezTo>
                    <a:pt x="29950" y="4212"/>
                    <a:pt x="30211" y="3787"/>
                    <a:pt x="30489" y="3374"/>
                  </a:cubicBezTo>
                  <a:lnTo>
                    <a:pt x="30489" y="3374"/>
                  </a:lnTo>
                  <a:cubicBezTo>
                    <a:pt x="30118" y="3494"/>
                    <a:pt x="29690" y="3580"/>
                    <a:pt x="29288" y="3580"/>
                  </a:cubicBezTo>
                  <a:cubicBezTo>
                    <a:pt x="28556" y="3580"/>
                    <a:pt x="27907" y="3294"/>
                    <a:pt x="27827" y="2399"/>
                  </a:cubicBezTo>
                  <a:cubicBezTo>
                    <a:pt x="27751" y="1563"/>
                    <a:pt x="28378" y="1071"/>
                    <a:pt x="29058" y="1071"/>
                  </a:cubicBezTo>
                  <a:cubicBezTo>
                    <a:pt x="29159" y="1071"/>
                    <a:pt x="29262" y="1082"/>
                    <a:pt x="29364" y="1104"/>
                  </a:cubicBezTo>
                  <a:cubicBezTo>
                    <a:pt x="29267" y="700"/>
                    <a:pt x="29410" y="269"/>
                    <a:pt x="29727" y="1"/>
                  </a:cubicBezTo>
                  <a:close/>
                </a:path>
              </a:pathLst>
            </a:custGeom>
            <a:solidFill>
              <a:srgbClr val="FF6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71"/>
            <p:cNvSpPr/>
            <p:nvPr/>
          </p:nvSpPr>
          <p:spPr>
            <a:xfrm>
              <a:off x="2281800" y="2839582"/>
              <a:ext cx="131525" cy="99000"/>
            </a:xfrm>
            <a:custGeom>
              <a:avLst/>
              <a:gdLst/>
              <a:ahLst/>
              <a:cxnLst/>
              <a:rect l="l" t="t" r="r" b="b"/>
              <a:pathLst>
                <a:path w="5261" h="3960" extrusionOk="0">
                  <a:moveTo>
                    <a:pt x="2984" y="236"/>
                  </a:moveTo>
                  <a:cubicBezTo>
                    <a:pt x="2954" y="273"/>
                    <a:pt x="2940" y="319"/>
                    <a:pt x="2961" y="374"/>
                  </a:cubicBezTo>
                  <a:cubicBezTo>
                    <a:pt x="3210" y="1058"/>
                    <a:pt x="3820" y="1557"/>
                    <a:pt x="4037" y="2249"/>
                  </a:cubicBezTo>
                  <a:cubicBezTo>
                    <a:pt x="4086" y="2408"/>
                    <a:pt x="4118" y="2587"/>
                    <a:pt x="4113" y="2755"/>
                  </a:cubicBezTo>
                  <a:cubicBezTo>
                    <a:pt x="4102" y="3256"/>
                    <a:pt x="3935" y="3427"/>
                    <a:pt x="3466" y="3462"/>
                  </a:cubicBezTo>
                  <a:cubicBezTo>
                    <a:pt x="3426" y="3465"/>
                    <a:pt x="3387" y="3467"/>
                    <a:pt x="3350" y="3467"/>
                  </a:cubicBezTo>
                  <a:cubicBezTo>
                    <a:pt x="2906" y="3467"/>
                    <a:pt x="2678" y="3236"/>
                    <a:pt x="2553" y="2776"/>
                  </a:cubicBezTo>
                  <a:cubicBezTo>
                    <a:pt x="2478" y="2496"/>
                    <a:pt x="2492" y="2196"/>
                    <a:pt x="2513" y="1912"/>
                  </a:cubicBezTo>
                  <a:cubicBezTo>
                    <a:pt x="2520" y="1801"/>
                    <a:pt x="2422" y="1733"/>
                    <a:pt x="2325" y="1733"/>
                  </a:cubicBezTo>
                  <a:cubicBezTo>
                    <a:pt x="2265" y="1733"/>
                    <a:pt x="2206" y="1760"/>
                    <a:pt x="2173" y="1820"/>
                  </a:cubicBezTo>
                  <a:cubicBezTo>
                    <a:pt x="2016" y="2114"/>
                    <a:pt x="1823" y="2515"/>
                    <a:pt x="1504" y="2661"/>
                  </a:cubicBezTo>
                  <a:cubicBezTo>
                    <a:pt x="675" y="2490"/>
                    <a:pt x="426" y="2116"/>
                    <a:pt x="752" y="1540"/>
                  </a:cubicBezTo>
                  <a:cubicBezTo>
                    <a:pt x="841" y="1374"/>
                    <a:pt x="957" y="1224"/>
                    <a:pt x="1096" y="1090"/>
                  </a:cubicBezTo>
                  <a:cubicBezTo>
                    <a:pt x="1605" y="571"/>
                    <a:pt x="2282" y="342"/>
                    <a:pt x="2984" y="236"/>
                  </a:cubicBezTo>
                  <a:close/>
                  <a:moveTo>
                    <a:pt x="2866" y="0"/>
                  </a:moveTo>
                  <a:cubicBezTo>
                    <a:pt x="1701" y="0"/>
                    <a:pt x="1" y="896"/>
                    <a:pt x="243" y="2251"/>
                  </a:cubicBezTo>
                  <a:cubicBezTo>
                    <a:pt x="327" y="2718"/>
                    <a:pt x="711" y="3129"/>
                    <a:pt x="1197" y="3129"/>
                  </a:cubicBezTo>
                  <a:cubicBezTo>
                    <a:pt x="1219" y="3129"/>
                    <a:pt x="1241" y="3128"/>
                    <a:pt x="1263" y="3126"/>
                  </a:cubicBezTo>
                  <a:cubicBezTo>
                    <a:pt x="1645" y="3096"/>
                    <a:pt x="1933" y="2847"/>
                    <a:pt x="2157" y="2545"/>
                  </a:cubicBezTo>
                  <a:cubicBezTo>
                    <a:pt x="2203" y="2986"/>
                    <a:pt x="2349" y="3406"/>
                    <a:pt x="2716" y="3695"/>
                  </a:cubicBezTo>
                  <a:cubicBezTo>
                    <a:pt x="2930" y="3863"/>
                    <a:pt x="3190" y="3959"/>
                    <a:pt x="3447" y="3959"/>
                  </a:cubicBezTo>
                  <a:cubicBezTo>
                    <a:pt x="3663" y="3959"/>
                    <a:pt x="3878" y="3891"/>
                    <a:pt x="4062" y="3741"/>
                  </a:cubicBezTo>
                  <a:cubicBezTo>
                    <a:pt x="5261" y="2755"/>
                    <a:pt x="3732" y="1141"/>
                    <a:pt x="3267" y="245"/>
                  </a:cubicBezTo>
                  <a:cubicBezTo>
                    <a:pt x="3241" y="190"/>
                    <a:pt x="3189" y="167"/>
                    <a:pt x="3136" y="166"/>
                  </a:cubicBezTo>
                  <a:cubicBezTo>
                    <a:pt x="3157" y="104"/>
                    <a:pt x="3114" y="14"/>
                    <a:pt x="3034" y="7"/>
                  </a:cubicBezTo>
                  <a:cubicBezTo>
                    <a:pt x="2980" y="2"/>
                    <a:pt x="2924" y="0"/>
                    <a:pt x="28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71"/>
            <p:cNvSpPr/>
            <p:nvPr/>
          </p:nvSpPr>
          <p:spPr>
            <a:xfrm>
              <a:off x="2096500" y="2815307"/>
              <a:ext cx="117925" cy="115050"/>
            </a:xfrm>
            <a:custGeom>
              <a:avLst/>
              <a:gdLst/>
              <a:ahLst/>
              <a:cxnLst/>
              <a:rect l="l" t="t" r="r" b="b"/>
              <a:pathLst>
                <a:path w="4717" h="4602" extrusionOk="0">
                  <a:moveTo>
                    <a:pt x="2867" y="424"/>
                  </a:moveTo>
                  <a:cubicBezTo>
                    <a:pt x="2885" y="424"/>
                    <a:pt x="2904" y="424"/>
                    <a:pt x="2923" y="425"/>
                  </a:cubicBezTo>
                  <a:cubicBezTo>
                    <a:pt x="3830" y="447"/>
                    <a:pt x="4192" y="1826"/>
                    <a:pt x="3088" y="1856"/>
                  </a:cubicBezTo>
                  <a:cubicBezTo>
                    <a:pt x="2911" y="1860"/>
                    <a:pt x="2802" y="2135"/>
                    <a:pt x="2989" y="2216"/>
                  </a:cubicBezTo>
                  <a:cubicBezTo>
                    <a:pt x="3303" y="2352"/>
                    <a:pt x="3734" y="2504"/>
                    <a:pt x="3955" y="2779"/>
                  </a:cubicBezTo>
                  <a:cubicBezTo>
                    <a:pt x="4154" y="3718"/>
                    <a:pt x="3921" y="4187"/>
                    <a:pt x="3251" y="4187"/>
                  </a:cubicBezTo>
                  <a:cubicBezTo>
                    <a:pt x="3224" y="4187"/>
                    <a:pt x="3196" y="4186"/>
                    <a:pt x="3167" y="4185"/>
                  </a:cubicBezTo>
                  <a:cubicBezTo>
                    <a:pt x="2834" y="4179"/>
                    <a:pt x="2518" y="4097"/>
                    <a:pt x="2223" y="3942"/>
                  </a:cubicBezTo>
                  <a:cubicBezTo>
                    <a:pt x="1430" y="3546"/>
                    <a:pt x="934" y="2759"/>
                    <a:pt x="463" y="2041"/>
                  </a:cubicBezTo>
                  <a:cubicBezTo>
                    <a:pt x="449" y="2017"/>
                    <a:pt x="428" y="1999"/>
                    <a:pt x="410" y="1985"/>
                  </a:cubicBezTo>
                  <a:cubicBezTo>
                    <a:pt x="766" y="1401"/>
                    <a:pt x="1243" y="942"/>
                    <a:pt x="1887" y="662"/>
                  </a:cubicBezTo>
                  <a:cubicBezTo>
                    <a:pt x="2199" y="526"/>
                    <a:pt x="2522" y="424"/>
                    <a:pt x="2867" y="424"/>
                  </a:cubicBezTo>
                  <a:close/>
                  <a:moveTo>
                    <a:pt x="2833" y="1"/>
                  </a:moveTo>
                  <a:cubicBezTo>
                    <a:pt x="1660" y="1"/>
                    <a:pt x="468" y="1096"/>
                    <a:pt x="45" y="2063"/>
                  </a:cubicBezTo>
                  <a:cubicBezTo>
                    <a:pt x="1" y="2165"/>
                    <a:pt x="72" y="2258"/>
                    <a:pt x="154" y="2274"/>
                  </a:cubicBezTo>
                  <a:cubicBezTo>
                    <a:pt x="801" y="3257"/>
                    <a:pt x="1851" y="4602"/>
                    <a:pt x="3117" y="4602"/>
                  </a:cubicBezTo>
                  <a:cubicBezTo>
                    <a:pt x="3391" y="4602"/>
                    <a:pt x="3676" y="4539"/>
                    <a:pt x="3968" y="4395"/>
                  </a:cubicBezTo>
                  <a:cubicBezTo>
                    <a:pt x="4428" y="4169"/>
                    <a:pt x="4716" y="3729"/>
                    <a:pt x="4615" y="3204"/>
                  </a:cubicBezTo>
                  <a:cubicBezTo>
                    <a:pt x="4508" y="2664"/>
                    <a:pt x="4086" y="2334"/>
                    <a:pt x="3627" y="2091"/>
                  </a:cubicBezTo>
                  <a:cubicBezTo>
                    <a:pt x="4309" y="1689"/>
                    <a:pt x="4472" y="604"/>
                    <a:pt x="3611" y="180"/>
                  </a:cubicBezTo>
                  <a:cubicBezTo>
                    <a:pt x="3358" y="56"/>
                    <a:pt x="3096" y="1"/>
                    <a:pt x="28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71"/>
            <p:cNvSpPr/>
            <p:nvPr/>
          </p:nvSpPr>
          <p:spPr>
            <a:xfrm>
              <a:off x="1969450" y="2733157"/>
              <a:ext cx="117225" cy="95225"/>
            </a:xfrm>
            <a:custGeom>
              <a:avLst/>
              <a:gdLst/>
              <a:ahLst/>
              <a:cxnLst/>
              <a:rect l="l" t="t" r="r" b="b"/>
              <a:pathLst>
                <a:path w="4689" h="3809" extrusionOk="0">
                  <a:moveTo>
                    <a:pt x="2970" y="433"/>
                  </a:moveTo>
                  <a:cubicBezTo>
                    <a:pt x="3207" y="433"/>
                    <a:pt x="3451" y="557"/>
                    <a:pt x="3613" y="858"/>
                  </a:cubicBezTo>
                  <a:cubicBezTo>
                    <a:pt x="3778" y="1168"/>
                    <a:pt x="3792" y="1519"/>
                    <a:pt x="3760" y="1860"/>
                  </a:cubicBezTo>
                  <a:cubicBezTo>
                    <a:pt x="3700" y="2482"/>
                    <a:pt x="3426" y="2969"/>
                    <a:pt x="3088" y="3468"/>
                  </a:cubicBezTo>
                  <a:cubicBezTo>
                    <a:pt x="2341" y="3253"/>
                    <a:pt x="1202" y="3168"/>
                    <a:pt x="661" y="2565"/>
                  </a:cubicBezTo>
                  <a:cubicBezTo>
                    <a:pt x="462" y="2343"/>
                    <a:pt x="361" y="2045"/>
                    <a:pt x="470" y="1762"/>
                  </a:cubicBezTo>
                  <a:cubicBezTo>
                    <a:pt x="557" y="1528"/>
                    <a:pt x="734" y="1449"/>
                    <a:pt x="935" y="1449"/>
                  </a:cubicBezTo>
                  <a:cubicBezTo>
                    <a:pt x="1091" y="1449"/>
                    <a:pt x="1262" y="1497"/>
                    <a:pt x="1416" y="1556"/>
                  </a:cubicBezTo>
                  <a:cubicBezTo>
                    <a:pt x="1705" y="1665"/>
                    <a:pt x="1888" y="1798"/>
                    <a:pt x="2202" y="1838"/>
                  </a:cubicBezTo>
                  <a:cubicBezTo>
                    <a:pt x="2209" y="1839"/>
                    <a:pt x="2216" y="1839"/>
                    <a:pt x="2223" y="1839"/>
                  </a:cubicBezTo>
                  <a:cubicBezTo>
                    <a:pt x="2359" y="1839"/>
                    <a:pt x="2429" y="1656"/>
                    <a:pt x="2368" y="1549"/>
                  </a:cubicBezTo>
                  <a:cubicBezTo>
                    <a:pt x="2024" y="956"/>
                    <a:pt x="2482" y="433"/>
                    <a:pt x="2970" y="433"/>
                  </a:cubicBezTo>
                  <a:close/>
                  <a:moveTo>
                    <a:pt x="2928" y="1"/>
                  </a:moveTo>
                  <a:cubicBezTo>
                    <a:pt x="2274" y="1"/>
                    <a:pt x="1757" y="677"/>
                    <a:pt x="1893" y="1367"/>
                  </a:cubicBezTo>
                  <a:cubicBezTo>
                    <a:pt x="1551" y="1224"/>
                    <a:pt x="1235" y="972"/>
                    <a:pt x="877" y="972"/>
                  </a:cubicBezTo>
                  <a:cubicBezTo>
                    <a:pt x="781" y="972"/>
                    <a:pt x="683" y="990"/>
                    <a:pt x="581" y="1032"/>
                  </a:cubicBezTo>
                  <a:cubicBezTo>
                    <a:pt x="175" y="1200"/>
                    <a:pt x="1" y="1693"/>
                    <a:pt x="43" y="2103"/>
                  </a:cubicBezTo>
                  <a:cubicBezTo>
                    <a:pt x="170" y="3387"/>
                    <a:pt x="2033" y="3546"/>
                    <a:pt x="3017" y="3715"/>
                  </a:cubicBezTo>
                  <a:cubicBezTo>
                    <a:pt x="3046" y="3770"/>
                    <a:pt x="3110" y="3809"/>
                    <a:pt x="3176" y="3809"/>
                  </a:cubicBezTo>
                  <a:cubicBezTo>
                    <a:pt x="3215" y="3809"/>
                    <a:pt x="3254" y="3796"/>
                    <a:pt x="3287" y="3765"/>
                  </a:cubicBezTo>
                  <a:cubicBezTo>
                    <a:pt x="4118" y="2995"/>
                    <a:pt x="4689" y="1015"/>
                    <a:pt x="3569" y="222"/>
                  </a:cubicBezTo>
                  <a:cubicBezTo>
                    <a:pt x="3352" y="67"/>
                    <a:pt x="3133" y="1"/>
                    <a:pt x="29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71"/>
            <p:cNvSpPr/>
            <p:nvPr/>
          </p:nvSpPr>
          <p:spPr>
            <a:xfrm>
              <a:off x="1903100" y="2862382"/>
              <a:ext cx="131850" cy="90075"/>
            </a:xfrm>
            <a:custGeom>
              <a:avLst/>
              <a:gdLst/>
              <a:ahLst/>
              <a:cxnLst/>
              <a:rect l="l" t="t" r="r" b="b"/>
              <a:pathLst>
                <a:path w="5274" h="3603" extrusionOk="0">
                  <a:moveTo>
                    <a:pt x="2655" y="268"/>
                  </a:moveTo>
                  <a:lnTo>
                    <a:pt x="2655" y="268"/>
                  </a:lnTo>
                  <a:cubicBezTo>
                    <a:pt x="2641" y="323"/>
                    <a:pt x="2653" y="383"/>
                    <a:pt x="2708" y="435"/>
                  </a:cubicBezTo>
                  <a:cubicBezTo>
                    <a:pt x="3202" y="880"/>
                    <a:pt x="3814" y="1437"/>
                    <a:pt x="4027" y="2085"/>
                  </a:cubicBezTo>
                  <a:cubicBezTo>
                    <a:pt x="4224" y="2676"/>
                    <a:pt x="3915" y="3168"/>
                    <a:pt x="3479" y="3168"/>
                  </a:cubicBezTo>
                  <a:cubicBezTo>
                    <a:pt x="3312" y="3168"/>
                    <a:pt x="3126" y="3096"/>
                    <a:pt x="2943" y="2930"/>
                  </a:cubicBezTo>
                  <a:cubicBezTo>
                    <a:pt x="2662" y="2677"/>
                    <a:pt x="2565" y="2298"/>
                    <a:pt x="2500" y="1940"/>
                  </a:cubicBezTo>
                  <a:cubicBezTo>
                    <a:pt x="2483" y="1848"/>
                    <a:pt x="2399" y="1801"/>
                    <a:pt x="2315" y="1801"/>
                  </a:cubicBezTo>
                  <a:cubicBezTo>
                    <a:pt x="2248" y="1801"/>
                    <a:pt x="2180" y="1831"/>
                    <a:pt x="2148" y="1894"/>
                  </a:cubicBezTo>
                  <a:cubicBezTo>
                    <a:pt x="2080" y="2020"/>
                    <a:pt x="2013" y="2152"/>
                    <a:pt x="1937" y="2274"/>
                  </a:cubicBezTo>
                  <a:cubicBezTo>
                    <a:pt x="1838" y="2482"/>
                    <a:pt x="1688" y="2634"/>
                    <a:pt x="1482" y="2731"/>
                  </a:cubicBezTo>
                  <a:cubicBezTo>
                    <a:pt x="1394" y="2833"/>
                    <a:pt x="1307" y="2883"/>
                    <a:pt x="1222" y="2883"/>
                  </a:cubicBezTo>
                  <a:cubicBezTo>
                    <a:pt x="1107" y="2883"/>
                    <a:pt x="994" y="2790"/>
                    <a:pt x="884" y="2604"/>
                  </a:cubicBezTo>
                  <a:cubicBezTo>
                    <a:pt x="515" y="2328"/>
                    <a:pt x="460" y="2337"/>
                    <a:pt x="563" y="1942"/>
                  </a:cubicBezTo>
                  <a:cubicBezTo>
                    <a:pt x="615" y="1749"/>
                    <a:pt x="714" y="1564"/>
                    <a:pt x="826" y="1399"/>
                  </a:cubicBezTo>
                  <a:cubicBezTo>
                    <a:pt x="1251" y="781"/>
                    <a:pt x="1937" y="416"/>
                    <a:pt x="2655" y="268"/>
                  </a:cubicBezTo>
                  <a:close/>
                  <a:moveTo>
                    <a:pt x="2859" y="1"/>
                  </a:moveTo>
                  <a:cubicBezTo>
                    <a:pt x="1606" y="1"/>
                    <a:pt x="1" y="980"/>
                    <a:pt x="136" y="2411"/>
                  </a:cubicBezTo>
                  <a:cubicBezTo>
                    <a:pt x="183" y="2892"/>
                    <a:pt x="494" y="3256"/>
                    <a:pt x="988" y="3293"/>
                  </a:cubicBezTo>
                  <a:cubicBezTo>
                    <a:pt x="1018" y="3295"/>
                    <a:pt x="1046" y="3297"/>
                    <a:pt x="1074" y="3297"/>
                  </a:cubicBezTo>
                  <a:cubicBezTo>
                    <a:pt x="1616" y="3297"/>
                    <a:pt x="1986" y="2905"/>
                    <a:pt x="2263" y="2471"/>
                  </a:cubicBezTo>
                  <a:cubicBezTo>
                    <a:pt x="2502" y="3037"/>
                    <a:pt x="2994" y="3603"/>
                    <a:pt x="3554" y="3603"/>
                  </a:cubicBezTo>
                  <a:cubicBezTo>
                    <a:pt x="3769" y="3603"/>
                    <a:pt x="3993" y="3519"/>
                    <a:pt x="4218" y="3321"/>
                  </a:cubicBezTo>
                  <a:cubicBezTo>
                    <a:pt x="5273" y="2391"/>
                    <a:pt x="3651" y="760"/>
                    <a:pt x="2985" y="160"/>
                  </a:cubicBezTo>
                  <a:cubicBezTo>
                    <a:pt x="2981" y="155"/>
                    <a:pt x="2979" y="155"/>
                    <a:pt x="2977" y="153"/>
                  </a:cubicBezTo>
                  <a:cubicBezTo>
                    <a:pt x="2990" y="86"/>
                    <a:pt x="2947" y="1"/>
                    <a:pt x="2865" y="1"/>
                  </a:cubicBezTo>
                  <a:cubicBezTo>
                    <a:pt x="2863" y="1"/>
                    <a:pt x="2861" y="1"/>
                    <a:pt x="285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71"/>
            <p:cNvSpPr/>
            <p:nvPr/>
          </p:nvSpPr>
          <p:spPr>
            <a:xfrm>
              <a:off x="1804850" y="2770532"/>
              <a:ext cx="119350" cy="111675"/>
            </a:xfrm>
            <a:custGeom>
              <a:avLst/>
              <a:gdLst/>
              <a:ahLst/>
              <a:cxnLst/>
              <a:rect l="l" t="t" r="r" b="b"/>
              <a:pathLst>
                <a:path w="4774" h="4467" extrusionOk="0">
                  <a:moveTo>
                    <a:pt x="2876" y="421"/>
                  </a:moveTo>
                  <a:cubicBezTo>
                    <a:pt x="3094" y="421"/>
                    <a:pt x="3309" y="467"/>
                    <a:pt x="3499" y="585"/>
                  </a:cubicBezTo>
                  <a:cubicBezTo>
                    <a:pt x="4440" y="1166"/>
                    <a:pt x="3408" y="2045"/>
                    <a:pt x="2797" y="2208"/>
                  </a:cubicBezTo>
                  <a:cubicBezTo>
                    <a:pt x="2616" y="2257"/>
                    <a:pt x="2598" y="2557"/>
                    <a:pt x="2796" y="2594"/>
                  </a:cubicBezTo>
                  <a:cubicBezTo>
                    <a:pt x="3187" y="2665"/>
                    <a:pt x="3408" y="3125"/>
                    <a:pt x="3288" y="3502"/>
                  </a:cubicBezTo>
                  <a:cubicBezTo>
                    <a:pt x="3166" y="3888"/>
                    <a:pt x="2806" y="4030"/>
                    <a:pt x="2439" y="4030"/>
                  </a:cubicBezTo>
                  <a:cubicBezTo>
                    <a:pt x="2218" y="4030"/>
                    <a:pt x="1994" y="3979"/>
                    <a:pt x="1817" y="3898"/>
                  </a:cubicBezTo>
                  <a:cubicBezTo>
                    <a:pt x="1129" y="3584"/>
                    <a:pt x="760" y="2887"/>
                    <a:pt x="423" y="2240"/>
                  </a:cubicBezTo>
                  <a:cubicBezTo>
                    <a:pt x="811" y="1453"/>
                    <a:pt x="1483" y="735"/>
                    <a:pt x="2354" y="498"/>
                  </a:cubicBezTo>
                  <a:cubicBezTo>
                    <a:pt x="2522" y="451"/>
                    <a:pt x="2700" y="421"/>
                    <a:pt x="2876" y="421"/>
                  </a:cubicBezTo>
                  <a:close/>
                  <a:moveTo>
                    <a:pt x="2840" y="1"/>
                  </a:moveTo>
                  <a:cubicBezTo>
                    <a:pt x="1660" y="1"/>
                    <a:pt x="518" y="1122"/>
                    <a:pt x="56" y="2095"/>
                  </a:cubicBezTo>
                  <a:cubicBezTo>
                    <a:pt x="0" y="2210"/>
                    <a:pt x="63" y="2319"/>
                    <a:pt x="153" y="2367"/>
                  </a:cubicBezTo>
                  <a:cubicBezTo>
                    <a:pt x="561" y="3255"/>
                    <a:pt x="1337" y="4467"/>
                    <a:pt x="2381" y="4467"/>
                  </a:cubicBezTo>
                  <a:cubicBezTo>
                    <a:pt x="2608" y="4467"/>
                    <a:pt x="2849" y="4409"/>
                    <a:pt x="3101" y="4277"/>
                  </a:cubicBezTo>
                  <a:cubicBezTo>
                    <a:pt x="3803" y="3912"/>
                    <a:pt x="3900" y="2864"/>
                    <a:pt x="3334" y="2407"/>
                  </a:cubicBezTo>
                  <a:cubicBezTo>
                    <a:pt x="4189" y="1904"/>
                    <a:pt x="4773" y="705"/>
                    <a:pt x="3591" y="164"/>
                  </a:cubicBezTo>
                  <a:cubicBezTo>
                    <a:pt x="3343" y="51"/>
                    <a:pt x="3091" y="1"/>
                    <a:pt x="28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71"/>
            <p:cNvSpPr/>
            <p:nvPr/>
          </p:nvSpPr>
          <p:spPr>
            <a:xfrm>
              <a:off x="1671975" y="2821007"/>
              <a:ext cx="108650" cy="104775"/>
            </a:xfrm>
            <a:custGeom>
              <a:avLst/>
              <a:gdLst/>
              <a:ahLst/>
              <a:cxnLst/>
              <a:rect l="l" t="t" r="r" b="b"/>
              <a:pathLst>
                <a:path w="4346" h="4191" extrusionOk="0">
                  <a:moveTo>
                    <a:pt x="2645" y="451"/>
                  </a:moveTo>
                  <a:cubicBezTo>
                    <a:pt x="2924" y="451"/>
                    <a:pt x="3224" y="619"/>
                    <a:pt x="3357" y="851"/>
                  </a:cubicBezTo>
                  <a:cubicBezTo>
                    <a:pt x="3470" y="1052"/>
                    <a:pt x="3496" y="1418"/>
                    <a:pt x="3508" y="1616"/>
                  </a:cubicBezTo>
                  <a:cubicBezTo>
                    <a:pt x="3551" y="2408"/>
                    <a:pt x="3305" y="3082"/>
                    <a:pt x="3004" y="3798"/>
                  </a:cubicBezTo>
                  <a:cubicBezTo>
                    <a:pt x="2997" y="3812"/>
                    <a:pt x="2997" y="3826"/>
                    <a:pt x="2995" y="3839"/>
                  </a:cubicBezTo>
                  <a:cubicBezTo>
                    <a:pt x="2864" y="3857"/>
                    <a:pt x="2732" y="3866"/>
                    <a:pt x="2602" y="3866"/>
                  </a:cubicBezTo>
                  <a:cubicBezTo>
                    <a:pt x="2165" y="3866"/>
                    <a:pt x="1735" y="3764"/>
                    <a:pt x="1344" y="3533"/>
                  </a:cubicBezTo>
                  <a:cubicBezTo>
                    <a:pt x="1046" y="3360"/>
                    <a:pt x="748" y="3105"/>
                    <a:pt x="589" y="2791"/>
                  </a:cubicBezTo>
                  <a:cubicBezTo>
                    <a:pt x="287" y="2295"/>
                    <a:pt x="485" y="2006"/>
                    <a:pt x="1184" y="1925"/>
                  </a:cubicBezTo>
                  <a:cubicBezTo>
                    <a:pt x="1378" y="2000"/>
                    <a:pt x="1561" y="2094"/>
                    <a:pt x="1734" y="2211"/>
                  </a:cubicBezTo>
                  <a:cubicBezTo>
                    <a:pt x="1764" y="2230"/>
                    <a:pt x="1794" y="2239"/>
                    <a:pt x="1824" y="2239"/>
                  </a:cubicBezTo>
                  <a:cubicBezTo>
                    <a:pt x="1935" y="2239"/>
                    <a:pt x="2035" y="2124"/>
                    <a:pt x="2004" y="2004"/>
                  </a:cubicBezTo>
                  <a:cubicBezTo>
                    <a:pt x="1870" y="1496"/>
                    <a:pt x="1836" y="792"/>
                    <a:pt x="2376" y="513"/>
                  </a:cubicBezTo>
                  <a:cubicBezTo>
                    <a:pt x="2458" y="470"/>
                    <a:pt x="2550" y="451"/>
                    <a:pt x="2645" y="451"/>
                  </a:cubicBezTo>
                  <a:close/>
                  <a:moveTo>
                    <a:pt x="2766" y="0"/>
                  </a:moveTo>
                  <a:cubicBezTo>
                    <a:pt x="2454" y="0"/>
                    <a:pt x="2138" y="140"/>
                    <a:pt x="1919" y="366"/>
                  </a:cubicBezTo>
                  <a:cubicBezTo>
                    <a:pt x="1571" y="727"/>
                    <a:pt x="1510" y="1221"/>
                    <a:pt x="1571" y="1694"/>
                  </a:cubicBezTo>
                  <a:cubicBezTo>
                    <a:pt x="1350" y="1585"/>
                    <a:pt x="1110" y="1499"/>
                    <a:pt x="877" y="1499"/>
                  </a:cubicBezTo>
                  <a:cubicBezTo>
                    <a:pt x="699" y="1499"/>
                    <a:pt x="526" y="1549"/>
                    <a:pt x="370" y="1676"/>
                  </a:cubicBezTo>
                  <a:cubicBezTo>
                    <a:pt x="0" y="1976"/>
                    <a:pt x="40" y="2501"/>
                    <a:pt x="222" y="2893"/>
                  </a:cubicBezTo>
                  <a:cubicBezTo>
                    <a:pt x="612" y="3729"/>
                    <a:pt x="1529" y="4191"/>
                    <a:pt x="2429" y="4191"/>
                  </a:cubicBezTo>
                  <a:cubicBezTo>
                    <a:pt x="2743" y="4191"/>
                    <a:pt x="3056" y="4134"/>
                    <a:pt x="3343" y="4018"/>
                  </a:cubicBezTo>
                  <a:cubicBezTo>
                    <a:pt x="3442" y="3976"/>
                    <a:pt x="3445" y="3855"/>
                    <a:pt x="3378" y="3807"/>
                  </a:cubicBezTo>
                  <a:cubicBezTo>
                    <a:pt x="3925" y="2875"/>
                    <a:pt x="4345" y="716"/>
                    <a:pt x="3219" y="111"/>
                  </a:cubicBezTo>
                  <a:cubicBezTo>
                    <a:pt x="3077" y="35"/>
                    <a:pt x="2922" y="0"/>
                    <a:pt x="27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6" name="Google Shape;2966;p71"/>
          <p:cNvGrpSpPr/>
          <p:nvPr/>
        </p:nvGrpSpPr>
        <p:grpSpPr>
          <a:xfrm>
            <a:off x="3898039" y="3893856"/>
            <a:ext cx="341857" cy="321644"/>
            <a:chOff x="1572775" y="1963600"/>
            <a:chExt cx="145775" cy="137150"/>
          </a:xfrm>
        </p:grpSpPr>
        <p:sp>
          <p:nvSpPr>
            <p:cNvPr id="2967" name="Google Shape;2967;p71"/>
            <p:cNvSpPr/>
            <p:nvPr/>
          </p:nvSpPr>
          <p:spPr>
            <a:xfrm>
              <a:off x="1572775" y="1963600"/>
              <a:ext cx="145775" cy="137150"/>
            </a:xfrm>
            <a:custGeom>
              <a:avLst/>
              <a:gdLst/>
              <a:ahLst/>
              <a:cxnLst/>
              <a:rect l="l" t="t" r="r" b="b"/>
              <a:pathLst>
                <a:path w="5831" h="5486" extrusionOk="0">
                  <a:moveTo>
                    <a:pt x="574" y="458"/>
                  </a:moveTo>
                  <a:cubicBezTo>
                    <a:pt x="837" y="458"/>
                    <a:pt x="1415" y="609"/>
                    <a:pt x="2646" y="1125"/>
                  </a:cubicBezTo>
                  <a:lnTo>
                    <a:pt x="3789" y="1537"/>
                  </a:lnTo>
                  <a:cubicBezTo>
                    <a:pt x="3810" y="1532"/>
                    <a:pt x="3833" y="1530"/>
                    <a:pt x="3859" y="1530"/>
                  </a:cubicBezTo>
                  <a:cubicBezTo>
                    <a:pt x="4316" y="1530"/>
                    <a:pt x="5469" y="2299"/>
                    <a:pt x="5359" y="2417"/>
                  </a:cubicBezTo>
                  <a:lnTo>
                    <a:pt x="4505" y="3335"/>
                  </a:lnTo>
                  <a:cubicBezTo>
                    <a:pt x="4492" y="3351"/>
                    <a:pt x="4536" y="3461"/>
                    <a:pt x="4538" y="3481"/>
                  </a:cubicBezTo>
                  <a:lnTo>
                    <a:pt x="4582" y="4268"/>
                  </a:lnTo>
                  <a:cubicBezTo>
                    <a:pt x="4590" y="4407"/>
                    <a:pt x="4479" y="4520"/>
                    <a:pt x="4345" y="4520"/>
                  </a:cubicBezTo>
                  <a:cubicBezTo>
                    <a:pt x="4333" y="4520"/>
                    <a:pt x="4320" y="4519"/>
                    <a:pt x="4308" y="4517"/>
                  </a:cubicBezTo>
                  <a:lnTo>
                    <a:pt x="3326" y="4363"/>
                  </a:lnTo>
                  <a:cubicBezTo>
                    <a:pt x="3322" y="4362"/>
                    <a:pt x="3318" y="4362"/>
                    <a:pt x="3314" y="4362"/>
                  </a:cubicBezTo>
                  <a:cubicBezTo>
                    <a:pt x="3297" y="4362"/>
                    <a:pt x="3280" y="4367"/>
                    <a:pt x="3266" y="4377"/>
                  </a:cubicBezTo>
                  <a:lnTo>
                    <a:pt x="2238" y="5092"/>
                  </a:lnTo>
                  <a:cubicBezTo>
                    <a:pt x="2214" y="5109"/>
                    <a:pt x="2184" y="5124"/>
                    <a:pt x="2147" y="5124"/>
                  </a:cubicBezTo>
                  <a:cubicBezTo>
                    <a:pt x="1983" y="5124"/>
                    <a:pt x="1690" y="4823"/>
                    <a:pt x="1304" y="3004"/>
                  </a:cubicBezTo>
                  <a:lnTo>
                    <a:pt x="388" y="671"/>
                  </a:lnTo>
                  <a:cubicBezTo>
                    <a:pt x="357" y="581"/>
                    <a:pt x="337" y="458"/>
                    <a:pt x="574" y="458"/>
                  </a:cubicBezTo>
                  <a:close/>
                  <a:moveTo>
                    <a:pt x="35" y="0"/>
                  </a:moveTo>
                  <a:cubicBezTo>
                    <a:pt x="33" y="0"/>
                    <a:pt x="32" y="1"/>
                    <a:pt x="32" y="1"/>
                  </a:cubicBezTo>
                  <a:cubicBezTo>
                    <a:pt x="8" y="23"/>
                    <a:pt x="1" y="58"/>
                    <a:pt x="11" y="87"/>
                  </a:cubicBezTo>
                  <a:lnTo>
                    <a:pt x="854" y="2486"/>
                  </a:lnTo>
                  <a:cubicBezTo>
                    <a:pt x="898" y="2613"/>
                    <a:pt x="1233" y="3622"/>
                    <a:pt x="1248" y="3756"/>
                  </a:cubicBezTo>
                  <a:cubicBezTo>
                    <a:pt x="1320" y="4410"/>
                    <a:pt x="1888" y="5474"/>
                    <a:pt x="1911" y="5481"/>
                  </a:cubicBezTo>
                  <a:cubicBezTo>
                    <a:pt x="1919" y="5483"/>
                    <a:pt x="1928" y="5486"/>
                    <a:pt x="1937" y="5486"/>
                  </a:cubicBezTo>
                  <a:cubicBezTo>
                    <a:pt x="1953" y="5486"/>
                    <a:pt x="1970" y="5480"/>
                    <a:pt x="1984" y="5470"/>
                  </a:cubicBezTo>
                  <a:lnTo>
                    <a:pt x="2964" y="4789"/>
                  </a:lnTo>
                  <a:cubicBezTo>
                    <a:pt x="3013" y="4755"/>
                    <a:pt x="3353" y="4546"/>
                    <a:pt x="3424" y="4546"/>
                  </a:cubicBezTo>
                  <a:cubicBezTo>
                    <a:pt x="3426" y="4546"/>
                    <a:pt x="3427" y="4546"/>
                    <a:pt x="3429" y="4547"/>
                  </a:cubicBezTo>
                  <a:lnTo>
                    <a:pt x="4216" y="4643"/>
                  </a:lnTo>
                  <a:cubicBezTo>
                    <a:pt x="4238" y="4646"/>
                    <a:pt x="4642" y="4724"/>
                    <a:pt x="4728" y="4724"/>
                  </a:cubicBezTo>
                  <a:cubicBezTo>
                    <a:pt x="4737" y="4724"/>
                    <a:pt x="4742" y="4723"/>
                    <a:pt x="4744" y="4722"/>
                  </a:cubicBezTo>
                  <a:cubicBezTo>
                    <a:pt x="4808" y="4643"/>
                    <a:pt x="4710" y="4365"/>
                    <a:pt x="4707" y="4339"/>
                  </a:cubicBezTo>
                  <a:lnTo>
                    <a:pt x="4711" y="3598"/>
                  </a:lnTo>
                  <a:cubicBezTo>
                    <a:pt x="4781" y="3204"/>
                    <a:pt x="5211" y="2981"/>
                    <a:pt x="5249" y="2934"/>
                  </a:cubicBezTo>
                  <a:lnTo>
                    <a:pt x="5807" y="2169"/>
                  </a:lnTo>
                  <a:cubicBezTo>
                    <a:pt x="5824" y="2148"/>
                    <a:pt x="5830" y="2120"/>
                    <a:pt x="5823" y="2095"/>
                  </a:cubicBezTo>
                  <a:cubicBezTo>
                    <a:pt x="5815" y="2068"/>
                    <a:pt x="5797" y="2048"/>
                    <a:pt x="5771" y="2038"/>
                  </a:cubicBezTo>
                  <a:lnTo>
                    <a:pt x="5049" y="1757"/>
                  </a:lnTo>
                  <a:cubicBezTo>
                    <a:pt x="4919" y="1713"/>
                    <a:pt x="3185" y="1144"/>
                    <a:pt x="3063" y="1081"/>
                  </a:cubicBezTo>
                  <a:cubicBezTo>
                    <a:pt x="2085" y="572"/>
                    <a:pt x="124" y="0"/>
                    <a:pt x="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71"/>
            <p:cNvSpPr/>
            <p:nvPr/>
          </p:nvSpPr>
          <p:spPr>
            <a:xfrm>
              <a:off x="1574375" y="1965300"/>
              <a:ext cx="116800" cy="87325"/>
            </a:xfrm>
            <a:custGeom>
              <a:avLst/>
              <a:gdLst/>
              <a:ahLst/>
              <a:cxnLst/>
              <a:rect l="l" t="t" r="r" b="b"/>
              <a:pathLst>
                <a:path w="4672" h="3493" extrusionOk="0">
                  <a:moveTo>
                    <a:pt x="95" y="0"/>
                  </a:moveTo>
                  <a:cubicBezTo>
                    <a:pt x="69" y="0"/>
                    <a:pt x="44" y="12"/>
                    <a:pt x="27" y="34"/>
                  </a:cubicBezTo>
                  <a:cubicBezTo>
                    <a:pt x="1" y="71"/>
                    <a:pt x="8" y="123"/>
                    <a:pt x="44" y="150"/>
                  </a:cubicBezTo>
                  <a:lnTo>
                    <a:pt x="4527" y="3476"/>
                  </a:lnTo>
                  <a:cubicBezTo>
                    <a:pt x="4542" y="3487"/>
                    <a:pt x="4560" y="3492"/>
                    <a:pt x="4577" y="3492"/>
                  </a:cubicBezTo>
                  <a:cubicBezTo>
                    <a:pt x="4603" y="3492"/>
                    <a:pt x="4627" y="3481"/>
                    <a:pt x="4643" y="3458"/>
                  </a:cubicBezTo>
                  <a:cubicBezTo>
                    <a:pt x="4671" y="3422"/>
                    <a:pt x="2164" y="1516"/>
                    <a:pt x="2128" y="1488"/>
                  </a:cubicBezTo>
                  <a:lnTo>
                    <a:pt x="144" y="16"/>
                  </a:lnTo>
                  <a:cubicBezTo>
                    <a:pt x="129" y="6"/>
                    <a:pt x="112" y="0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71"/>
            <p:cNvSpPr/>
            <p:nvPr/>
          </p:nvSpPr>
          <p:spPr>
            <a:xfrm>
              <a:off x="1576350" y="1966325"/>
              <a:ext cx="81650" cy="110500"/>
            </a:xfrm>
            <a:custGeom>
              <a:avLst/>
              <a:gdLst/>
              <a:ahLst/>
              <a:cxnLst/>
              <a:rect l="l" t="t" r="r" b="b"/>
              <a:pathLst>
                <a:path w="3266" h="4420" extrusionOk="0">
                  <a:moveTo>
                    <a:pt x="94" y="0"/>
                  </a:moveTo>
                  <a:cubicBezTo>
                    <a:pt x="77" y="0"/>
                    <a:pt x="60" y="5"/>
                    <a:pt x="46" y="16"/>
                  </a:cubicBezTo>
                  <a:cubicBezTo>
                    <a:pt x="8" y="44"/>
                    <a:pt x="1" y="95"/>
                    <a:pt x="27" y="132"/>
                  </a:cubicBezTo>
                  <a:lnTo>
                    <a:pt x="2170" y="3096"/>
                  </a:lnTo>
                  <a:cubicBezTo>
                    <a:pt x="2261" y="3229"/>
                    <a:pt x="2343" y="3369"/>
                    <a:pt x="2414" y="3515"/>
                  </a:cubicBezTo>
                  <a:cubicBezTo>
                    <a:pt x="2813" y="4345"/>
                    <a:pt x="3147" y="4419"/>
                    <a:pt x="3171" y="4419"/>
                  </a:cubicBezTo>
                  <a:cubicBezTo>
                    <a:pt x="3187" y="4419"/>
                    <a:pt x="3204" y="4414"/>
                    <a:pt x="3219" y="4403"/>
                  </a:cubicBezTo>
                  <a:cubicBezTo>
                    <a:pt x="3257" y="4377"/>
                    <a:pt x="3265" y="4324"/>
                    <a:pt x="3239" y="4288"/>
                  </a:cubicBezTo>
                  <a:lnTo>
                    <a:pt x="162" y="35"/>
                  </a:lnTo>
                  <a:cubicBezTo>
                    <a:pt x="146" y="12"/>
                    <a:pt x="120" y="0"/>
                    <a:pt x="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71"/>
            <p:cNvSpPr/>
            <p:nvPr/>
          </p:nvSpPr>
          <p:spPr>
            <a:xfrm>
              <a:off x="1586025" y="1977200"/>
              <a:ext cx="105775" cy="102475"/>
            </a:xfrm>
            <a:custGeom>
              <a:avLst/>
              <a:gdLst/>
              <a:ahLst/>
              <a:cxnLst/>
              <a:rect l="l" t="t" r="r" b="b"/>
              <a:pathLst>
                <a:path w="4231" h="4099" extrusionOk="0">
                  <a:moveTo>
                    <a:pt x="92" y="1"/>
                  </a:moveTo>
                  <a:cubicBezTo>
                    <a:pt x="71" y="1"/>
                    <a:pt x="49" y="9"/>
                    <a:pt x="32" y="26"/>
                  </a:cubicBezTo>
                  <a:cubicBezTo>
                    <a:pt x="0" y="58"/>
                    <a:pt x="1" y="112"/>
                    <a:pt x="34" y="144"/>
                  </a:cubicBezTo>
                  <a:lnTo>
                    <a:pt x="4081" y="4075"/>
                  </a:lnTo>
                  <a:cubicBezTo>
                    <a:pt x="4097" y="4091"/>
                    <a:pt x="4119" y="4099"/>
                    <a:pt x="4139" y="4099"/>
                  </a:cubicBezTo>
                  <a:cubicBezTo>
                    <a:pt x="4161" y="4099"/>
                    <a:pt x="4183" y="4091"/>
                    <a:pt x="4199" y="4074"/>
                  </a:cubicBezTo>
                  <a:cubicBezTo>
                    <a:pt x="4231" y="4041"/>
                    <a:pt x="2419" y="2168"/>
                    <a:pt x="2386" y="2136"/>
                  </a:cubicBezTo>
                  <a:lnTo>
                    <a:pt x="150" y="24"/>
                  </a:lnTo>
                  <a:cubicBezTo>
                    <a:pt x="134" y="9"/>
                    <a:pt x="113" y="1"/>
                    <a:pt x="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am Building Class for Elementary by Slidesgo">
  <a:themeElements>
    <a:clrScheme name="Simple Light">
      <a:dk1>
        <a:srgbClr val="000000"/>
      </a:dk1>
      <a:lt1>
        <a:srgbClr val="FFFFFF"/>
      </a:lt1>
      <a:dk2>
        <a:srgbClr val="FF6EA7"/>
      </a:dk2>
      <a:lt2>
        <a:srgbClr val="CCB1FE"/>
      </a:lt2>
      <a:accent1>
        <a:srgbClr val="B2F7EF"/>
      </a:accent1>
      <a:accent2>
        <a:srgbClr val="FFE65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64</Words>
  <Application>Microsoft Office PowerPoint</Application>
  <PresentationFormat>On-screen Show (16:9)</PresentationFormat>
  <Paragraphs>14</Paragraphs>
  <Slides>17</Slides>
  <Notes>11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Century Gothic</vt:lpstr>
      <vt:lpstr>Arial</vt:lpstr>
      <vt:lpstr>Twinkl</vt:lpstr>
      <vt:lpstr>Team Building Class for Elementary by Slidesgo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Plane </vt:lpstr>
      <vt:lpstr>Puppet</vt:lpstr>
      <vt:lpstr>Robot</vt:lpstr>
      <vt:lpstr>Balloon</vt:lpstr>
      <vt:lpstr>Teddy bear!</vt:lpstr>
      <vt:lpstr>PowerPoint Presentation</vt:lpstr>
      <vt:lpstr>PowerPoint Presentation</vt:lpstr>
      <vt:lpstr>PowerPoint Presentation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tuyetnhung pham</cp:lastModifiedBy>
  <cp:revision>6</cp:revision>
  <dcterms:modified xsi:type="dcterms:W3CDTF">2025-04-02T03:10:36Z</dcterms:modified>
</cp:coreProperties>
</file>